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ora" panose="020B0604020202020204" charset="0"/>
      <p:regular r:id="rId14"/>
      <p:bold r:id="rId15"/>
      <p:italic r:id="rId16"/>
      <p:boldItalic r:id="rId17"/>
    </p:embeddedFont>
    <p:embeddedFont>
      <p:font typeface="Squada One" panose="020B0604020202020204" charset="0"/>
      <p:regular r:id="rId18"/>
    </p:embeddedFont>
    <p:embeddedFont>
      <p:font typeface="Roboto Condensed" panose="020B0604020202020204"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Exo 2" panose="020B0604020202020204" charset="0"/>
      <p:regular r:id="rId27"/>
      <p:bold r:id="rId28"/>
      <p:italic r:id="rId29"/>
      <p:boldItalic r:id="rId30"/>
    </p:embeddedFont>
    <p:embeddedFont>
      <p:font typeface="Roboto Condensed Ligh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735FF9-872D-4EF9-BC5F-D9E8BC195FE3}">
  <a:tblStyle styleId="{C3735FF9-872D-4EF9-BC5F-D9E8BC195F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6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957095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25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9e96939439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9e9693943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58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9e96939439_3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9e96939439_3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060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696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86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9e96939439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9e9693943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599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9e96939439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9e96939439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568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e9693943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e9693943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509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9e9693943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9e9693943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135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019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9e96939439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9e9693943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067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3">
  <p:cSld name="CUSTOM_22">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1"/>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76" name="Google Shape;76;p11"/>
          <p:cNvSpPr txBox="1">
            <a:spLocks noGrp="1"/>
          </p:cNvSpPr>
          <p:nvPr>
            <p:ph type="title" idx="2" hasCustomPrompt="1"/>
          </p:nvPr>
        </p:nvSpPr>
        <p:spPr>
          <a:xfrm flipH="1">
            <a:off x="4970943" y="1035213"/>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7" name="Google Shape;77;p11"/>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
        <p:nvSpPr>
          <p:cNvPr id="78" name="Google Shape;78;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ix Columns">
  <p:cSld name="CUSTOM_25">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81" name="Google Shape;81;p12"/>
          <p:cNvSpPr txBox="1">
            <a:spLocks noGrp="1"/>
          </p:cNvSpPr>
          <p:nvPr>
            <p:ph type="ctrTitle" idx="2"/>
          </p:nvPr>
        </p:nvSpPr>
        <p:spPr>
          <a:xfrm>
            <a:off x="464478"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82" name="Google Shape;82;p12"/>
          <p:cNvSpPr txBox="1">
            <a:spLocks noGrp="1"/>
          </p:cNvSpPr>
          <p:nvPr>
            <p:ph type="subTitle" idx="1"/>
          </p:nvPr>
        </p:nvSpPr>
        <p:spPr>
          <a:xfrm>
            <a:off x="616128"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83" name="Google Shape;83;p12"/>
          <p:cNvSpPr txBox="1">
            <a:spLocks noGrp="1"/>
          </p:cNvSpPr>
          <p:nvPr>
            <p:ph type="ctrTitle" idx="3"/>
          </p:nvPr>
        </p:nvSpPr>
        <p:spPr>
          <a:xfrm>
            <a:off x="2077426"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84" name="Google Shape;84;p12"/>
          <p:cNvSpPr txBox="1">
            <a:spLocks noGrp="1"/>
          </p:cNvSpPr>
          <p:nvPr>
            <p:ph type="subTitle" idx="4"/>
          </p:nvPr>
        </p:nvSpPr>
        <p:spPr>
          <a:xfrm>
            <a:off x="2229076"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85" name="Google Shape;85;p12"/>
          <p:cNvSpPr txBox="1">
            <a:spLocks noGrp="1"/>
          </p:cNvSpPr>
          <p:nvPr>
            <p:ph type="ctrTitle" idx="5"/>
          </p:nvPr>
        </p:nvSpPr>
        <p:spPr>
          <a:xfrm>
            <a:off x="3690375"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86" name="Google Shape;86;p12"/>
          <p:cNvSpPr txBox="1">
            <a:spLocks noGrp="1"/>
          </p:cNvSpPr>
          <p:nvPr>
            <p:ph type="subTitle" idx="6"/>
          </p:nvPr>
        </p:nvSpPr>
        <p:spPr>
          <a:xfrm>
            <a:off x="3842025"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87" name="Google Shape;87;p12"/>
          <p:cNvSpPr txBox="1">
            <a:spLocks noGrp="1"/>
          </p:cNvSpPr>
          <p:nvPr>
            <p:ph type="ctrTitle" idx="7"/>
          </p:nvPr>
        </p:nvSpPr>
        <p:spPr>
          <a:xfrm>
            <a:off x="3707117"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88" name="Google Shape;88;p12"/>
          <p:cNvSpPr txBox="1">
            <a:spLocks noGrp="1"/>
          </p:cNvSpPr>
          <p:nvPr>
            <p:ph type="subTitle" idx="8"/>
          </p:nvPr>
        </p:nvSpPr>
        <p:spPr>
          <a:xfrm>
            <a:off x="3858772"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89" name="Google Shape;89;p12"/>
          <p:cNvSpPr txBox="1">
            <a:spLocks noGrp="1"/>
          </p:cNvSpPr>
          <p:nvPr>
            <p:ph type="ctrTitle" idx="9"/>
          </p:nvPr>
        </p:nvSpPr>
        <p:spPr>
          <a:xfrm>
            <a:off x="5343519"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90" name="Google Shape;90;p12"/>
          <p:cNvSpPr txBox="1">
            <a:spLocks noGrp="1"/>
          </p:cNvSpPr>
          <p:nvPr>
            <p:ph type="subTitle" idx="13"/>
          </p:nvPr>
        </p:nvSpPr>
        <p:spPr>
          <a:xfrm>
            <a:off x="5500261"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91" name="Google Shape;91;p12"/>
          <p:cNvSpPr txBox="1">
            <a:spLocks noGrp="1"/>
          </p:cNvSpPr>
          <p:nvPr>
            <p:ph type="ctrTitle" idx="14"/>
          </p:nvPr>
        </p:nvSpPr>
        <p:spPr>
          <a:xfrm>
            <a:off x="6979921"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92" name="Google Shape;92;p12"/>
          <p:cNvSpPr txBox="1">
            <a:spLocks noGrp="1"/>
          </p:cNvSpPr>
          <p:nvPr>
            <p:ph type="subTitle" idx="15"/>
          </p:nvPr>
        </p:nvSpPr>
        <p:spPr>
          <a:xfrm>
            <a:off x="7141750" y="3890201"/>
            <a:ext cx="14568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93" name="Google Shape;93;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p:cSld name="CUSTOM_25_1">
    <p:bg>
      <p:bgPr>
        <a:blipFill>
          <a:blip r:embed="rId2">
            <a:alphaModFix/>
          </a:blip>
          <a:stretch>
            <a:fillRect/>
          </a:stretch>
        </a:blipFill>
        <a:effectLst/>
      </p:bgPr>
    </p:bg>
    <p:spTree>
      <p:nvGrpSpPr>
        <p:cNvPr id="1" name="Shape 94"/>
        <p:cNvGrpSpPr/>
        <p:nvPr/>
      </p:nvGrpSpPr>
      <p:grpSpPr>
        <a:xfrm>
          <a:off x="0" y="0"/>
          <a:ext cx="0" cy="0"/>
          <a:chOff x="0" y="0"/>
          <a:chExt cx="0" cy="0"/>
        </a:xfrm>
      </p:grpSpPr>
      <p:sp>
        <p:nvSpPr>
          <p:cNvPr id="95" name="Google Shape;95;p13"/>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96" name="Google Shape;96;p13"/>
          <p:cNvSpPr txBox="1">
            <a:spLocks noGrp="1"/>
          </p:cNvSpPr>
          <p:nvPr>
            <p:ph type="ctrTitle" idx="2"/>
          </p:nvPr>
        </p:nvSpPr>
        <p:spPr>
          <a:xfrm>
            <a:off x="1741950" y="2846700"/>
            <a:ext cx="12579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7" name="Google Shape;97;p13"/>
          <p:cNvSpPr txBox="1">
            <a:spLocks noGrp="1"/>
          </p:cNvSpPr>
          <p:nvPr>
            <p:ph type="subTitle" idx="1"/>
          </p:nvPr>
        </p:nvSpPr>
        <p:spPr>
          <a:xfrm>
            <a:off x="1741950" y="1650025"/>
            <a:ext cx="21573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98" name="Google Shape;98;p13"/>
          <p:cNvSpPr txBox="1">
            <a:spLocks noGrp="1"/>
          </p:cNvSpPr>
          <p:nvPr>
            <p:ph type="ctrTitle" idx="3"/>
          </p:nvPr>
        </p:nvSpPr>
        <p:spPr>
          <a:xfrm>
            <a:off x="5633751" y="3635300"/>
            <a:ext cx="17805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9" name="Google Shape;99;p13"/>
          <p:cNvSpPr txBox="1">
            <a:spLocks noGrp="1"/>
          </p:cNvSpPr>
          <p:nvPr>
            <p:ph type="subTitle" idx="4"/>
          </p:nvPr>
        </p:nvSpPr>
        <p:spPr>
          <a:xfrm>
            <a:off x="5256958" y="2440056"/>
            <a:ext cx="21573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00" name="Google Shape;100;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2">
  <p:cSld name="CUSTOM_15_1">
    <p:bg>
      <p:bgPr>
        <a:blipFill>
          <a:blip r:embed="rId2">
            <a:alphaModFix/>
          </a:blip>
          <a:stretch>
            <a:fillRect/>
          </a:stretch>
        </a:blipFill>
        <a:effectLst/>
      </p:bgPr>
    </p:bg>
    <p:spTree>
      <p:nvGrpSpPr>
        <p:cNvPr id="1" name="Shape 101"/>
        <p:cNvGrpSpPr/>
        <p:nvPr/>
      </p:nvGrpSpPr>
      <p:grpSpPr>
        <a:xfrm>
          <a:off x="0" y="0"/>
          <a:ext cx="0" cy="0"/>
          <a:chOff x="0" y="0"/>
          <a:chExt cx="0" cy="0"/>
        </a:xfrm>
      </p:grpSpPr>
      <p:sp>
        <p:nvSpPr>
          <p:cNvPr id="102" name="Google Shape;102;p1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03" name="Google Shape;103;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4">
  <p:cSld name="CUSTOM_27">
    <p:bg>
      <p:bgPr>
        <a:blipFill>
          <a:blip r:embed="rId2">
            <a:alphaModFix/>
          </a:blip>
          <a:stretch>
            <a:fillRect/>
          </a:stretch>
        </a:blipFill>
        <a:effectLst/>
      </p:bgPr>
    </p:bg>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06" name="Google Shape;106;p15"/>
          <p:cNvSpPr txBox="1">
            <a:spLocks noGrp="1"/>
          </p:cNvSpPr>
          <p:nvPr>
            <p:ph type="title" idx="2" hasCustomPrompt="1"/>
          </p:nvPr>
        </p:nvSpPr>
        <p:spPr>
          <a:xfrm flipH="1">
            <a:off x="1180003" y="1035213"/>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7" name="Google Shape;107;p15"/>
          <p:cNvSpPr txBox="1">
            <a:spLocks noGrp="1"/>
          </p:cNvSpPr>
          <p:nvPr>
            <p:ph type="subTitle" idx="1"/>
          </p:nvPr>
        </p:nvSpPr>
        <p:spPr>
          <a:xfrm>
            <a:off x="118000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
        <p:nvSpPr>
          <p:cNvPr id="108" name="Google Shape;108;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Columns">
  <p:cSld name="CUSTOM_28">
    <p:bg>
      <p:bgPr>
        <a:blipFill>
          <a:blip r:embed="rId2">
            <a:alphaModFix/>
          </a:blip>
          <a:stretch>
            <a:fillRect/>
          </a:stretch>
        </a:blipFill>
        <a:effectLst/>
      </p:bgPr>
    </p:bg>
    <p:spTree>
      <p:nvGrpSpPr>
        <p:cNvPr id="1" name="Shape 109"/>
        <p:cNvGrpSpPr/>
        <p:nvPr/>
      </p:nvGrpSpPr>
      <p:grpSpPr>
        <a:xfrm>
          <a:off x="0" y="0"/>
          <a:ext cx="0" cy="0"/>
          <a:chOff x="0" y="0"/>
          <a:chExt cx="0" cy="0"/>
        </a:xfrm>
      </p:grpSpPr>
      <p:sp>
        <p:nvSpPr>
          <p:cNvPr id="110" name="Google Shape;110;p1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1" name="Google Shape;111;p16"/>
          <p:cNvSpPr txBox="1">
            <a:spLocks noGrp="1"/>
          </p:cNvSpPr>
          <p:nvPr>
            <p:ph type="ctrTitle" idx="2"/>
          </p:nvPr>
        </p:nvSpPr>
        <p:spPr>
          <a:xfrm>
            <a:off x="2285760" y="1652042"/>
            <a:ext cx="17931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2" name="Google Shape;112;p16"/>
          <p:cNvSpPr txBox="1">
            <a:spLocks noGrp="1"/>
          </p:cNvSpPr>
          <p:nvPr>
            <p:ph type="subTitle" idx="1"/>
          </p:nvPr>
        </p:nvSpPr>
        <p:spPr>
          <a:xfrm>
            <a:off x="2285760" y="1946292"/>
            <a:ext cx="17082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3" name="Google Shape;113;p16"/>
          <p:cNvSpPr txBox="1">
            <a:spLocks noGrp="1"/>
          </p:cNvSpPr>
          <p:nvPr>
            <p:ph type="ctrTitle" idx="3"/>
          </p:nvPr>
        </p:nvSpPr>
        <p:spPr>
          <a:xfrm>
            <a:off x="2285760" y="3570573"/>
            <a:ext cx="17931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4" name="Google Shape;114;p16"/>
          <p:cNvSpPr txBox="1">
            <a:spLocks noGrp="1"/>
          </p:cNvSpPr>
          <p:nvPr>
            <p:ph type="subTitle" idx="4"/>
          </p:nvPr>
        </p:nvSpPr>
        <p:spPr>
          <a:xfrm>
            <a:off x="2285760" y="3864823"/>
            <a:ext cx="17082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5" name="Google Shape;115;p16"/>
          <p:cNvSpPr txBox="1">
            <a:spLocks noGrp="1"/>
          </p:cNvSpPr>
          <p:nvPr>
            <p:ph type="ctrTitle" idx="5"/>
          </p:nvPr>
        </p:nvSpPr>
        <p:spPr>
          <a:xfrm>
            <a:off x="5047297" y="1652042"/>
            <a:ext cx="17931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Clr>
                <a:srgbClr val="000000"/>
              </a:buClr>
              <a:buSzPts val="1400"/>
              <a:buNone/>
              <a:defRPr sz="1400">
                <a:solidFill>
                  <a:srgbClr val="000000"/>
                </a:solidFill>
              </a:defRPr>
            </a:lvl2pPr>
            <a:lvl3pPr lvl="2" algn="r" rtl="0">
              <a:spcBef>
                <a:spcPts val="0"/>
              </a:spcBef>
              <a:spcAft>
                <a:spcPts val="0"/>
              </a:spcAft>
              <a:buClr>
                <a:srgbClr val="000000"/>
              </a:buClr>
              <a:buSzPts val="1400"/>
              <a:buNone/>
              <a:defRPr sz="1400">
                <a:solidFill>
                  <a:srgbClr val="000000"/>
                </a:solidFill>
              </a:defRPr>
            </a:lvl3pPr>
            <a:lvl4pPr lvl="3" algn="r" rtl="0">
              <a:spcBef>
                <a:spcPts val="0"/>
              </a:spcBef>
              <a:spcAft>
                <a:spcPts val="0"/>
              </a:spcAft>
              <a:buClr>
                <a:srgbClr val="000000"/>
              </a:buClr>
              <a:buSzPts val="1400"/>
              <a:buNone/>
              <a:defRPr sz="1400">
                <a:solidFill>
                  <a:srgbClr val="000000"/>
                </a:solidFill>
              </a:defRPr>
            </a:lvl4pPr>
            <a:lvl5pPr lvl="4" algn="r" rtl="0">
              <a:spcBef>
                <a:spcPts val="0"/>
              </a:spcBef>
              <a:spcAft>
                <a:spcPts val="0"/>
              </a:spcAft>
              <a:buClr>
                <a:srgbClr val="000000"/>
              </a:buClr>
              <a:buSzPts val="1400"/>
              <a:buNone/>
              <a:defRPr sz="1400">
                <a:solidFill>
                  <a:srgbClr val="000000"/>
                </a:solidFill>
              </a:defRPr>
            </a:lvl5pPr>
            <a:lvl6pPr lvl="5" algn="r" rtl="0">
              <a:spcBef>
                <a:spcPts val="0"/>
              </a:spcBef>
              <a:spcAft>
                <a:spcPts val="0"/>
              </a:spcAft>
              <a:buClr>
                <a:srgbClr val="000000"/>
              </a:buClr>
              <a:buSzPts val="1400"/>
              <a:buNone/>
              <a:defRPr sz="1400">
                <a:solidFill>
                  <a:srgbClr val="000000"/>
                </a:solidFill>
              </a:defRPr>
            </a:lvl6pPr>
            <a:lvl7pPr lvl="6" algn="r" rtl="0">
              <a:spcBef>
                <a:spcPts val="0"/>
              </a:spcBef>
              <a:spcAft>
                <a:spcPts val="0"/>
              </a:spcAft>
              <a:buClr>
                <a:srgbClr val="000000"/>
              </a:buClr>
              <a:buSzPts val="1400"/>
              <a:buNone/>
              <a:defRPr sz="1400">
                <a:solidFill>
                  <a:srgbClr val="000000"/>
                </a:solidFill>
              </a:defRPr>
            </a:lvl7pPr>
            <a:lvl8pPr lvl="7" algn="r" rtl="0">
              <a:spcBef>
                <a:spcPts val="0"/>
              </a:spcBef>
              <a:spcAft>
                <a:spcPts val="0"/>
              </a:spcAft>
              <a:buClr>
                <a:srgbClr val="000000"/>
              </a:buClr>
              <a:buSzPts val="1400"/>
              <a:buNone/>
              <a:defRPr sz="1400">
                <a:solidFill>
                  <a:srgbClr val="000000"/>
                </a:solidFill>
              </a:defRPr>
            </a:lvl8pPr>
            <a:lvl9pPr lvl="8" algn="r" rtl="0">
              <a:spcBef>
                <a:spcPts val="0"/>
              </a:spcBef>
              <a:spcAft>
                <a:spcPts val="0"/>
              </a:spcAft>
              <a:buClr>
                <a:srgbClr val="000000"/>
              </a:buClr>
              <a:buSzPts val="1400"/>
              <a:buNone/>
              <a:defRPr sz="1400">
                <a:solidFill>
                  <a:srgbClr val="000000"/>
                </a:solidFill>
              </a:defRPr>
            </a:lvl9pPr>
          </a:lstStyle>
          <a:p>
            <a:endParaRPr/>
          </a:p>
        </p:txBody>
      </p:sp>
      <p:sp>
        <p:nvSpPr>
          <p:cNvPr id="116" name="Google Shape;116;p16"/>
          <p:cNvSpPr txBox="1">
            <a:spLocks noGrp="1"/>
          </p:cNvSpPr>
          <p:nvPr>
            <p:ph type="subTitle" idx="6"/>
          </p:nvPr>
        </p:nvSpPr>
        <p:spPr>
          <a:xfrm>
            <a:off x="5047299" y="1946292"/>
            <a:ext cx="17931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117" name="Google Shape;117;p16"/>
          <p:cNvSpPr txBox="1">
            <a:spLocks noGrp="1"/>
          </p:cNvSpPr>
          <p:nvPr>
            <p:ph type="ctrTitle" idx="7"/>
          </p:nvPr>
        </p:nvSpPr>
        <p:spPr>
          <a:xfrm>
            <a:off x="5047297" y="3570573"/>
            <a:ext cx="17931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Clr>
                <a:srgbClr val="000000"/>
              </a:buClr>
              <a:buSzPts val="1400"/>
              <a:buNone/>
              <a:defRPr sz="1400">
                <a:solidFill>
                  <a:srgbClr val="000000"/>
                </a:solidFill>
              </a:defRPr>
            </a:lvl2pPr>
            <a:lvl3pPr lvl="2" algn="r" rtl="0">
              <a:spcBef>
                <a:spcPts val="0"/>
              </a:spcBef>
              <a:spcAft>
                <a:spcPts val="0"/>
              </a:spcAft>
              <a:buClr>
                <a:srgbClr val="000000"/>
              </a:buClr>
              <a:buSzPts val="1400"/>
              <a:buNone/>
              <a:defRPr sz="1400">
                <a:solidFill>
                  <a:srgbClr val="000000"/>
                </a:solidFill>
              </a:defRPr>
            </a:lvl3pPr>
            <a:lvl4pPr lvl="3" algn="r" rtl="0">
              <a:spcBef>
                <a:spcPts val="0"/>
              </a:spcBef>
              <a:spcAft>
                <a:spcPts val="0"/>
              </a:spcAft>
              <a:buClr>
                <a:srgbClr val="000000"/>
              </a:buClr>
              <a:buSzPts val="1400"/>
              <a:buNone/>
              <a:defRPr sz="1400">
                <a:solidFill>
                  <a:srgbClr val="000000"/>
                </a:solidFill>
              </a:defRPr>
            </a:lvl4pPr>
            <a:lvl5pPr lvl="4" algn="r" rtl="0">
              <a:spcBef>
                <a:spcPts val="0"/>
              </a:spcBef>
              <a:spcAft>
                <a:spcPts val="0"/>
              </a:spcAft>
              <a:buClr>
                <a:srgbClr val="000000"/>
              </a:buClr>
              <a:buSzPts val="1400"/>
              <a:buNone/>
              <a:defRPr sz="1400">
                <a:solidFill>
                  <a:srgbClr val="000000"/>
                </a:solidFill>
              </a:defRPr>
            </a:lvl5pPr>
            <a:lvl6pPr lvl="5" algn="r" rtl="0">
              <a:spcBef>
                <a:spcPts val="0"/>
              </a:spcBef>
              <a:spcAft>
                <a:spcPts val="0"/>
              </a:spcAft>
              <a:buClr>
                <a:srgbClr val="000000"/>
              </a:buClr>
              <a:buSzPts val="1400"/>
              <a:buNone/>
              <a:defRPr sz="1400">
                <a:solidFill>
                  <a:srgbClr val="000000"/>
                </a:solidFill>
              </a:defRPr>
            </a:lvl6pPr>
            <a:lvl7pPr lvl="6" algn="r" rtl="0">
              <a:spcBef>
                <a:spcPts val="0"/>
              </a:spcBef>
              <a:spcAft>
                <a:spcPts val="0"/>
              </a:spcAft>
              <a:buClr>
                <a:srgbClr val="000000"/>
              </a:buClr>
              <a:buSzPts val="1400"/>
              <a:buNone/>
              <a:defRPr sz="1400">
                <a:solidFill>
                  <a:srgbClr val="000000"/>
                </a:solidFill>
              </a:defRPr>
            </a:lvl7pPr>
            <a:lvl8pPr lvl="7" algn="r" rtl="0">
              <a:spcBef>
                <a:spcPts val="0"/>
              </a:spcBef>
              <a:spcAft>
                <a:spcPts val="0"/>
              </a:spcAft>
              <a:buClr>
                <a:srgbClr val="000000"/>
              </a:buClr>
              <a:buSzPts val="1400"/>
              <a:buNone/>
              <a:defRPr sz="1400">
                <a:solidFill>
                  <a:srgbClr val="000000"/>
                </a:solidFill>
              </a:defRPr>
            </a:lvl8pPr>
            <a:lvl9pPr lvl="8" algn="r" rtl="0">
              <a:spcBef>
                <a:spcPts val="0"/>
              </a:spcBef>
              <a:spcAft>
                <a:spcPts val="0"/>
              </a:spcAft>
              <a:buClr>
                <a:srgbClr val="000000"/>
              </a:buClr>
              <a:buSzPts val="1400"/>
              <a:buNone/>
              <a:defRPr sz="1400">
                <a:solidFill>
                  <a:srgbClr val="000000"/>
                </a:solidFill>
              </a:defRPr>
            </a:lvl9pPr>
          </a:lstStyle>
          <a:p>
            <a:endParaRPr/>
          </a:p>
        </p:txBody>
      </p:sp>
      <p:sp>
        <p:nvSpPr>
          <p:cNvPr id="118" name="Google Shape;118;p16"/>
          <p:cNvSpPr txBox="1">
            <a:spLocks noGrp="1"/>
          </p:cNvSpPr>
          <p:nvPr>
            <p:ph type="subTitle" idx="8"/>
          </p:nvPr>
        </p:nvSpPr>
        <p:spPr>
          <a:xfrm>
            <a:off x="5047299" y="3864823"/>
            <a:ext cx="17931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119" name="Google Shape;119;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title">
  <p:cSld name="CUSTOM_29">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flipH="1">
            <a:off x="1193529" y="1611150"/>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6500"/>
              <a:buNone/>
              <a:defRPr sz="6500"/>
            </a:lvl2pPr>
            <a:lvl3pPr lvl="2" rtl="0">
              <a:spcBef>
                <a:spcPts val="0"/>
              </a:spcBef>
              <a:spcAft>
                <a:spcPts val="0"/>
              </a:spcAft>
              <a:buSzPts val="6500"/>
              <a:buNone/>
              <a:defRPr sz="6500"/>
            </a:lvl3pPr>
            <a:lvl4pPr lvl="3" rtl="0">
              <a:spcBef>
                <a:spcPts val="0"/>
              </a:spcBef>
              <a:spcAft>
                <a:spcPts val="0"/>
              </a:spcAft>
              <a:buSzPts val="6500"/>
              <a:buNone/>
              <a:defRPr sz="6500"/>
            </a:lvl4pPr>
            <a:lvl5pPr lvl="4" rtl="0">
              <a:spcBef>
                <a:spcPts val="0"/>
              </a:spcBef>
              <a:spcAft>
                <a:spcPts val="0"/>
              </a:spcAft>
              <a:buSzPts val="6500"/>
              <a:buNone/>
              <a:defRPr sz="6500"/>
            </a:lvl5pPr>
            <a:lvl6pPr lvl="5" rtl="0">
              <a:spcBef>
                <a:spcPts val="0"/>
              </a:spcBef>
              <a:spcAft>
                <a:spcPts val="0"/>
              </a:spcAft>
              <a:buSzPts val="6500"/>
              <a:buNone/>
              <a:defRPr sz="6500"/>
            </a:lvl6pPr>
            <a:lvl7pPr lvl="6" rtl="0">
              <a:spcBef>
                <a:spcPts val="0"/>
              </a:spcBef>
              <a:spcAft>
                <a:spcPts val="0"/>
              </a:spcAft>
              <a:buSzPts val="6500"/>
              <a:buNone/>
              <a:defRPr sz="6500"/>
            </a:lvl7pPr>
            <a:lvl8pPr lvl="7" rtl="0">
              <a:spcBef>
                <a:spcPts val="0"/>
              </a:spcBef>
              <a:spcAft>
                <a:spcPts val="0"/>
              </a:spcAft>
              <a:buSzPts val="6500"/>
              <a:buNone/>
              <a:defRPr sz="6500"/>
            </a:lvl8pPr>
            <a:lvl9pPr lvl="8" rtl="0">
              <a:spcBef>
                <a:spcPts val="0"/>
              </a:spcBef>
              <a:spcAft>
                <a:spcPts val="0"/>
              </a:spcAft>
              <a:buSzPts val="6500"/>
              <a:buNone/>
              <a:defRPr sz="6500"/>
            </a:lvl9pPr>
          </a:lstStyle>
          <a:p>
            <a:endParaRPr/>
          </a:p>
        </p:txBody>
      </p:sp>
      <p:sp>
        <p:nvSpPr>
          <p:cNvPr id="122" name="Google Shape;122;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5">
  <p:cSld name="CUSTOM_30">
    <p:bg>
      <p:bgPr>
        <a:blipFill>
          <a:blip r:embed="rId2">
            <a:alphaModFix/>
          </a:blip>
          <a:stretch>
            <a:fillRect/>
          </a:stretch>
        </a:blipFill>
        <a:effectLst/>
      </p:bgPr>
    </p:bg>
    <p:spTree>
      <p:nvGrpSpPr>
        <p:cNvPr id="1" name="Shape 123"/>
        <p:cNvGrpSpPr/>
        <p:nvPr/>
      </p:nvGrpSpPr>
      <p:grpSpPr>
        <a:xfrm>
          <a:off x="0" y="0"/>
          <a:ext cx="0" cy="0"/>
          <a:chOff x="0" y="0"/>
          <a:chExt cx="0" cy="0"/>
        </a:xfrm>
      </p:grpSpPr>
      <p:sp>
        <p:nvSpPr>
          <p:cNvPr id="124" name="Google Shape;124;p18"/>
          <p:cNvSpPr txBox="1">
            <a:spLocks noGrp="1"/>
          </p:cNvSpPr>
          <p:nvPr>
            <p:ph type="ctrTitle"/>
          </p:nvPr>
        </p:nvSpPr>
        <p:spPr>
          <a:xfrm flipH="1">
            <a:off x="2260329" y="2193805"/>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25" name="Google Shape;125;p18"/>
          <p:cNvSpPr txBox="1">
            <a:spLocks noGrp="1"/>
          </p:cNvSpPr>
          <p:nvPr>
            <p:ph type="title" idx="2" hasCustomPrompt="1"/>
          </p:nvPr>
        </p:nvSpPr>
        <p:spPr>
          <a:xfrm flipH="1">
            <a:off x="2260329" y="188198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26" name="Google Shape;126;p18"/>
          <p:cNvSpPr txBox="1">
            <a:spLocks noGrp="1"/>
          </p:cNvSpPr>
          <p:nvPr>
            <p:ph type="subTitle" idx="1"/>
          </p:nvPr>
        </p:nvSpPr>
        <p:spPr>
          <a:xfrm>
            <a:off x="2260329" y="3476054"/>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27" name="Google Shape;127;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3">
  <p:cSld name="CUSTOM_15_1_1">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30" name="Google Shape;130;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4">
  <p:cSld name="CUSTOM_15_1_1_1">
    <p:bg>
      <p:bgPr>
        <a:blipFill>
          <a:blip r:embed="rId2">
            <a:alphaModFix/>
          </a:blip>
          <a:stretch>
            <a:fillRect/>
          </a:stretch>
        </a:blipFill>
        <a:effectLst/>
      </p:bgPr>
    </p:bg>
    <p:spTree>
      <p:nvGrpSpPr>
        <p:cNvPr id="1" name="Shape 131"/>
        <p:cNvGrpSpPr/>
        <p:nvPr/>
      </p:nvGrpSpPr>
      <p:grpSpPr>
        <a:xfrm>
          <a:off x="0" y="0"/>
          <a:ext cx="0" cy="0"/>
          <a:chOff x="0" y="0"/>
          <a:chExt cx="0" cy="0"/>
        </a:xfrm>
      </p:grpSpPr>
      <p:sp>
        <p:nvSpPr>
          <p:cNvPr id="132" name="Google Shape;132;p2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33" name="Google Shape;13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5" name="Google Shape;15;p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16" name="Google Shape;16;p3"/>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17" name="Google Shape;17;p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4" name="Google Shape;24;p3"/>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5" name="Google Shape;25;p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6" name="Google Shape;26;p3"/>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7" name="Google Shape;27;p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8" name="Google Shape;28;p3"/>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9" name="Google Shape;29;p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3"/>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31" name="Google Shape;31;p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2" name="Google Shape;32;p3"/>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33" name="Google Shape;33;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6">
  <p:cSld name="CUSTOM_31">
    <p:bg>
      <p:bgPr>
        <a:blipFill>
          <a:blip r:embed="rId2">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1"/>
          <p:cNvSpPr txBox="1">
            <a:spLocks noGrp="1"/>
          </p:cNvSpPr>
          <p:nvPr>
            <p:ph type="ctrTitle"/>
          </p:nvPr>
        </p:nvSpPr>
        <p:spPr>
          <a:xfrm flipH="1">
            <a:off x="1698072" y="21784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136" name="Google Shape;136;p21"/>
          <p:cNvSpPr txBox="1">
            <a:spLocks noGrp="1"/>
          </p:cNvSpPr>
          <p:nvPr>
            <p:ph type="title" idx="2" hasCustomPrompt="1"/>
          </p:nvPr>
        </p:nvSpPr>
        <p:spPr>
          <a:xfrm flipH="1">
            <a:off x="3914472" y="18666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37" name="Google Shape;137;p21"/>
          <p:cNvSpPr txBox="1">
            <a:spLocks noGrp="1"/>
          </p:cNvSpPr>
          <p:nvPr>
            <p:ph type="subTitle" idx="1"/>
          </p:nvPr>
        </p:nvSpPr>
        <p:spPr>
          <a:xfrm>
            <a:off x="2668872" y="3476054"/>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38" name="Google Shape;138;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Design 5">
  <p:cSld name="CUSTOM_15_1_1_1_1">
    <p:bg>
      <p:bgPr>
        <a:blipFill>
          <a:blip r:embed="rId2">
            <a:alphaModFix/>
          </a:blip>
          <a:stretch>
            <a:fillRect/>
          </a:stretch>
        </a:blipFill>
        <a:effectLst/>
      </p:bgPr>
    </p:bg>
    <p:spTree>
      <p:nvGrpSpPr>
        <p:cNvPr id="1" name="Shape 139"/>
        <p:cNvGrpSpPr/>
        <p:nvPr/>
      </p:nvGrpSpPr>
      <p:grpSpPr>
        <a:xfrm>
          <a:off x="0" y="0"/>
          <a:ext cx="0" cy="0"/>
          <a:chOff x="0" y="0"/>
          <a:chExt cx="0" cy="0"/>
        </a:xfrm>
      </p:grpSpPr>
      <p:sp>
        <p:nvSpPr>
          <p:cNvPr id="140" name="Google Shape;140;p2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41" name="Google Shape;141;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2">
    <p:bg>
      <p:bgPr>
        <a:blipFill>
          <a:blip r:embed="rId2">
            <a:alphaModFix/>
          </a:blip>
          <a:stretch>
            <a:fillRect/>
          </a:stretch>
        </a:blipFill>
        <a:effectLst/>
      </p:bgPr>
    </p:bg>
    <p:spTree>
      <p:nvGrpSpPr>
        <p:cNvPr id="1" name="Shape 142"/>
        <p:cNvGrpSpPr/>
        <p:nvPr/>
      </p:nvGrpSpPr>
      <p:grpSpPr>
        <a:xfrm>
          <a:off x="0" y="0"/>
          <a:ext cx="0" cy="0"/>
          <a:chOff x="0" y="0"/>
          <a:chExt cx="0" cy="0"/>
        </a:xfrm>
      </p:grpSpPr>
      <p:sp>
        <p:nvSpPr>
          <p:cNvPr id="143" name="Google Shape;143;p23"/>
          <p:cNvSpPr txBox="1">
            <a:spLocks noGrp="1"/>
          </p:cNvSpPr>
          <p:nvPr>
            <p:ph type="ctrTitle"/>
          </p:nvPr>
        </p:nvSpPr>
        <p:spPr>
          <a:xfrm flipH="1">
            <a:off x="1974150" y="1161000"/>
            <a:ext cx="5195700" cy="1365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4800"/>
              <a:buNone/>
              <a:defRPr sz="4800"/>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44" name="Google Shape;144;p23"/>
          <p:cNvSpPr txBox="1">
            <a:spLocks noGrp="1"/>
          </p:cNvSpPr>
          <p:nvPr>
            <p:ph type="subTitle" idx="1"/>
          </p:nvPr>
        </p:nvSpPr>
        <p:spPr>
          <a:xfrm>
            <a:off x="2152500" y="2494850"/>
            <a:ext cx="4839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 name="Google Shape;145;p23"/>
          <p:cNvSpPr txBox="1"/>
          <p:nvPr/>
        </p:nvSpPr>
        <p:spPr>
          <a:xfrm>
            <a:off x="625906" y="3722418"/>
            <a:ext cx="3830100" cy="178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000">
                <a:solidFill>
                  <a:schemeClr val="dk1"/>
                </a:solidFill>
                <a:latin typeface="Roboto Condensed Light"/>
                <a:ea typeface="Roboto Condensed Light"/>
                <a:cs typeface="Roboto Condensed Light"/>
                <a:sym typeface="Roboto Condensed Light"/>
              </a:rPr>
              <a:t>CREDITS: This presentation template was created by </a:t>
            </a:r>
            <a:r>
              <a:rPr lang="en" sz="1000" b="1">
                <a:solidFill>
                  <a:schemeClr val="dk1"/>
                </a:solidFill>
                <a:uFill>
                  <a:noFill/>
                </a:uFill>
                <a:latin typeface="Roboto Condensed"/>
                <a:ea typeface="Roboto Condensed"/>
                <a:cs typeface="Roboto Condensed"/>
                <a:sym typeface="Roboto Condensed"/>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chemeClr val="dk1"/>
                </a:solidFill>
                <a:latin typeface="Roboto Condensed Light"/>
                <a:ea typeface="Roboto Condensed Light"/>
                <a:cs typeface="Roboto Condensed Light"/>
                <a:sym typeface="Roboto Condensed Light"/>
              </a:rPr>
              <a:t>, including icons by </a:t>
            </a:r>
            <a:r>
              <a:rPr lang="en" sz="1000" b="1">
                <a:solidFill>
                  <a:schemeClr val="dk1"/>
                </a:solidFill>
                <a:uFill>
                  <a:noFill/>
                </a:uFill>
                <a:latin typeface="Roboto Condensed"/>
                <a:ea typeface="Roboto Condensed"/>
                <a:cs typeface="Roboto Condensed"/>
                <a:sym typeface="Roboto Condensed"/>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dk1"/>
                </a:solidFill>
                <a:latin typeface="Roboto Condensed Light"/>
                <a:ea typeface="Roboto Condensed Light"/>
                <a:cs typeface="Roboto Condensed Light"/>
                <a:sym typeface="Roboto Condensed Light"/>
              </a:rPr>
              <a:t>, and infographics &amp; images by </a:t>
            </a:r>
            <a:r>
              <a:rPr lang="en" sz="1000" b="1">
                <a:solidFill>
                  <a:schemeClr val="dk1"/>
                </a:solidFill>
                <a:uFill>
                  <a:noFill/>
                </a:uFill>
                <a:latin typeface="Roboto Condensed"/>
                <a:ea typeface="Roboto Condensed"/>
                <a:cs typeface="Roboto Condensed"/>
                <a:sym typeface="Roboto Condensed"/>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000">
                <a:solidFill>
                  <a:schemeClr val="dk1"/>
                </a:solidFill>
                <a:latin typeface="Roboto Condensed Light"/>
                <a:ea typeface="Roboto Condensed Light"/>
                <a:cs typeface="Roboto Condensed Light"/>
                <a:sym typeface="Roboto Condensed Light"/>
              </a:rPr>
              <a:t>. </a:t>
            </a:r>
            <a:endParaRPr sz="1000">
              <a:solidFill>
                <a:schemeClr val="dk1"/>
              </a:solidFill>
              <a:latin typeface="Roboto Condensed Light"/>
              <a:ea typeface="Roboto Condensed Light"/>
              <a:cs typeface="Roboto Condensed Light"/>
              <a:sym typeface="Roboto Condensed Light"/>
            </a:endParaRPr>
          </a:p>
          <a:p>
            <a:pPr marL="0" lvl="0" indent="0" algn="l" rtl="0">
              <a:lnSpc>
                <a:spcPct val="100000"/>
              </a:lnSpc>
              <a:spcBef>
                <a:spcPts val="300"/>
              </a:spcBef>
              <a:spcAft>
                <a:spcPts val="0"/>
              </a:spcAft>
              <a:buNone/>
            </a:pPr>
            <a:r>
              <a:rPr lang="en" sz="900" b="1">
                <a:solidFill>
                  <a:schemeClr val="dk1"/>
                </a:solidFill>
                <a:latin typeface="Roboto Condensed"/>
                <a:ea typeface="Roboto Condensed"/>
                <a:cs typeface="Roboto Condensed"/>
                <a:sym typeface="Roboto Condensed"/>
              </a:rPr>
              <a:t>Please keep this slide for attribution.</a:t>
            </a:r>
            <a:endParaRPr sz="900" b="1">
              <a:solidFill>
                <a:schemeClr val="dk1"/>
              </a:solidFill>
              <a:latin typeface="Roboto Condensed"/>
              <a:ea typeface="Roboto Condensed"/>
              <a:cs typeface="Roboto Condensed"/>
              <a:sym typeface="Roboto Condensed"/>
            </a:endParaRPr>
          </a:p>
          <a:p>
            <a:pPr marL="0" lvl="0" indent="0" algn="l" rtl="0">
              <a:lnSpc>
                <a:spcPct val="115000"/>
              </a:lnSpc>
              <a:spcBef>
                <a:spcPts val="300"/>
              </a:spcBef>
              <a:spcAft>
                <a:spcPts val="0"/>
              </a:spcAft>
              <a:buNone/>
            </a:pPr>
            <a:endParaRPr>
              <a:solidFill>
                <a:schemeClr val="dk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solidFill>
                <a:schemeClr val="dk1"/>
              </a:solidFill>
              <a:latin typeface="Roboto Condensed Light"/>
              <a:ea typeface="Roboto Condensed Light"/>
              <a:cs typeface="Roboto Condensed Light"/>
              <a:sym typeface="Roboto Condensed Light"/>
            </a:endParaRPr>
          </a:p>
        </p:txBody>
      </p:sp>
      <p:sp>
        <p:nvSpPr>
          <p:cNvPr id="146" name="Google Shape;146;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text">
  <p:cSld name="CUSTOM_14">
    <p:bg>
      <p:bgPr>
        <a:blipFill>
          <a:blip r:embed="rId2">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4"/>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49" name="Google Shape;149;p2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50" name="Google Shape;150;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51"/>
        <p:cNvGrpSpPr/>
        <p:nvPr/>
      </p:nvGrpSpPr>
      <p:grpSpPr>
        <a:xfrm>
          <a:off x="0" y="0"/>
          <a:ext cx="0" cy="0"/>
          <a:chOff x="0" y="0"/>
          <a:chExt cx="0" cy="0"/>
        </a:xfrm>
      </p:grpSpPr>
      <p:sp>
        <p:nvSpPr>
          <p:cNvPr id="152" name="Google Shape;15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36" name="Google Shape;36;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38" name="Google Shape;38;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subtitle">
  <p:cSld name="CUSTOM_12">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41" name="Google Shape;41;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2" name="Google Shape;42;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5" name="Google Shape;45;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CUSTOM_21">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48" name="Google Shape;48;p7"/>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7"/>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0" name="Google Shape;50;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 photo">
  <p:cSld name="CUSTOM_23">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a:endParaRPr/>
          </a:p>
        </p:txBody>
      </p:sp>
      <p:sp>
        <p:nvSpPr>
          <p:cNvPr id="53" name="Google Shape;53;p8"/>
          <p:cNvSpPr txBox="1">
            <a:spLocks noGrp="1"/>
          </p:cNvSpPr>
          <p:nvPr>
            <p:ph type="subTitle" idx="1"/>
          </p:nvPr>
        </p:nvSpPr>
        <p:spPr>
          <a:xfrm>
            <a:off x="1179233" y="3058425"/>
            <a:ext cx="30951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solidFill>
                  <a:srgbClr val="000000"/>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54" name="Google Shape;54;p8"/>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5" name="Google Shape;55;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p:cSld name="CUSTOM_26">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8" name="Google Shape;58;p9"/>
          <p:cNvSpPr txBox="1">
            <a:spLocks noGrp="1"/>
          </p:cNvSpPr>
          <p:nvPr>
            <p:ph type="title" idx="2" hasCustomPrompt="1"/>
          </p:nvPr>
        </p:nvSpPr>
        <p:spPr>
          <a:xfrm>
            <a:off x="1086651" y="14751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9" name="Google Shape;59;p9"/>
          <p:cNvSpPr txBox="1">
            <a:spLocks noGrp="1"/>
          </p:cNvSpPr>
          <p:nvPr>
            <p:ph type="subTitle" idx="1"/>
          </p:nvPr>
        </p:nvSpPr>
        <p:spPr>
          <a:xfrm flipH="1">
            <a:off x="3481677" y="1666454"/>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60" name="Google Shape;60;p9"/>
          <p:cNvSpPr txBox="1">
            <a:spLocks noGrp="1"/>
          </p:cNvSpPr>
          <p:nvPr>
            <p:ph type="title" idx="3" hasCustomPrompt="1"/>
          </p:nvPr>
        </p:nvSpPr>
        <p:spPr>
          <a:xfrm>
            <a:off x="2298451" y="2475350"/>
            <a:ext cx="17637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9"/>
          <p:cNvSpPr txBox="1">
            <a:spLocks noGrp="1"/>
          </p:cNvSpPr>
          <p:nvPr>
            <p:ph type="subTitle" idx="4"/>
          </p:nvPr>
        </p:nvSpPr>
        <p:spPr>
          <a:xfrm flipH="1">
            <a:off x="4568051" y="2688425"/>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62" name="Google Shape;62;p9"/>
          <p:cNvSpPr txBox="1">
            <a:spLocks noGrp="1"/>
          </p:cNvSpPr>
          <p:nvPr>
            <p:ph type="title" idx="5" hasCustomPrompt="1"/>
          </p:nvPr>
        </p:nvSpPr>
        <p:spPr>
          <a:xfrm>
            <a:off x="3353176" y="35136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3" name="Google Shape;63;p9"/>
          <p:cNvSpPr txBox="1">
            <a:spLocks noGrp="1"/>
          </p:cNvSpPr>
          <p:nvPr>
            <p:ph type="subTitle" idx="6"/>
          </p:nvPr>
        </p:nvSpPr>
        <p:spPr>
          <a:xfrm flipH="1">
            <a:off x="5671490" y="3709941"/>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p:cSld name="CUSTOM_24">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67" name="Google Shape;67;p10"/>
          <p:cNvSpPr txBox="1">
            <a:spLocks noGrp="1"/>
          </p:cNvSpPr>
          <p:nvPr>
            <p:ph type="ctrTitle" idx="2"/>
          </p:nvPr>
        </p:nvSpPr>
        <p:spPr>
          <a:xfrm>
            <a:off x="5616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8" name="Google Shape;68;p10"/>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9" name="Google Shape;69;p10"/>
          <p:cNvSpPr txBox="1">
            <a:spLocks noGrp="1"/>
          </p:cNvSpPr>
          <p:nvPr>
            <p:ph type="ctrTitle" idx="3"/>
          </p:nvPr>
        </p:nvSpPr>
        <p:spPr>
          <a:xfrm>
            <a:off x="32352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70" name="Google Shape;70;p10"/>
          <p:cNvSpPr txBox="1">
            <a:spLocks noGrp="1"/>
          </p:cNvSpPr>
          <p:nvPr>
            <p:ph type="subTitle" idx="4"/>
          </p:nvPr>
        </p:nvSpPr>
        <p:spPr>
          <a:xfrm>
            <a:off x="3462900" y="2036750"/>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1" name="Google Shape;71;p10"/>
          <p:cNvSpPr txBox="1">
            <a:spLocks noGrp="1"/>
          </p:cNvSpPr>
          <p:nvPr>
            <p:ph type="ctrTitle" idx="5"/>
          </p:nvPr>
        </p:nvSpPr>
        <p:spPr>
          <a:xfrm>
            <a:off x="59088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72" name="Google Shape;72;p10"/>
          <p:cNvSpPr txBox="1">
            <a:spLocks noGrp="1"/>
          </p:cNvSpPr>
          <p:nvPr>
            <p:ph type="subTitle" idx="6"/>
          </p:nvPr>
        </p:nvSpPr>
        <p:spPr>
          <a:xfrm>
            <a:off x="6136500" y="3090475"/>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3" name="Google Shape;73;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Roboto Condensed Light"/>
                <a:ea typeface="Roboto Condensed Light"/>
                <a:cs typeface="Roboto Condensed Light"/>
                <a:sym typeface="Roboto Condensed Light"/>
              </a:defRPr>
            </a:lvl1pPr>
            <a:lvl2pPr lvl="1" algn="r">
              <a:buNone/>
              <a:defRPr sz="1300">
                <a:solidFill>
                  <a:schemeClr val="dk1"/>
                </a:solidFill>
                <a:latin typeface="Roboto Condensed Light"/>
                <a:ea typeface="Roboto Condensed Light"/>
                <a:cs typeface="Roboto Condensed Light"/>
                <a:sym typeface="Roboto Condensed Light"/>
              </a:defRPr>
            </a:lvl2pPr>
            <a:lvl3pPr lvl="2" algn="r">
              <a:buNone/>
              <a:defRPr sz="1300">
                <a:solidFill>
                  <a:schemeClr val="dk1"/>
                </a:solidFill>
                <a:latin typeface="Roboto Condensed Light"/>
                <a:ea typeface="Roboto Condensed Light"/>
                <a:cs typeface="Roboto Condensed Light"/>
                <a:sym typeface="Roboto Condensed Light"/>
              </a:defRPr>
            </a:lvl3pPr>
            <a:lvl4pPr lvl="3" algn="r">
              <a:buNone/>
              <a:defRPr sz="1300">
                <a:solidFill>
                  <a:schemeClr val="dk1"/>
                </a:solidFill>
                <a:latin typeface="Roboto Condensed Light"/>
                <a:ea typeface="Roboto Condensed Light"/>
                <a:cs typeface="Roboto Condensed Light"/>
                <a:sym typeface="Roboto Condensed Light"/>
              </a:defRPr>
            </a:lvl4pPr>
            <a:lvl5pPr lvl="4" algn="r">
              <a:buNone/>
              <a:defRPr sz="1300">
                <a:solidFill>
                  <a:schemeClr val="dk1"/>
                </a:solidFill>
                <a:latin typeface="Roboto Condensed Light"/>
                <a:ea typeface="Roboto Condensed Light"/>
                <a:cs typeface="Roboto Condensed Light"/>
                <a:sym typeface="Roboto Condensed Light"/>
              </a:defRPr>
            </a:lvl5pPr>
            <a:lvl6pPr lvl="5" algn="r">
              <a:buNone/>
              <a:defRPr sz="1300">
                <a:solidFill>
                  <a:schemeClr val="dk1"/>
                </a:solidFill>
                <a:latin typeface="Roboto Condensed Light"/>
                <a:ea typeface="Roboto Condensed Light"/>
                <a:cs typeface="Roboto Condensed Light"/>
                <a:sym typeface="Roboto Condensed Light"/>
              </a:defRPr>
            </a:lvl6pPr>
            <a:lvl7pPr lvl="6" algn="r">
              <a:buNone/>
              <a:defRPr sz="1300">
                <a:solidFill>
                  <a:schemeClr val="dk1"/>
                </a:solidFill>
                <a:latin typeface="Roboto Condensed Light"/>
                <a:ea typeface="Roboto Condensed Light"/>
                <a:cs typeface="Roboto Condensed Light"/>
                <a:sym typeface="Roboto Condensed Light"/>
              </a:defRPr>
            </a:lvl7pPr>
            <a:lvl8pPr lvl="7" algn="r">
              <a:buNone/>
              <a:defRPr sz="1300">
                <a:solidFill>
                  <a:schemeClr val="dk1"/>
                </a:solidFill>
                <a:latin typeface="Roboto Condensed Light"/>
                <a:ea typeface="Roboto Condensed Light"/>
                <a:cs typeface="Roboto Condensed Light"/>
                <a:sym typeface="Roboto Condensed Light"/>
              </a:defRPr>
            </a:lvl8pPr>
            <a:lvl9pPr lvl="8" algn="r">
              <a:buNone/>
              <a:defRPr sz="1300">
                <a:solidFill>
                  <a:schemeClr val="dk1"/>
                </a:solidFill>
                <a:latin typeface="Roboto Condensed Light"/>
                <a:ea typeface="Roboto Condensed Light"/>
                <a:cs typeface="Roboto Condensed Light"/>
                <a:sym typeface="Roboto Condensed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ctrTitle"/>
          </p:nvPr>
        </p:nvSpPr>
        <p:spPr>
          <a:xfrm>
            <a:off x="1128600" y="349350"/>
            <a:ext cx="6886800" cy="159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rgbClr val="434343"/>
                </a:solidFill>
              </a:rPr>
              <a:t>User Requirement Analysis </a:t>
            </a:r>
            <a:endParaRPr sz="3000">
              <a:solidFill>
                <a:srgbClr val="434343"/>
              </a:solidFill>
            </a:endParaRPr>
          </a:p>
          <a:p>
            <a:pPr marL="0" lvl="0" indent="0" algn="ctr" rtl="0">
              <a:spcBef>
                <a:spcPts val="0"/>
              </a:spcBef>
              <a:spcAft>
                <a:spcPts val="0"/>
              </a:spcAft>
              <a:buNone/>
            </a:pPr>
            <a:r>
              <a:rPr lang="en" sz="3000">
                <a:solidFill>
                  <a:srgbClr val="434343"/>
                </a:solidFill>
              </a:rPr>
              <a:t>on</a:t>
            </a:r>
            <a:endParaRPr sz="3000">
              <a:solidFill>
                <a:srgbClr val="434343"/>
              </a:solidFill>
            </a:endParaRPr>
          </a:p>
          <a:p>
            <a:pPr marL="0" lvl="0" indent="0" algn="ctr" rtl="0">
              <a:spcBef>
                <a:spcPts val="0"/>
              </a:spcBef>
              <a:spcAft>
                <a:spcPts val="0"/>
              </a:spcAft>
              <a:buNone/>
            </a:pPr>
            <a:r>
              <a:rPr lang="en" sz="3000">
                <a:solidFill>
                  <a:srgbClr val="434343"/>
                </a:solidFill>
              </a:rPr>
              <a:t>Edu-Right</a:t>
            </a:r>
            <a:r>
              <a:rPr lang="en" sz="3500">
                <a:solidFill>
                  <a:srgbClr val="434343"/>
                </a:solidFill>
              </a:rPr>
              <a:t> </a:t>
            </a:r>
            <a:endParaRPr sz="3500">
              <a:solidFill>
                <a:srgbClr val="434343"/>
              </a:solidFill>
            </a:endParaRPr>
          </a:p>
        </p:txBody>
      </p:sp>
      <p:sp>
        <p:nvSpPr>
          <p:cNvPr id="158" name="Google Shape;158;p26"/>
          <p:cNvSpPr txBox="1"/>
          <p:nvPr/>
        </p:nvSpPr>
        <p:spPr>
          <a:xfrm>
            <a:off x="709150" y="2217075"/>
            <a:ext cx="7833900" cy="2363700"/>
          </a:xfrm>
          <a:prstGeom prst="rect">
            <a:avLst/>
          </a:prstGeom>
          <a:noFill/>
          <a:ln>
            <a:noFill/>
          </a:ln>
        </p:spPr>
        <p:txBody>
          <a:bodyPr spcFirstLastPara="1" wrap="square" lIns="91425" tIns="91425" rIns="91425" bIns="91425" anchor="t" anchorCtr="0">
            <a:noAutofit/>
          </a:bodyPr>
          <a:lstStyle/>
          <a:p>
            <a:pPr marL="3200400" lvl="0" indent="0" algn="l" rtl="0">
              <a:lnSpc>
                <a:spcPct val="115000"/>
              </a:lnSpc>
              <a:spcBef>
                <a:spcPts val="0"/>
              </a:spcBef>
              <a:spcAft>
                <a:spcPts val="0"/>
              </a:spcAft>
              <a:buClr>
                <a:schemeClr val="accent6"/>
              </a:buClr>
              <a:buSzPts val="1100"/>
              <a:buFont typeface="Arial"/>
              <a:buNone/>
            </a:pPr>
            <a:r>
              <a:rPr lang="en" sz="1800" b="1" dirty="0">
                <a:solidFill>
                  <a:schemeClr val="accent6"/>
                </a:solidFill>
                <a:latin typeface="Lora"/>
                <a:ea typeface="Lora"/>
                <a:cs typeface="Lora"/>
                <a:sym typeface="Lora"/>
              </a:rPr>
              <a:t>180041203</a:t>
            </a:r>
            <a:endParaRPr sz="1800" b="1" dirty="0">
              <a:solidFill>
                <a:schemeClr val="accent6"/>
              </a:solidFill>
              <a:latin typeface="Lora"/>
              <a:ea typeface="Lora"/>
              <a:cs typeface="Lora"/>
              <a:sym typeface="Lora"/>
            </a:endParaRPr>
          </a:p>
          <a:p>
            <a:pPr marL="2743200" lvl="0" indent="0" algn="l" rtl="0">
              <a:lnSpc>
                <a:spcPct val="115000"/>
              </a:lnSpc>
              <a:spcBef>
                <a:spcPts val="0"/>
              </a:spcBef>
              <a:spcAft>
                <a:spcPts val="0"/>
              </a:spcAft>
              <a:buNone/>
            </a:pPr>
            <a:r>
              <a:rPr lang="en" sz="1800" b="1" dirty="0">
                <a:solidFill>
                  <a:schemeClr val="accent6"/>
                </a:solidFill>
                <a:latin typeface="Lora"/>
                <a:ea typeface="Lora"/>
                <a:cs typeface="Lora"/>
                <a:sym typeface="Lora"/>
              </a:rPr>
              <a:t>    </a:t>
            </a:r>
            <a:r>
              <a:rPr lang="en" sz="1800" dirty="0">
                <a:solidFill>
                  <a:schemeClr val="accent6"/>
                </a:solidFill>
                <a:latin typeface="Lora"/>
                <a:ea typeface="Lora"/>
                <a:cs typeface="Lora"/>
                <a:sym typeface="Lora"/>
              </a:rPr>
              <a:t>Md. Sajid Altaf</a:t>
            </a:r>
            <a:endParaRPr sz="1800" dirty="0">
              <a:solidFill>
                <a:schemeClr val="accent6"/>
              </a:solidFill>
              <a:latin typeface="Lora"/>
              <a:ea typeface="Lora"/>
              <a:cs typeface="Lora"/>
              <a:sym typeface="Lora"/>
            </a:endParaRPr>
          </a:p>
          <a:p>
            <a:pPr marL="2743200" lvl="0" indent="0" algn="l" rtl="0">
              <a:lnSpc>
                <a:spcPct val="115000"/>
              </a:lnSpc>
              <a:spcBef>
                <a:spcPts val="0"/>
              </a:spcBef>
              <a:spcAft>
                <a:spcPts val="0"/>
              </a:spcAft>
              <a:buClr>
                <a:schemeClr val="accent6"/>
              </a:buClr>
              <a:buSzPts val="1100"/>
              <a:buFont typeface="Arial"/>
              <a:buNone/>
            </a:pPr>
            <a:endParaRPr sz="1000" dirty="0">
              <a:solidFill>
                <a:schemeClr val="accent6"/>
              </a:solidFill>
              <a:latin typeface="Lora"/>
              <a:ea typeface="Lora"/>
              <a:cs typeface="Lora"/>
              <a:sym typeface="Lora"/>
            </a:endParaRPr>
          </a:p>
          <a:p>
            <a:pPr marL="3200400" lvl="0" indent="0" algn="l" rtl="0">
              <a:lnSpc>
                <a:spcPct val="115000"/>
              </a:lnSpc>
              <a:spcBef>
                <a:spcPts val="0"/>
              </a:spcBef>
              <a:spcAft>
                <a:spcPts val="0"/>
              </a:spcAft>
              <a:buClr>
                <a:schemeClr val="accent6"/>
              </a:buClr>
              <a:buSzPts val="1100"/>
              <a:buFont typeface="Arial"/>
              <a:buNone/>
            </a:pPr>
            <a:r>
              <a:rPr lang="en" sz="1800" b="1" dirty="0">
                <a:solidFill>
                  <a:schemeClr val="accent6"/>
                </a:solidFill>
                <a:latin typeface="Lora"/>
                <a:ea typeface="Lora"/>
                <a:cs typeface="Lora"/>
                <a:sym typeface="Lora"/>
              </a:rPr>
              <a:t>180041204</a:t>
            </a:r>
            <a:endParaRPr sz="1800" b="1" dirty="0">
              <a:solidFill>
                <a:schemeClr val="accent6"/>
              </a:solidFill>
              <a:latin typeface="Lora"/>
              <a:ea typeface="Lora"/>
              <a:cs typeface="Lora"/>
              <a:sym typeface="Lora"/>
            </a:endParaRPr>
          </a:p>
          <a:p>
            <a:pPr marL="0" lvl="0" indent="0" algn="l" rtl="0">
              <a:lnSpc>
                <a:spcPct val="115000"/>
              </a:lnSpc>
              <a:spcBef>
                <a:spcPts val="0"/>
              </a:spcBef>
              <a:spcAft>
                <a:spcPts val="0"/>
              </a:spcAft>
              <a:buNone/>
            </a:pPr>
            <a:r>
              <a:rPr lang="en" sz="1800" b="1">
                <a:solidFill>
                  <a:schemeClr val="accent6"/>
                </a:solidFill>
                <a:latin typeface="Lora"/>
                <a:ea typeface="Lora"/>
                <a:cs typeface="Lora"/>
                <a:sym typeface="Lora"/>
              </a:rPr>
              <a:t>                                  </a:t>
            </a:r>
            <a:r>
              <a:rPr lang="en" sz="1800" b="1" smtClean="0">
                <a:solidFill>
                  <a:schemeClr val="accent6"/>
                </a:solidFill>
                <a:latin typeface="Lora"/>
                <a:ea typeface="Lora"/>
                <a:cs typeface="Lora"/>
                <a:sym typeface="Lora"/>
              </a:rPr>
              <a:t>     </a:t>
            </a:r>
            <a:r>
              <a:rPr lang="en" sz="1800" smtClean="0">
                <a:solidFill>
                  <a:schemeClr val="accent6"/>
                </a:solidFill>
                <a:latin typeface="Lora"/>
                <a:ea typeface="Lora"/>
                <a:cs typeface="Lora"/>
                <a:sym typeface="Lora"/>
              </a:rPr>
              <a:t>Syed </a:t>
            </a:r>
            <a:r>
              <a:rPr lang="en" sz="1800" dirty="0">
                <a:solidFill>
                  <a:schemeClr val="accent6"/>
                </a:solidFill>
                <a:latin typeface="Lora"/>
                <a:ea typeface="Lora"/>
                <a:cs typeface="Lora"/>
                <a:sym typeface="Lora"/>
              </a:rPr>
              <a:t>Mohammed Sartaj Ekram</a:t>
            </a:r>
            <a:endParaRPr sz="1800" dirty="0">
              <a:solidFill>
                <a:schemeClr val="accent6"/>
              </a:solidFill>
              <a:latin typeface="Lora"/>
              <a:ea typeface="Lora"/>
              <a:cs typeface="Lora"/>
              <a:sym typeface="Lora"/>
            </a:endParaRPr>
          </a:p>
          <a:p>
            <a:pPr marL="0" lvl="0" indent="0" algn="l" rtl="0">
              <a:lnSpc>
                <a:spcPct val="115000"/>
              </a:lnSpc>
              <a:spcBef>
                <a:spcPts val="0"/>
              </a:spcBef>
              <a:spcAft>
                <a:spcPts val="0"/>
              </a:spcAft>
              <a:buClr>
                <a:schemeClr val="accent6"/>
              </a:buClr>
              <a:buSzPts val="1100"/>
              <a:buFont typeface="Arial"/>
              <a:buNone/>
            </a:pPr>
            <a:endParaRPr sz="1000" dirty="0">
              <a:solidFill>
                <a:schemeClr val="accent6"/>
              </a:solidFill>
              <a:latin typeface="Lora"/>
              <a:ea typeface="Lora"/>
              <a:cs typeface="Lora"/>
              <a:sym typeface="Lora"/>
            </a:endParaRPr>
          </a:p>
          <a:p>
            <a:pPr marL="3200400" lvl="0" indent="0" algn="l" rtl="0">
              <a:lnSpc>
                <a:spcPct val="115000"/>
              </a:lnSpc>
              <a:spcBef>
                <a:spcPts val="0"/>
              </a:spcBef>
              <a:spcAft>
                <a:spcPts val="0"/>
              </a:spcAft>
              <a:buClr>
                <a:schemeClr val="accent6"/>
              </a:buClr>
              <a:buSzPts val="1100"/>
              <a:buFont typeface="Arial"/>
              <a:buNone/>
            </a:pPr>
            <a:r>
              <a:rPr lang="en" sz="1800" b="1" dirty="0">
                <a:solidFill>
                  <a:schemeClr val="accent6"/>
                </a:solidFill>
                <a:latin typeface="Lora"/>
                <a:ea typeface="Lora"/>
                <a:cs typeface="Lora"/>
                <a:sym typeface="Lora"/>
              </a:rPr>
              <a:t> 180041219</a:t>
            </a:r>
            <a:endParaRPr sz="1800" b="1" dirty="0">
              <a:solidFill>
                <a:schemeClr val="accent6"/>
              </a:solidFill>
              <a:latin typeface="Lora"/>
              <a:ea typeface="Lora"/>
              <a:cs typeface="Lora"/>
              <a:sym typeface="Lora"/>
            </a:endParaRPr>
          </a:p>
          <a:p>
            <a:pPr marL="0" lvl="0" indent="0" algn="ctr" rtl="0">
              <a:lnSpc>
                <a:spcPct val="115000"/>
              </a:lnSpc>
              <a:spcBef>
                <a:spcPts val="0"/>
              </a:spcBef>
              <a:spcAft>
                <a:spcPts val="0"/>
              </a:spcAft>
              <a:buClr>
                <a:schemeClr val="accent6"/>
              </a:buClr>
              <a:buSzPts val="1100"/>
              <a:buFont typeface="Arial"/>
              <a:buNone/>
            </a:pPr>
            <a:r>
              <a:rPr lang="en" sz="1800" dirty="0" smtClean="0">
                <a:solidFill>
                  <a:schemeClr val="accent6"/>
                </a:solidFill>
                <a:latin typeface="Lora"/>
                <a:ea typeface="Lora"/>
                <a:cs typeface="Lora"/>
                <a:sym typeface="Lora"/>
              </a:rPr>
              <a:t>Adham </a:t>
            </a:r>
            <a:r>
              <a:rPr lang="en" sz="1800" dirty="0">
                <a:solidFill>
                  <a:schemeClr val="accent6"/>
                </a:solidFill>
                <a:latin typeface="Lora"/>
                <a:ea typeface="Lora"/>
                <a:cs typeface="Lora"/>
                <a:sym typeface="Lora"/>
              </a:rPr>
              <a:t>Arik Rahman</a:t>
            </a:r>
            <a:endParaRPr sz="1800" dirty="0">
              <a:solidFill>
                <a:schemeClr val="accent6"/>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ctrTitle"/>
          </p:nvPr>
        </p:nvSpPr>
        <p:spPr>
          <a:xfrm>
            <a:off x="1964851" y="363075"/>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Requirements</a:t>
            </a:r>
            <a:endParaRPr sz="3600"/>
          </a:p>
        </p:txBody>
      </p:sp>
      <p:sp>
        <p:nvSpPr>
          <p:cNvPr id="260" name="Google Shape;260;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261" name="Google Shape;261;p35"/>
          <p:cNvGraphicFramePr/>
          <p:nvPr>
            <p:extLst>
              <p:ext uri="{D42A27DB-BD31-4B8C-83A1-F6EECF244321}">
                <p14:modId xmlns:p14="http://schemas.microsoft.com/office/powerpoint/2010/main" val="3394598242"/>
              </p:ext>
            </p:extLst>
          </p:nvPr>
        </p:nvGraphicFramePr>
        <p:xfrm>
          <a:off x="952500" y="1809750"/>
          <a:ext cx="7239000" cy="1401990"/>
        </p:xfrm>
        <a:graphic>
          <a:graphicData uri="http://schemas.openxmlformats.org/drawingml/2006/table">
            <a:tbl>
              <a:tblPr>
                <a:noFill/>
                <a:tableStyleId>{C3735FF9-872D-4EF9-BC5F-D9E8BC195FE3}</a:tableStyleId>
              </a:tblPr>
              <a:tblGrid>
                <a:gridCol w="439450"/>
                <a:gridCol w="1267725"/>
                <a:gridCol w="5531825"/>
              </a:tblGrid>
              <a:tr h="381000">
                <a:tc>
                  <a:txBody>
                    <a:bodyPr/>
                    <a:lstStyle/>
                    <a:p>
                      <a:pPr marL="0" lvl="0" indent="0" algn="ctr" rtl="0">
                        <a:spcBef>
                          <a:spcPts val="0"/>
                        </a:spcBef>
                        <a:spcAft>
                          <a:spcPts val="0"/>
                        </a:spcAft>
                        <a:buNone/>
                      </a:pPr>
                      <a:r>
                        <a:rPr lang="en" b="1" dirty="0"/>
                        <a:t>#</a:t>
                      </a:r>
                      <a:endParaRPr b="1"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t>Status</a:t>
                      </a:r>
                      <a:endParaRPr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t>Features</a:t>
                      </a:r>
                      <a:endParaRPr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 b="1"/>
                        <a:t>1</a:t>
                      </a:r>
                      <a:endParaRPr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t>Must Have</a:t>
                      </a:r>
                      <a:r>
                        <a:rPr lang="en"/>
                        <a:t> </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     Sponsors’ Profile, Students’ </a:t>
                      </a:r>
                      <a:r>
                        <a:rPr lang="en" smtClean="0"/>
                        <a:t>Profile, </a:t>
                      </a:r>
                      <a:r>
                        <a:rPr lang="en"/>
                        <a:t>Verification of </a:t>
                      </a:r>
                      <a:r>
                        <a:rPr lang="en" smtClean="0"/>
                        <a:t>Students, Students applying for Scholarship</a:t>
                      </a:r>
                      <a:endParaRPr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 b="1"/>
                        <a:t>2</a:t>
                      </a:r>
                      <a:endParaRPr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t>Wish List</a:t>
                      </a:r>
                      <a:endParaRPr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dirty="0"/>
                        <a:t>  Integrating with School , </a:t>
                      </a:r>
                      <a:r>
                        <a:rPr lang="en" dirty="0" smtClean="0"/>
                        <a:t>Confirmation </a:t>
                      </a:r>
                      <a:r>
                        <a:rPr lang="en" dirty="0"/>
                        <a:t>of transactions </a:t>
                      </a:r>
                      <a:endParaRPr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6"/>
          <p:cNvSpPr txBox="1">
            <a:spLocks noGrp="1"/>
          </p:cNvSpPr>
          <p:nvPr>
            <p:ph type="title" idx="2"/>
          </p:nvPr>
        </p:nvSpPr>
        <p:spPr>
          <a:xfrm flipH="1">
            <a:off x="2027675" y="2022875"/>
            <a:ext cx="6907500" cy="754500"/>
          </a:xfrm>
          <a:prstGeom prst="rect">
            <a:avLst/>
          </a:prstGeom>
        </p:spPr>
        <p:txBody>
          <a:bodyPr spcFirstLastPara="1" wrap="square" lIns="91425" tIns="91425" rIns="91425" bIns="91425" anchor="ctr" anchorCtr="0">
            <a:noAutofit/>
          </a:bodyPr>
          <a:lstStyle/>
          <a:p>
            <a:pPr marL="457200" lvl="0" indent="457200" algn="l" rtl="0">
              <a:spcBef>
                <a:spcPts val="0"/>
              </a:spcBef>
              <a:spcAft>
                <a:spcPts val="0"/>
              </a:spcAft>
              <a:buNone/>
            </a:pPr>
            <a:r>
              <a:rPr lang="en" sz="4800"/>
              <a:t>Thank You </a:t>
            </a:r>
            <a:endParaRPr sz="4800"/>
          </a:p>
        </p:txBody>
      </p:sp>
      <p:cxnSp>
        <p:nvCxnSpPr>
          <p:cNvPr id="267" name="Google Shape;267;p36"/>
          <p:cNvCxnSpPr/>
          <p:nvPr/>
        </p:nvCxnSpPr>
        <p:spPr>
          <a:xfrm>
            <a:off x="1545350" y="0"/>
            <a:ext cx="0" cy="2382600"/>
          </a:xfrm>
          <a:prstGeom prst="straightConnector1">
            <a:avLst/>
          </a:prstGeom>
          <a:noFill/>
          <a:ln w="9525" cap="flat" cmpd="sng">
            <a:solidFill>
              <a:schemeClr val="dk2"/>
            </a:solidFill>
            <a:prstDash val="solid"/>
            <a:round/>
            <a:headEnd type="none" w="med" len="med"/>
            <a:tailEnd type="none" w="med" len="med"/>
          </a:ln>
        </p:spPr>
      </p:cxnSp>
      <p:sp>
        <p:nvSpPr>
          <p:cNvPr id="268" name="Google Shape;268;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ctrTitle"/>
          </p:nvPr>
        </p:nvSpPr>
        <p:spPr>
          <a:xfrm>
            <a:off x="1094600" y="352850"/>
            <a:ext cx="72360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sz="3600"/>
              <a:t>Methods of Collecting Data </a:t>
            </a:r>
            <a:endParaRPr sz="3600"/>
          </a:p>
          <a:p>
            <a:pPr marL="0" lvl="0" indent="0" algn="ctr" rtl="0">
              <a:spcBef>
                <a:spcPts val="0"/>
              </a:spcBef>
              <a:spcAft>
                <a:spcPts val="0"/>
              </a:spcAft>
              <a:buNone/>
            </a:pPr>
            <a:endParaRPr/>
          </a:p>
        </p:txBody>
      </p:sp>
      <p:sp>
        <p:nvSpPr>
          <p:cNvPr id="164" name="Google Shape;164;p27"/>
          <p:cNvSpPr txBox="1">
            <a:spLocks noGrp="1"/>
          </p:cNvSpPr>
          <p:nvPr>
            <p:ph type="ctrTitle" idx="2"/>
          </p:nvPr>
        </p:nvSpPr>
        <p:spPr>
          <a:xfrm>
            <a:off x="561600" y="2804713"/>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Questionnaire </a:t>
            </a:r>
            <a:endParaRPr/>
          </a:p>
        </p:txBody>
      </p:sp>
      <p:sp>
        <p:nvSpPr>
          <p:cNvPr id="165" name="Google Shape;165;p27"/>
          <p:cNvSpPr txBox="1">
            <a:spLocks noGrp="1"/>
          </p:cNvSpPr>
          <p:nvPr>
            <p:ph type="ctrTitle" idx="3"/>
          </p:nvPr>
        </p:nvSpPr>
        <p:spPr>
          <a:xfrm>
            <a:off x="3235200" y="2357988"/>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Speculation</a:t>
            </a:r>
            <a:endParaRPr/>
          </a:p>
        </p:txBody>
      </p:sp>
      <p:sp>
        <p:nvSpPr>
          <p:cNvPr id="166" name="Google Shape;166;p27"/>
          <p:cNvSpPr txBox="1">
            <a:spLocks noGrp="1"/>
          </p:cNvSpPr>
          <p:nvPr>
            <p:ph type="ctrTitle" idx="5"/>
          </p:nvPr>
        </p:nvSpPr>
        <p:spPr>
          <a:xfrm>
            <a:off x="5908800" y="2804713"/>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Existing Systems</a:t>
            </a:r>
            <a:endParaRPr/>
          </a:p>
        </p:txBody>
      </p:sp>
      <p:cxnSp>
        <p:nvCxnSpPr>
          <p:cNvPr id="167" name="Google Shape;167;p27"/>
          <p:cNvCxnSpPr/>
          <p:nvPr/>
        </p:nvCxnSpPr>
        <p:spPr>
          <a:xfrm>
            <a:off x="3235200" y="2186175"/>
            <a:ext cx="0" cy="164760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27"/>
          <p:cNvCxnSpPr/>
          <p:nvPr/>
        </p:nvCxnSpPr>
        <p:spPr>
          <a:xfrm>
            <a:off x="5908800" y="2186175"/>
            <a:ext cx="0" cy="1647600"/>
          </a:xfrm>
          <a:prstGeom prst="straightConnector1">
            <a:avLst/>
          </a:prstGeom>
          <a:noFill/>
          <a:ln w="9525" cap="flat" cmpd="sng">
            <a:solidFill>
              <a:schemeClr val="dk2"/>
            </a:solidFill>
            <a:prstDash val="solid"/>
            <a:round/>
            <a:headEnd type="none" w="med" len="med"/>
            <a:tailEnd type="none" w="med" len="med"/>
          </a:ln>
        </p:spPr>
      </p:cxnSp>
      <p:sp>
        <p:nvSpPr>
          <p:cNvPr id="169" name="Google Shape;169;p27"/>
          <p:cNvSpPr/>
          <p:nvPr/>
        </p:nvSpPr>
        <p:spPr>
          <a:xfrm>
            <a:off x="1576050" y="1853650"/>
            <a:ext cx="64470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4249650" y="3189074"/>
            <a:ext cx="64470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6923250" y="1855160"/>
            <a:ext cx="64470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7"/>
          <p:cNvGrpSpPr/>
          <p:nvPr/>
        </p:nvGrpSpPr>
        <p:grpSpPr>
          <a:xfrm>
            <a:off x="1733606" y="2012194"/>
            <a:ext cx="329595" cy="327598"/>
            <a:chOff x="-6689825" y="3992050"/>
            <a:chExt cx="293025" cy="291250"/>
          </a:xfrm>
        </p:grpSpPr>
        <p:sp>
          <p:nvSpPr>
            <p:cNvPr id="173" name="Google Shape;173;p27"/>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27"/>
          <p:cNvGrpSpPr/>
          <p:nvPr/>
        </p:nvGrpSpPr>
        <p:grpSpPr>
          <a:xfrm>
            <a:off x="7080796" y="2013156"/>
            <a:ext cx="330494" cy="328723"/>
            <a:chOff x="-3031325" y="3597450"/>
            <a:chExt cx="293825" cy="292250"/>
          </a:xfrm>
        </p:grpSpPr>
        <p:sp>
          <p:nvSpPr>
            <p:cNvPr id="186" name="Google Shape;186;p27"/>
            <p:cNvSpPr/>
            <p:nvPr/>
          </p:nvSpPr>
          <p:spPr>
            <a:xfrm>
              <a:off x="-3029750" y="3597450"/>
              <a:ext cx="292250" cy="67775"/>
            </a:xfrm>
            <a:custGeom>
              <a:avLst/>
              <a:gdLst/>
              <a:ahLst/>
              <a:cxnLst/>
              <a:rect l="l" t="t" r="r" b="b"/>
              <a:pathLst>
                <a:path w="11690" h="2711" extrusionOk="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3031325" y="3687250"/>
              <a:ext cx="292250" cy="153600"/>
            </a:xfrm>
            <a:custGeom>
              <a:avLst/>
              <a:gdLst/>
              <a:ahLst/>
              <a:cxnLst/>
              <a:rect l="l" t="t" r="r" b="b"/>
              <a:pathLst>
                <a:path w="11690" h="6144" extrusionOk="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2908450" y="3724275"/>
              <a:ext cx="59900" cy="164625"/>
            </a:xfrm>
            <a:custGeom>
              <a:avLst/>
              <a:gdLst/>
              <a:ahLst/>
              <a:cxnLst/>
              <a:rect l="l" t="t" r="r" b="b"/>
              <a:pathLst>
                <a:path w="2396" h="6585" extrusionOk="0">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2831250" y="3725850"/>
              <a:ext cx="59875" cy="163850"/>
            </a:xfrm>
            <a:custGeom>
              <a:avLst/>
              <a:gdLst/>
              <a:ahLst/>
              <a:cxnLst/>
              <a:rect l="l" t="t" r="r" b="b"/>
              <a:pathLst>
                <a:path w="2395" h="6554" extrusionOk="0">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27"/>
          <p:cNvGrpSpPr/>
          <p:nvPr/>
        </p:nvGrpSpPr>
        <p:grpSpPr>
          <a:xfrm>
            <a:off x="4406324" y="3347069"/>
            <a:ext cx="331366" cy="328695"/>
            <a:chOff x="-5613150" y="3991275"/>
            <a:chExt cx="294600" cy="292225"/>
          </a:xfrm>
        </p:grpSpPr>
        <p:sp>
          <p:nvSpPr>
            <p:cNvPr id="191" name="Google Shape;191;p27"/>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p:nvPr/>
        </p:nvSpPr>
        <p:spPr>
          <a:xfrm>
            <a:off x="493775" y="211450"/>
            <a:ext cx="8411100" cy="8658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3600" b="1">
                <a:solidFill>
                  <a:srgbClr val="434343"/>
                </a:solidFill>
                <a:latin typeface="Exo 2"/>
                <a:ea typeface="Exo 2"/>
                <a:cs typeface="Exo 2"/>
                <a:sym typeface="Exo 2"/>
              </a:rPr>
              <a:t>Feedback from Potential Users</a:t>
            </a:r>
            <a:endParaRPr sz="3600" b="1">
              <a:solidFill>
                <a:srgbClr val="434343"/>
              </a:solidFill>
              <a:latin typeface="Exo 2"/>
              <a:ea typeface="Exo 2"/>
              <a:cs typeface="Exo 2"/>
              <a:sym typeface="Exo 2"/>
            </a:endParaRPr>
          </a:p>
        </p:txBody>
      </p:sp>
      <p:sp>
        <p:nvSpPr>
          <p:cNvPr id="206" name="Google Shape;206;p28"/>
          <p:cNvSpPr txBox="1"/>
          <p:nvPr/>
        </p:nvSpPr>
        <p:spPr>
          <a:xfrm>
            <a:off x="127325" y="1139100"/>
            <a:ext cx="9144000" cy="40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ora"/>
                <a:ea typeface="Lora"/>
                <a:cs typeface="Lora"/>
                <a:sym typeface="Lora"/>
              </a:rPr>
              <a:t>Are you familiar with any scholarship providing          Which feature(s) do you think can make a </a:t>
            </a:r>
            <a:r>
              <a:rPr lang="en" b="1">
                <a:solidFill>
                  <a:srgbClr val="434343"/>
                </a:solidFill>
                <a:latin typeface="Lora"/>
                <a:ea typeface="Lora"/>
                <a:cs typeface="Lora"/>
                <a:sym typeface="Lora"/>
              </a:rPr>
              <a:t>                         </a:t>
            </a:r>
            <a:r>
              <a:rPr lang="en" b="1">
                <a:latin typeface="Lora"/>
                <a:ea typeface="Lora"/>
                <a:cs typeface="Lora"/>
                <a:sym typeface="Lora"/>
              </a:rPr>
              <a:t>                         platform working to prevent students' dropout?</a:t>
            </a:r>
            <a:r>
              <a:rPr lang="en" b="1">
                <a:solidFill>
                  <a:srgbClr val="434343"/>
                </a:solidFill>
                <a:latin typeface="Lora"/>
                <a:ea typeface="Lora"/>
                <a:cs typeface="Lora"/>
                <a:sym typeface="Lora"/>
              </a:rPr>
              <a:t>          </a:t>
            </a:r>
            <a:r>
              <a:rPr lang="en" b="1">
                <a:solidFill>
                  <a:schemeClr val="accent6"/>
                </a:solidFill>
                <a:latin typeface="Lora"/>
                <a:ea typeface="Lora"/>
                <a:cs typeface="Lora"/>
                <a:sym typeface="Lora"/>
              </a:rPr>
              <a:t>difference if included in our system?  </a:t>
            </a:r>
            <a:endParaRPr b="1">
              <a:solidFill>
                <a:schemeClr val="accent6"/>
              </a:solidFill>
              <a:latin typeface="Lora"/>
              <a:ea typeface="Lora"/>
              <a:cs typeface="Lora"/>
              <a:sym typeface="Lora"/>
            </a:endParaRPr>
          </a:p>
          <a:p>
            <a:pPr marL="0" lvl="0" indent="0" algn="l" rtl="0">
              <a:spcBef>
                <a:spcPts val="0"/>
              </a:spcBef>
              <a:spcAft>
                <a:spcPts val="0"/>
              </a:spcAft>
              <a:buNone/>
            </a:pPr>
            <a:endParaRPr b="1">
              <a:solidFill>
                <a:schemeClr val="accent6"/>
              </a:solidFill>
              <a:latin typeface="Lora"/>
              <a:ea typeface="Lora"/>
              <a:cs typeface="Lora"/>
              <a:sym typeface="Lora"/>
            </a:endParaRPr>
          </a:p>
          <a:p>
            <a:pPr marL="0" lvl="0" indent="0" algn="l" rtl="0">
              <a:spcBef>
                <a:spcPts val="0"/>
              </a:spcBef>
              <a:spcAft>
                <a:spcPts val="0"/>
              </a:spcAft>
              <a:buNone/>
            </a:pPr>
            <a:endParaRPr b="1">
              <a:solidFill>
                <a:schemeClr val="accent6"/>
              </a:solidFill>
              <a:latin typeface="Lora"/>
              <a:ea typeface="Lora"/>
              <a:cs typeface="Lora"/>
              <a:sym typeface="Lora"/>
            </a:endParaRPr>
          </a:p>
        </p:txBody>
      </p:sp>
      <p:cxnSp>
        <p:nvCxnSpPr>
          <p:cNvPr id="207" name="Google Shape;207;p28"/>
          <p:cNvCxnSpPr/>
          <p:nvPr/>
        </p:nvCxnSpPr>
        <p:spPr>
          <a:xfrm>
            <a:off x="4493400" y="1139100"/>
            <a:ext cx="0" cy="4004400"/>
          </a:xfrm>
          <a:prstGeom prst="straightConnector1">
            <a:avLst/>
          </a:prstGeom>
          <a:noFill/>
          <a:ln w="38100" cap="flat" cmpd="sng">
            <a:solidFill>
              <a:schemeClr val="dk2"/>
            </a:solidFill>
            <a:prstDash val="solid"/>
            <a:round/>
            <a:headEnd type="none" w="med" len="med"/>
            <a:tailEnd type="none" w="med" len="med"/>
          </a:ln>
        </p:spPr>
      </p:cxnSp>
      <p:pic>
        <p:nvPicPr>
          <p:cNvPr id="208" name="Google Shape;208;p28"/>
          <p:cNvPicPr preferRelativeResize="0"/>
          <p:nvPr/>
        </p:nvPicPr>
        <p:blipFill>
          <a:blip r:embed="rId3">
            <a:alphaModFix/>
          </a:blip>
          <a:stretch>
            <a:fillRect/>
          </a:stretch>
        </p:blipFill>
        <p:spPr>
          <a:xfrm>
            <a:off x="4657325" y="1880550"/>
            <a:ext cx="4352925" cy="3102750"/>
          </a:xfrm>
          <a:prstGeom prst="rect">
            <a:avLst/>
          </a:prstGeom>
          <a:noFill/>
          <a:ln>
            <a:noFill/>
          </a:ln>
        </p:spPr>
      </p:pic>
      <p:pic>
        <p:nvPicPr>
          <p:cNvPr id="209" name="Google Shape;209;p28"/>
          <p:cNvPicPr preferRelativeResize="0"/>
          <p:nvPr/>
        </p:nvPicPr>
        <p:blipFill>
          <a:blip r:embed="rId4">
            <a:alphaModFix/>
          </a:blip>
          <a:stretch>
            <a:fillRect/>
          </a:stretch>
        </p:blipFill>
        <p:spPr>
          <a:xfrm>
            <a:off x="275850" y="1880550"/>
            <a:ext cx="3992900" cy="310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215" name="Google Shape;215;p29"/>
          <p:cNvPicPr preferRelativeResize="0"/>
          <p:nvPr/>
        </p:nvPicPr>
        <p:blipFill rotWithShape="1">
          <a:blip r:embed="rId3">
            <a:alphaModFix/>
          </a:blip>
          <a:srcRect l="-3487"/>
          <a:stretch/>
        </p:blipFill>
        <p:spPr>
          <a:xfrm>
            <a:off x="530775" y="0"/>
            <a:ext cx="7907551" cy="5143501"/>
          </a:xfrm>
          <a:prstGeom prst="rect">
            <a:avLst/>
          </a:prstGeom>
          <a:noFill/>
          <a:ln>
            <a:noFill/>
          </a:ln>
        </p:spPr>
      </p:pic>
      <p:sp>
        <p:nvSpPr>
          <p:cNvPr id="216" name="Google Shape;216;p29"/>
          <p:cNvSpPr txBox="1"/>
          <p:nvPr/>
        </p:nvSpPr>
        <p:spPr>
          <a:xfrm rot="-5400000" flipH="1">
            <a:off x="-2635025" y="1725850"/>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FFFFFF"/>
                </a:solidFill>
                <a:latin typeface="Roboto Condensed"/>
                <a:ea typeface="Roboto Condensed"/>
                <a:cs typeface="Roboto Condensed"/>
                <a:sym typeface="Roboto Condensed"/>
              </a:rPr>
              <a:t>                           </a:t>
            </a:r>
            <a:r>
              <a:rPr lang="en" sz="2500" b="1">
                <a:solidFill>
                  <a:srgbClr val="666666"/>
                </a:solidFill>
                <a:latin typeface="Roboto Condensed"/>
                <a:ea typeface="Roboto Condensed"/>
                <a:cs typeface="Roboto Condensed"/>
                <a:sym typeface="Roboto Condensed"/>
              </a:rPr>
              <a:t> Persona 1</a:t>
            </a:r>
            <a:endParaRPr sz="2700" b="1">
              <a:solidFill>
                <a:srgbClr val="666666"/>
              </a:solidFill>
              <a:latin typeface="Roboto Condensed"/>
              <a:ea typeface="Roboto Condensed"/>
              <a:cs typeface="Roboto Condensed"/>
              <a:sym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22" name="Google Shape;222;p30"/>
          <p:cNvSpPr txBox="1"/>
          <p:nvPr/>
        </p:nvSpPr>
        <p:spPr>
          <a:xfrm>
            <a:off x="440150" y="159275"/>
            <a:ext cx="7336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chemeClr val="dk1"/>
                </a:solidFill>
                <a:latin typeface="Exo 2"/>
                <a:ea typeface="Exo 2"/>
                <a:cs typeface="Exo 2"/>
                <a:sym typeface="Exo 2"/>
              </a:rPr>
              <a:t>Scenario 1</a:t>
            </a:r>
            <a:endParaRPr>
              <a:latin typeface="Roboto Condensed Light"/>
              <a:ea typeface="Roboto Condensed Light"/>
              <a:cs typeface="Roboto Condensed Light"/>
              <a:sym typeface="Roboto Condensed Light"/>
            </a:endParaRPr>
          </a:p>
        </p:txBody>
      </p:sp>
      <p:sp>
        <p:nvSpPr>
          <p:cNvPr id="223" name="Google Shape;223;p30"/>
          <p:cNvSpPr txBox="1"/>
          <p:nvPr/>
        </p:nvSpPr>
        <p:spPr>
          <a:xfrm>
            <a:off x="440150" y="840175"/>
            <a:ext cx="8065800" cy="4085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Lora"/>
                <a:ea typeface="Lora"/>
                <a:cs typeface="Lora"/>
                <a:sym typeface="Lora"/>
              </a:rPr>
              <a:t>Minhaz was going to a resort in Gazipur for a meeting. On his way his car broke down, luckily near a small workshop. So he went to there for help. Minhaz became very disheartened when he saw a boy aged around 10-12 was seen running around with heavy machineries on those very hands which should had books and pencils. How education has become a matter of privilege in our country, </a:t>
            </a:r>
            <a:endParaRPr>
              <a:latin typeface="Lora"/>
              <a:ea typeface="Lora"/>
              <a:cs typeface="Lora"/>
              <a:sym typeface="Lora"/>
            </a:endParaRPr>
          </a:p>
          <a:p>
            <a:pPr marL="0" lvl="0" indent="0" algn="just" rtl="0">
              <a:spcBef>
                <a:spcPts val="0"/>
              </a:spcBef>
              <a:spcAft>
                <a:spcPts val="0"/>
              </a:spcAft>
              <a:buNone/>
            </a:pPr>
            <a:endParaRPr>
              <a:latin typeface="Lora"/>
              <a:ea typeface="Lora"/>
              <a:cs typeface="Lora"/>
              <a:sym typeface="Lora"/>
            </a:endParaRPr>
          </a:p>
          <a:p>
            <a:pPr marL="0" lvl="0" indent="0" algn="just" rtl="0">
              <a:spcBef>
                <a:spcPts val="0"/>
              </a:spcBef>
              <a:spcAft>
                <a:spcPts val="0"/>
              </a:spcAft>
              <a:buNone/>
            </a:pPr>
            <a:r>
              <a:rPr lang="en">
                <a:latin typeface="Lora"/>
                <a:ea typeface="Lora"/>
                <a:cs typeface="Lora"/>
                <a:sym typeface="Lora"/>
              </a:rPr>
              <a:t>“Hi little one, come here.”, Minhaz asked the boy, “Do you go to school?” “No sir my father is rickshaw puller and is very sick for some months and I am the eldest son. I have to work here part-time and I miss my school and studies.” This boy was really on the verge of dropout. Minhaz sighed thinking about the little boys future. Only a few more months then he would surely get dropped out of the school. </a:t>
            </a:r>
            <a:br>
              <a:rPr lang="en">
                <a:latin typeface="Lora"/>
                <a:ea typeface="Lora"/>
                <a:cs typeface="Lora"/>
                <a:sym typeface="Lora"/>
              </a:rPr>
            </a:br>
            <a:r>
              <a:rPr lang="en">
                <a:latin typeface="Lora"/>
                <a:ea typeface="Lora"/>
                <a:cs typeface="Lora"/>
                <a:sym typeface="Lora"/>
              </a:rPr>
              <a:t/>
            </a:r>
            <a:br>
              <a:rPr lang="en">
                <a:latin typeface="Lora"/>
                <a:ea typeface="Lora"/>
                <a:cs typeface="Lora"/>
                <a:sym typeface="Lora"/>
              </a:rPr>
            </a:br>
            <a:r>
              <a:rPr lang="en">
                <a:latin typeface="Lora"/>
                <a:ea typeface="Lora"/>
                <a:cs typeface="Lora"/>
                <a:sym typeface="Lora"/>
              </a:rPr>
              <a:t>Minhaz took out whatever he had in his pockets and gave to the boy. “Take this money and try to skip some days here whenever your exams or classes close in.” Minhaz knows very well within few weeks this money will run out and the boy will again come here for work and surely very soon will be a drop out like countless others. </a:t>
            </a:r>
            <a:endParaRPr>
              <a:latin typeface="Lora"/>
              <a:ea typeface="Lora"/>
              <a:cs typeface="Lora"/>
              <a:sym typeface="Lora"/>
            </a:endParaRPr>
          </a:p>
          <a:p>
            <a:pPr marL="0" lvl="0" indent="0" algn="just" rtl="0">
              <a:spcBef>
                <a:spcPts val="0"/>
              </a:spcBef>
              <a:spcAft>
                <a:spcPts val="0"/>
              </a:spcAft>
              <a:buNone/>
            </a:pPr>
            <a:endParaRPr>
              <a:latin typeface="Lora"/>
              <a:ea typeface="Lora"/>
              <a:cs typeface="Lora"/>
              <a:sym typeface="Lora"/>
            </a:endParaRPr>
          </a:p>
          <a:p>
            <a:pPr marL="0" lvl="0" indent="0" algn="just" rtl="0">
              <a:spcBef>
                <a:spcPts val="0"/>
              </a:spcBef>
              <a:spcAft>
                <a:spcPts val="0"/>
              </a:spcAft>
              <a:buNone/>
            </a:pPr>
            <a:r>
              <a:rPr lang="en">
                <a:latin typeface="Lora"/>
                <a:ea typeface="Lora"/>
                <a:cs typeface="Lora"/>
                <a:sym typeface="Lora"/>
              </a:rPr>
              <a:t>If Minhaz had any system like ours, he could have helped more people like that boy in a more convineint and consistent way. </a:t>
            </a:r>
            <a:endParaRPr>
              <a:latin typeface="Lora"/>
              <a:ea typeface="Lora"/>
              <a:cs typeface="Lora"/>
              <a:sym typeface="Lora"/>
            </a:endParaRPr>
          </a:p>
          <a:p>
            <a:pPr marL="0" lvl="0" indent="0" algn="just" rtl="0">
              <a:spcBef>
                <a:spcPts val="0"/>
              </a:spcBef>
              <a:spcAft>
                <a:spcPts val="0"/>
              </a:spcAft>
              <a:buNone/>
            </a:pPr>
            <a:endParaRPr>
              <a:latin typeface="Lora"/>
              <a:ea typeface="Lora"/>
              <a:cs typeface="Lora"/>
              <a:sym typeface="Lora"/>
            </a:endParaRPr>
          </a:p>
          <a:p>
            <a:pPr marL="0" lvl="0" indent="0" algn="just" rtl="0">
              <a:spcBef>
                <a:spcPts val="0"/>
              </a:spcBef>
              <a:spcAft>
                <a:spcPts val="0"/>
              </a:spcAft>
              <a:buNone/>
            </a:pPr>
            <a:endParaRPr>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229" name="Google Shape;229;p31"/>
          <p:cNvPicPr preferRelativeResize="0"/>
          <p:nvPr/>
        </p:nvPicPr>
        <p:blipFill>
          <a:blip r:embed="rId3">
            <a:alphaModFix/>
          </a:blip>
          <a:stretch>
            <a:fillRect/>
          </a:stretch>
        </p:blipFill>
        <p:spPr>
          <a:xfrm>
            <a:off x="761575" y="0"/>
            <a:ext cx="7624350" cy="5143500"/>
          </a:xfrm>
          <a:prstGeom prst="rect">
            <a:avLst/>
          </a:prstGeom>
          <a:noFill/>
          <a:ln>
            <a:noFill/>
          </a:ln>
        </p:spPr>
      </p:pic>
      <p:sp>
        <p:nvSpPr>
          <p:cNvPr id="230" name="Google Shape;230;p31"/>
          <p:cNvSpPr txBox="1"/>
          <p:nvPr/>
        </p:nvSpPr>
        <p:spPr>
          <a:xfrm rot="-5400000" flipH="1">
            <a:off x="-2635025" y="1725850"/>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434343"/>
                </a:solidFill>
                <a:latin typeface="Roboto Condensed"/>
                <a:ea typeface="Roboto Condensed"/>
                <a:cs typeface="Roboto Condensed"/>
                <a:sym typeface="Roboto Condensed"/>
              </a:rPr>
              <a:t>                         </a:t>
            </a:r>
            <a:r>
              <a:rPr lang="en" sz="2600" b="1">
                <a:solidFill>
                  <a:srgbClr val="666666"/>
                </a:solidFill>
                <a:latin typeface="Roboto Condensed"/>
                <a:ea typeface="Roboto Condensed"/>
                <a:cs typeface="Roboto Condensed"/>
                <a:sym typeface="Roboto Condensed"/>
              </a:rPr>
              <a:t> Persona 2</a:t>
            </a:r>
            <a:endParaRPr sz="2600" b="1">
              <a:solidFill>
                <a:srgbClr val="666666"/>
              </a:solidFill>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2"/>
          <p:cNvSpPr txBox="1">
            <a:spLocks noGrp="1"/>
          </p:cNvSpPr>
          <p:nvPr>
            <p:ph type="ctrTitle" idx="2"/>
          </p:nvPr>
        </p:nvSpPr>
        <p:spPr>
          <a:xfrm>
            <a:off x="446803" y="156325"/>
            <a:ext cx="66996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Scenario 2</a:t>
            </a:r>
            <a:endParaRPr sz="3600"/>
          </a:p>
          <a:p>
            <a:pPr marL="0" lvl="0" indent="0" algn="ctr" rtl="0">
              <a:spcBef>
                <a:spcPts val="0"/>
              </a:spcBef>
              <a:spcAft>
                <a:spcPts val="0"/>
              </a:spcAft>
              <a:buNone/>
            </a:pPr>
            <a:endParaRPr/>
          </a:p>
        </p:txBody>
      </p:sp>
      <p:sp>
        <p:nvSpPr>
          <p:cNvPr id="236" name="Google Shape;236;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37" name="Google Shape;237;p32"/>
          <p:cNvSpPr txBox="1"/>
          <p:nvPr/>
        </p:nvSpPr>
        <p:spPr>
          <a:xfrm>
            <a:off x="446800" y="925200"/>
            <a:ext cx="8165400" cy="3900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Lora"/>
                <a:ea typeface="Lora"/>
                <a:cs typeface="Lora"/>
                <a:sym typeface="Lora"/>
              </a:rPr>
              <a:t>Rashed is the eldest son in his family. His father pulls rickshaw for over 5 years to feed this family of 6. But for some months Rasheds father is very ill. Now they don’t even get two meals a day. Finding no other way, Rashed now has to work on a small workshop near the highway. </a:t>
            </a:r>
            <a:br>
              <a:rPr lang="en">
                <a:latin typeface="Lora"/>
                <a:ea typeface="Lora"/>
                <a:cs typeface="Lora"/>
                <a:sym typeface="Lora"/>
              </a:rPr>
            </a:br>
            <a:r>
              <a:rPr lang="en">
                <a:latin typeface="Lora"/>
                <a:ea typeface="Lora"/>
                <a:cs typeface="Lora"/>
                <a:sym typeface="Lora"/>
              </a:rPr>
              <a:t/>
            </a:r>
            <a:br>
              <a:rPr lang="en">
                <a:latin typeface="Lora"/>
                <a:ea typeface="Lora"/>
                <a:cs typeface="Lora"/>
                <a:sym typeface="Lora"/>
              </a:rPr>
            </a:br>
            <a:r>
              <a:rPr lang="en">
                <a:latin typeface="Lora"/>
                <a:ea typeface="Lora"/>
                <a:cs typeface="Lora"/>
                <a:sym typeface="Lora"/>
              </a:rPr>
              <a:t>Rashed is very calm and sensible even at this very young age. He is also a quick learner. The owner of the workshop really admires these traits of him and tells him to join full time. He also offers a higher pay for it. But rashid turned downed the offer for his studies. </a:t>
            </a:r>
            <a:br>
              <a:rPr lang="en">
                <a:latin typeface="Lora"/>
                <a:ea typeface="Lora"/>
                <a:cs typeface="Lora"/>
                <a:sym typeface="Lora"/>
              </a:rPr>
            </a:br>
            <a:r>
              <a:rPr lang="en">
                <a:latin typeface="Lora"/>
                <a:ea typeface="Lora"/>
                <a:cs typeface="Lora"/>
                <a:sym typeface="Lora"/>
              </a:rPr>
              <a:t/>
            </a:r>
            <a:br>
              <a:rPr lang="en">
                <a:latin typeface="Lora"/>
                <a:ea typeface="Lora"/>
                <a:cs typeface="Lora"/>
                <a:sym typeface="Lora"/>
              </a:rPr>
            </a:br>
            <a:r>
              <a:rPr lang="en">
                <a:latin typeface="Lora"/>
                <a:ea typeface="Lora"/>
                <a:cs typeface="Lora"/>
                <a:sym typeface="Lora"/>
              </a:rPr>
              <a:t>He is very good student and wants to become an automobile engineer. The teachers always praise his sincerity and seriousness. Even they show him as an example before the rest of the school. Shy little Rashed never boasts about all these to his friends. Even in the last exam he stood 3rd in his class. Rashid has dreams  that keeps him wake even in nights. He studies late at night as he misses a lot of the studies because of doing part time work. But he won’t give up so easily.</a:t>
            </a:r>
            <a:br>
              <a:rPr lang="en">
                <a:latin typeface="Lora"/>
                <a:ea typeface="Lora"/>
                <a:cs typeface="Lora"/>
                <a:sym typeface="Lora"/>
              </a:rPr>
            </a:br>
            <a:r>
              <a:rPr lang="en">
                <a:latin typeface="Lora"/>
                <a:ea typeface="Lora"/>
                <a:cs typeface="Lora"/>
                <a:sym typeface="Lora"/>
              </a:rPr>
              <a:t/>
            </a:r>
            <a:br>
              <a:rPr lang="en">
                <a:latin typeface="Lora"/>
                <a:ea typeface="Lora"/>
                <a:cs typeface="Lora"/>
                <a:sym typeface="Lora"/>
              </a:rPr>
            </a:br>
            <a:r>
              <a:rPr lang="en">
                <a:latin typeface="Lora"/>
                <a:ea typeface="Lora"/>
                <a:cs typeface="Lora"/>
                <a:sym typeface="Lora"/>
              </a:rPr>
              <a:t>Rashed wants to pursue his dreams, wants to make shiny cars for this country and provide for his family in future. He wants to become the support that his family always lacked. </a:t>
            </a:r>
            <a:endParaRPr>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ctrTitle"/>
          </p:nvPr>
        </p:nvSpPr>
        <p:spPr>
          <a:xfrm flipH="1">
            <a:off x="1317175" y="110975"/>
            <a:ext cx="7462800"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 of Current Systems </a:t>
            </a:r>
            <a:endParaRPr/>
          </a:p>
        </p:txBody>
      </p:sp>
      <p:sp>
        <p:nvSpPr>
          <p:cNvPr id="243" name="Google Shape;243;p33"/>
          <p:cNvSpPr txBox="1"/>
          <p:nvPr/>
        </p:nvSpPr>
        <p:spPr>
          <a:xfrm>
            <a:off x="0" y="1593525"/>
            <a:ext cx="9144000" cy="3519900"/>
          </a:xfrm>
          <a:prstGeom prst="rect">
            <a:avLst/>
          </a:prstGeom>
          <a:noFill/>
          <a:ln>
            <a:noFill/>
          </a:ln>
        </p:spPr>
        <p:txBody>
          <a:bodyPr spcFirstLastPara="1" wrap="square" lIns="91425" tIns="91425" rIns="91425" bIns="91425" anchor="t" anchorCtr="0">
            <a:noAutofit/>
          </a:bodyPr>
          <a:lstStyle/>
          <a:p>
            <a:pPr marL="914400" lvl="0" indent="-336550" algn="l" rtl="0">
              <a:spcBef>
                <a:spcPts val="0"/>
              </a:spcBef>
              <a:spcAft>
                <a:spcPts val="0"/>
              </a:spcAft>
              <a:buSzPts val="1700"/>
              <a:buFont typeface="Lora"/>
              <a:buChar char="●"/>
            </a:pPr>
            <a:r>
              <a:rPr lang="en" sz="1700">
                <a:latin typeface="Lora"/>
                <a:ea typeface="Lora"/>
                <a:cs typeface="Lora"/>
                <a:sym typeface="Lora"/>
              </a:rPr>
              <a:t>JAAGO</a:t>
            </a:r>
            <a:endParaRPr sz="1700">
              <a:latin typeface="Lora"/>
              <a:ea typeface="Lora"/>
              <a:cs typeface="Lora"/>
              <a:sym typeface="Lora"/>
            </a:endParaRPr>
          </a:p>
          <a:p>
            <a:pPr marL="0" lvl="0" indent="0" algn="l" rtl="0">
              <a:spcBef>
                <a:spcPts val="0"/>
              </a:spcBef>
              <a:spcAft>
                <a:spcPts val="0"/>
              </a:spcAft>
              <a:buNone/>
            </a:pPr>
            <a:endParaRPr sz="1700">
              <a:latin typeface="Lora"/>
              <a:ea typeface="Lora"/>
              <a:cs typeface="Lora"/>
              <a:sym typeface="Lora"/>
            </a:endParaRPr>
          </a:p>
          <a:p>
            <a:pPr marL="0" lvl="0" indent="0" algn="l" rtl="0">
              <a:spcBef>
                <a:spcPts val="0"/>
              </a:spcBef>
              <a:spcAft>
                <a:spcPts val="0"/>
              </a:spcAft>
              <a:buNone/>
            </a:pPr>
            <a:endParaRPr sz="1700">
              <a:latin typeface="Lora"/>
              <a:ea typeface="Lora"/>
              <a:cs typeface="Lora"/>
              <a:sym typeface="Lora"/>
            </a:endParaRPr>
          </a:p>
          <a:p>
            <a:pPr marL="914400" lvl="0" indent="-336550" algn="l" rtl="0">
              <a:spcBef>
                <a:spcPts val="0"/>
              </a:spcBef>
              <a:spcAft>
                <a:spcPts val="0"/>
              </a:spcAft>
              <a:buClr>
                <a:schemeClr val="accent6"/>
              </a:buClr>
              <a:buSzPts val="1700"/>
              <a:buFont typeface="Lora"/>
              <a:buChar char="●"/>
            </a:pPr>
            <a:r>
              <a:rPr lang="en" sz="1700">
                <a:solidFill>
                  <a:schemeClr val="accent6"/>
                </a:solidFill>
                <a:latin typeface="Lora"/>
                <a:ea typeface="Lora"/>
                <a:cs typeface="Lora"/>
                <a:sym typeface="Lora"/>
              </a:rPr>
              <a:t>Shapla Foundation</a:t>
            </a:r>
            <a:endParaRPr sz="1700">
              <a:solidFill>
                <a:schemeClr val="accent6"/>
              </a:solidFill>
              <a:latin typeface="Lora"/>
              <a:ea typeface="Lora"/>
              <a:cs typeface="Lora"/>
              <a:sym typeface="Lora"/>
            </a:endParaRPr>
          </a:p>
          <a:p>
            <a:pPr marL="0" lvl="0" indent="0" algn="l" rtl="0">
              <a:spcBef>
                <a:spcPts val="0"/>
              </a:spcBef>
              <a:spcAft>
                <a:spcPts val="0"/>
              </a:spcAft>
              <a:buNone/>
            </a:pPr>
            <a:endParaRPr sz="1700">
              <a:solidFill>
                <a:schemeClr val="accent6"/>
              </a:solidFill>
              <a:latin typeface="Lora"/>
              <a:ea typeface="Lora"/>
              <a:cs typeface="Lora"/>
              <a:sym typeface="Lora"/>
            </a:endParaRPr>
          </a:p>
          <a:p>
            <a:pPr marL="0" lvl="0" indent="0" algn="l" rtl="0">
              <a:spcBef>
                <a:spcPts val="0"/>
              </a:spcBef>
              <a:spcAft>
                <a:spcPts val="0"/>
              </a:spcAft>
              <a:buNone/>
            </a:pPr>
            <a:endParaRPr sz="1700">
              <a:latin typeface="Lora"/>
              <a:ea typeface="Lora"/>
              <a:cs typeface="Lora"/>
              <a:sym typeface="Lora"/>
            </a:endParaRPr>
          </a:p>
          <a:p>
            <a:pPr marL="914400" lvl="0" indent="-336550" algn="l" rtl="0">
              <a:spcBef>
                <a:spcPts val="0"/>
              </a:spcBef>
              <a:spcAft>
                <a:spcPts val="0"/>
              </a:spcAft>
              <a:buSzPts val="1700"/>
              <a:buFont typeface="Lora"/>
              <a:buChar char="●"/>
            </a:pPr>
            <a:r>
              <a:rPr lang="en" sz="1700">
                <a:latin typeface="Lora"/>
                <a:ea typeface="Lora"/>
                <a:cs typeface="Lora"/>
                <a:sym typeface="Lora"/>
              </a:rPr>
              <a:t>World Vision </a:t>
            </a:r>
            <a:endParaRPr sz="1700">
              <a:latin typeface="Lora"/>
              <a:ea typeface="Lora"/>
              <a:cs typeface="Lora"/>
              <a:sym typeface="Lora"/>
            </a:endParaRPr>
          </a:p>
          <a:p>
            <a:pPr marL="914400" lvl="0" indent="0" algn="l" rtl="0">
              <a:spcBef>
                <a:spcPts val="0"/>
              </a:spcBef>
              <a:spcAft>
                <a:spcPts val="0"/>
              </a:spcAft>
              <a:buNone/>
            </a:pPr>
            <a:r>
              <a:rPr lang="en">
                <a:latin typeface="Lora"/>
                <a:ea typeface="Lora"/>
                <a:cs typeface="Lora"/>
                <a:sym typeface="Lora"/>
              </a:rPr>
              <a:t>          </a:t>
            </a:r>
            <a:endParaRPr>
              <a:latin typeface="Lora"/>
              <a:ea typeface="Lora"/>
              <a:cs typeface="Lora"/>
              <a:sym typeface="Lora"/>
            </a:endParaRPr>
          </a:p>
        </p:txBody>
      </p:sp>
      <p:pic>
        <p:nvPicPr>
          <p:cNvPr id="244" name="Google Shape;244;p33"/>
          <p:cNvPicPr preferRelativeResize="0"/>
          <p:nvPr/>
        </p:nvPicPr>
        <p:blipFill rotWithShape="1">
          <a:blip r:embed="rId3">
            <a:alphaModFix/>
          </a:blip>
          <a:srcRect l="1560" r="-1560"/>
          <a:stretch/>
        </p:blipFill>
        <p:spPr>
          <a:xfrm>
            <a:off x="3079525" y="1335950"/>
            <a:ext cx="5884524" cy="3086450"/>
          </a:xfrm>
          <a:prstGeom prst="rect">
            <a:avLst/>
          </a:prstGeom>
          <a:noFill/>
          <a:ln>
            <a:noFill/>
          </a:ln>
        </p:spPr>
      </p:pic>
      <p:sp>
        <p:nvSpPr>
          <p:cNvPr id="245" name="Google Shape;245;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sldNum" idx="12"/>
          </p:nvPr>
        </p:nvSpPr>
        <p:spPr>
          <a:xfrm>
            <a:off x="8556784" y="47499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51" name="Google Shape;251;p34"/>
          <p:cNvSpPr txBox="1"/>
          <p:nvPr/>
        </p:nvSpPr>
        <p:spPr>
          <a:xfrm>
            <a:off x="0" y="168875"/>
            <a:ext cx="9105600" cy="68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rgbClr val="434343"/>
                </a:solidFill>
                <a:latin typeface="Exo 2"/>
                <a:ea typeface="Exo 2"/>
                <a:cs typeface="Exo 2"/>
                <a:sym typeface="Exo 2"/>
              </a:rPr>
              <a:t>Analysis of Current Systems</a:t>
            </a:r>
            <a:endParaRPr sz="3600" b="1">
              <a:solidFill>
                <a:srgbClr val="434343"/>
              </a:solidFill>
              <a:latin typeface="Exo 2"/>
              <a:ea typeface="Exo 2"/>
              <a:cs typeface="Exo 2"/>
              <a:sym typeface="Exo 2"/>
            </a:endParaRPr>
          </a:p>
        </p:txBody>
      </p:sp>
      <p:sp>
        <p:nvSpPr>
          <p:cNvPr id="252" name="Google Shape;252;p34"/>
          <p:cNvSpPr txBox="1"/>
          <p:nvPr/>
        </p:nvSpPr>
        <p:spPr>
          <a:xfrm>
            <a:off x="-11175" y="1242550"/>
            <a:ext cx="4397100" cy="390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Lora"/>
                <a:ea typeface="Lora"/>
                <a:cs typeface="Lora"/>
                <a:sym typeface="Lora"/>
              </a:rPr>
              <a:t>Available Features </a:t>
            </a:r>
            <a:endParaRPr sz="2000" b="1">
              <a:latin typeface="Lora"/>
              <a:ea typeface="Lora"/>
              <a:cs typeface="Lora"/>
              <a:sym typeface="Lora"/>
            </a:endParaRPr>
          </a:p>
          <a:p>
            <a:pPr marL="0" lvl="0" indent="0" algn="ctr" rtl="0">
              <a:spcBef>
                <a:spcPts val="0"/>
              </a:spcBef>
              <a:spcAft>
                <a:spcPts val="0"/>
              </a:spcAft>
              <a:buNone/>
            </a:pPr>
            <a:endParaRPr b="1">
              <a:latin typeface="Lora"/>
              <a:ea typeface="Lora"/>
              <a:cs typeface="Lora"/>
              <a:sym typeface="Lora"/>
            </a:endParaRPr>
          </a:p>
          <a:p>
            <a:pPr marL="0" lvl="0" indent="0" algn="l" rtl="0">
              <a:spcBef>
                <a:spcPts val="0"/>
              </a:spcBef>
              <a:spcAft>
                <a:spcPts val="0"/>
              </a:spcAft>
              <a:buNone/>
            </a:pPr>
            <a:endParaRPr b="1">
              <a:latin typeface="Lora"/>
              <a:ea typeface="Lora"/>
              <a:cs typeface="Lora"/>
              <a:sym typeface="Lora"/>
            </a:endParaRPr>
          </a:p>
          <a:p>
            <a:pPr marL="457200" lvl="0" indent="-317500" algn="l" rtl="0">
              <a:spcBef>
                <a:spcPts val="0"/>
              </a:spcBef>
              <a:spcAft>
                <a:spcPts val="0"/>
              </a:spcAft>
              <a:buSzPts val="1400"/>
              <a:buFont typeface="Lora"/>
              <a:buAutoNum type="arabicPeriod"/>
            </a:pPr>
            <a:r>
              <a:rPr lang="en">
                <a:latin typeface="Lora"/>
                <a:ea typeface="Lora"/>
                <a:cs typeface="Lora"/>
                <a:sym typeface="Lora"/>
              </a:rPr>
              <a:t>Providing scholarship to underprivileged students </a:t>
            </a:r>
            <a:endParaRPr>
              <a:latin typeface="Lora"/>
              <a:ea typeface="Lora"/>
              <a:cs typeface="Lora"/>
              <a:sym typeface="Lora"/>
            </a:endParaRPr>
          </a:p>
          <a:p>
            <a:pPr marL="457200" lvl="0" indent="0" algn="l" rtl="0">
              <a:spcBef>
                <a:spcPts val="0"/>
              </a:spcBef>
              <a:spcAft>
                <a:spcPts val="0"/>
              </a:spcAft>
              <a:buNone/>
            </a:pPr>
            <a:endParaRPr>
              <a:latin typeface="Lora"/>
              <a:ea typeface="Lora"/>
              <a:cs typeface="Lora"/>
              <a:sym typeface="Lora"/>
            </a:endParaRPr>
          </a:p>
          <a:p>
            <a:pPr marL="457200" lvl="0" indent="-317500" algn="l" rtl="0">
              <a:spcBef>
                <a:spcPts val="0"/>
              </a:spcBef>
              <a:spcAft>
                <a:spcPts val="0"/>
              </a:spcAft>
              <a:buSzPts val="1400"/>
              <a:buFont typeface="Lora"/>
              <a:buAutoNum type="arabicPeriod"/>
            </a:pPr>
            <a:r>
              <a:rPr lang="en">
                <a:latin typeface="Lora"/>
                <a:ea typeface="Lora"/>
                <a:cs typeface="Lora"/>
                <a:sym typeface="Lora"/>
              </a:rPr>
              <a:t>Verification of students </a:t>
            </a:r>
            <a:endParaRPr>
              <a:latin typeface="Lora"/>
              <a:ea typeface="Lora"/>
              <a:cs typeface="Lora"/>
              <a:sym typeface="Lora"/>
            </a:endParaRPr>
          </a:p>
          <a:p>
            <a:pPr marL="0" lvl="0" indent="0" algn="l" rtl="0">
              <a:spcBef>
                <a:spcPts val="0"/>
              </a:spcBef>
              <a:spcAft>
                <a:spcPts val="0"/>
              </a:spcAft>
              <a:buNone/>
            </a:pPr>
            <a:endParaRPr>
              <a:latin typeface="Lora"/>
              <a:ea typeface="Lora"/>
              <a:cs typeface="Lora"/>
              <a:sym typeface="Lora"/>
            </a:endParaRPr>
          </a:p>
          <a:p>
            <a:pPr marL="457200" lvl="0" indent="-317500" algn="l" rtl="0">
              <a:spcBef>
                <a:spcPts val="0"/>
              </a:spcBef>
              <a:spcAft>
                <a:spcPts val="0"/>
              </a:spcAft>
              <a:buSzPts val="1400"/>
              <a:buFont typeface="Lora"/>
              <a:buAutoNum type="arabicPeriod"/>
            </a:pPr>
            <a:r>
              <a:rPr lang="en">
                <a:latin typeface="Lora"/>
                <a:ea typeface="Lora"/>
                <a:cs typeface="Lora"/>
                <a:sym typeface="Lora"/>
              </a:rPr>
              <a:t>Transaction confirmation </a:t>
            </a:r>
            <a:endParaRPr>
              <a:latin typeface="Lora"/>
              <a:ea typeface="Lora"/>
              <a:cs typeface="Lora"/>
              <a:sym typeface="Lora"/>
            </a:endParaRPr>
          </a:p>
        </p:txBody>
      </p:sp>
      <p:sp>
        <p:nvSpPr>
          <p:cNvPr id="253" name="Google Shape;253;p34"/>
          <p:cNvSpPr txBox="1"/>
          <p:nvPr/>
        </p:nvSpPr>
        <p:spPr>
          <a:xfrm>
            <a:off x="4406300" y="1232325"/>
            <a:ext cx="1574700" cy="4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Condensed Light"/>
              <a:ea typeface="Roboto Condensed Light"/>
              <a:cs typeface="Roboto Condensed Light"/>
              <a:sym typeface="Roboto Condensed Light"/>
            </a:endParaRPr>
          </a:p>
        </p:txBody>
      </p:sp>
      <p:sp>
        <p:nvSpPr>
          <p:cNvPr id="254" name="Google Shape;254;p34"/>
          <p:cNvSpPr txBox="1"/>
          <p:nvPr/>
        </p:nvSpPr>
        <p:spPr>
          <a:xfrm>
            <a:off x="4436975" y="1232325"/>
            <a:ext cx="4707000" cy="391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sz="2000" b="1">
                <a:solidFill>
                  <a:schemeClr val="accent6"/>
                </a:solidFill>
                <a:latin typeface="Lora"/>
                <a:ea typeface="Lora"/>
                <a:cs typeface="Lora"/>
                <a:sym typeface="Lora"/>
              </a:rPr>
              <a:t>Scope of Improvement</a:t>
            </a:r>
            <a:endParaRPr sz="2000" b="1">
              <a:solidFill>
                <a:schemeClr val="accent6"/>
              </a:solidFill>
              <a:latin typeface="Lora"/>
              <a:ea typeface="Lora"/>
              <a:cs typeface="Lora"/>
              <a:sym typeface="Lora"/>
            </a:endParaRPr>
          </a:p>
          <a:p>
            <a:pPr marL="0" lvl="0" indent="0" algn="ctr" rtl="0">
              <a:spcBef>
                <a:spcPts val="0"/>
              </a:spcBef>
              <a:spcAft>
                <a:spcPts val="0"/>
              </a:spcAft>
              <a:buClr>
                <a:schemeClr val="accent6"/>
              </a:buClr>
              <a:buSzPts val="1100"/>
              <a:buFont typeface="Arial"/>
              <a:buNone/>
            </a:pPr>
            <a:endParaRPr sz="2000" b="1">
              <a:solidFill>
                <a:schemeClr val="accent6"/>
              </a:solidFill>
              <a:latin typeface="Lora"/>
              <a:ea typeface="Lora"/>
              <a:cs typeface="Lora"/>
              <a:sym typeface="Lora"/>
            </a:endParaRPr>
          </a:p>
          <a:p>
            <a:pPr marL="0" lvl="0" indent="0" algn="l" rtl="0">
              <a:spcBef>
                <a:spcPts val="0"/>
              </a:spcBef>
              <a:spcAft>
                <a:spcPts val="0"/>
              </a:spcAft>
              <a:buClr>
                <a:schemeClr val="accent6"/>
              </a:buClr>
              <a:buSzPts val="1100"/>
              <a:buFont typeface="Arial"/>
              <a:buNone/>
            </a:pPr>
            <a:endParaRPr b="1">
              <a:solidFill>
                <a:schemeClr val="accent6"/>
              </a:solidFill>
              <a:latin typeface="Lora"/>
              <a:ea typeface="Lora"/>
              <a:cs typeface="Lora"/>
              <a:sym typeface="Lora"/>
            </a:endParaRPr>
          </a:p>
          <a:p>
            <a:pPr marL="457200" lvl="0" indent="-317500" algn="l" rtl="0">
              <a:spcBef>
                <a:spcPts val="0"/>
              </a:spcBef>
              <a:spcAft>
                <a:spcPts val="0"/>
              </a:spcAft>
              <a:buClr>
                <a:schemeClr val="accent6"/>
              </a:buClr>
              <a:buSzPts val="1400"/>
              <a:buFont typeface="Lora"/>
              <a:buAutoNum type="arabicPeriod"/>
            </a:pPr>
            <a:r>
              <a:rPr lang="en">
                <a:solidFill>
                  <a:schemeClr val="accent6"/>
                </a:solidFill>
                <a:latin typeface="Lora"/>
                <a:ea typeface="Lora"/>
                <a:cs typeface="Lora"/>
                <a:sym typeface="Lora"/>
              </a:rPr>
              <a:t>Students applying for scholarships</a:t>
            </a:r>
            <a:endParaRPr>
              <a:solidFill>
                <a:schemeClr val="accent6"/>
              </a:solidFill>
              <a:latin typeface="Lora"/>
              <a:ea typeface="Lora"/>
              <a:cs typeface="Lora"/>
              <a:sym typeface="Lora"/>
            </a:endParaRPr>
          </a:p>
          <a:p>
            <a:pPr marL="0" lvl="0" indent="0" algn="l" rtl="0">
              <a:spcBef>
                <a:spcPts val="0"/>
              </a:spcBef>
              <a:spcAft>
                <a:spcPts val="0"/>
              </a:spcAft>
              <a:buNone/>
            </a:pPr>
            <a:endParaRPr>
              <a:solidFill>
                <a:schemeClr val="accent6"/>
              </a:solidFill>
              <a:latin typeface="Lora"/>
              <a:ea typeface="Lora"/>
              <a:cs typeface="Lora"/>
              <a:sym typeface="Lora"/>
            </a:endParaRPr>
          </a:p>
          <a:p>
            <a:pPr marL="457200" lvl="0" indent="-317500" algn="l" rtl="0">
              <a:spcBef>
                <a:spcPts val="0"/>
              </a:spcBef>
              <a:spcAft>
                <a:spcPts val="0"/>
              </a:spcAft>
              <a:buClr>
                <a:schemeClr val="accent6"/>
              </a:buClr>
              <a:buSzPts val="1400"/>
              <a:buFont typeface="Lora"/>
              <a:buAutoNum type="arabicPeriod"/>
            </a:pPr>
            <a:r>
              <a:rPr lang="en">
                <a:solidFill>
                  <a:schemeClr val="accent6"/>
                </a:solidFill>
                <a:latin typeface="Lora"/>
                <a:ea typeface="Lora"/>
                <a:cs typeface="Lora"/>
                <a:sym typeface="Lora"/>
              </a:rPr>
              <a:t>Integrating schools into the system  </a:t>
            </a:r>
            <a:endParaRPr>
              <a:solidFill>
                <a:schemeClr val="accent6"/>
              </a:solidFill>
              <a:latin typeface="Lora"/>
              <a:ea typeface="Lora"/>
              <a:cs typeface="Lora"/>
              <a:sym typeface="Lora"/>
            </a:endParaRPr>
          </a:p>
          <a:p>
            <a:pPr marL="457200" lvl="0" indent="0" algn="l" rtl="0">
              <a:spcBef>
                <a:spcPts val="0"/>
              </a:spcBef>
              <a:spcAft>
                <a:spcPts val="0"/>
              </a:spcAft>
              <a:buNone/>
            </a:pPr>
            <a:endParaRPr>
              <a:solidFill>
                <a:schemeClr val="accent6"/>
              </a:solidFill>
              <a:latin typeface="Lora"/>
              <a:ea typeface="Lora"/>
              <a:cs typeface="Lora"/>
              <a:sym typeface="Lora"/>
            </a:endParaRPr>
          </a:p>
          <a:p>
            <a:pPr marL="457200" lvl="0" indent="-317500" algn="l" rtl="0">
              <a:spcBef>
                <a:spcPts val="0"/>
              </a:spcBef>
              <a:spcAft>
                <a:spcPts val="0"/>
              </a:spcAft>
              <a:buClr>
                <a:schemeClr val="accent6"/>
              </a:buClr>
              <a:buSzPts val="1400"/>
              <a:buFont typeface="Lora"/>
              <a:buAutoNum type="arabicPeriod"/>
            </a:pPr>
            <a:r>
              <a:rPr lang="en">
                <a:solidFill>
                  <a:schemeClr val="accent6"/>
                </a:solidFill>
                <a:latin typeface="Lora"/>
                <a:ea typeface="Lora"/>
                <a:cs typeface="Lora"/>
                <a:sym typeface="Lora"/>
              </a:rPr>
              <a:t>Tracking progress of students to maintain proper accountability</a:t>
            </a:r>
            <a:endParaRPr>
              <a:solidFill>
                <a:schemeClr val="accent6"/>
              </a:solidFill>
              <a:latin typeface="Lora"/>
              <a:ea typeface="Lora"/>
              <a:cs typeface="Lora"/>
              <a:sym typeface="Lora"/>
            </a:endParaRPr>
          </a:p>
          <a:p>
            <a:pPr marL="0" lvl="0" indent="0" algn="ctr" rtl="0">
              <a:spcBef>
                <a:spcPts val="0"/>
              </a:spcBef>
              <a:spcAft>
                <a:spcPts val="0"/>
              </a:spcAft>
              <a:buClr>
                <a:schemeClr val="accent6"/>
              </a:buClr>
              <a:buSzPts val="1100"/>
              <a:buFont typeface="Arial"/>
              <a:buNone/>
            </a:pPr>
            <a:endParaRPr b="1">
              <a:solidFill>
                <a:schemeClr val="accent6"/>
              </a:solidFill>
              <a:latin typeface="Lora"/>
              <a:ea typeface="Lora"/>
              <a:cs typeface="Lora"/>
              <a:sym typeface="Lora"/>
            </a:endParaRPr>
          </a:p>
          <a:p>
            <a:pPr marL="0" lvl="0" indent="0" algn="ctr" rtl="0">
              <a:spcBef>
                <a:spcPts val="0"/>
              </a:spcBef>
              <a:spcAft>
                <a:spcPts val="0"/>
              </a:spcAft>
              <a:buClr>
                <a:schemeClr val="accent6"/>
              </a:buClr>
              <a:buSzPts val="1100"/>
              <a:buFont typeface="Arial"/>
              <a:buNone/>
            </a:pPr>
            <a:endParaRPr b="1">
              <a:solidFill>
                <a:schemeClr val="accent6"/>
              </a:solidFill>
              <a:latin typeface="Lora"/>
              <a:ea typeface="Lora"/>
              <a:cs typeface="Lora"/>
              <a:sym typeface="Lora"/>
            </a:endParaRPr>
          </a:p>
        </p:txBody>
      </p:sp>
    </p:spTree>
  </p:cSld>
  <p:clrMapOvr>
    <a:masterClrMapping/>
  </p:clrMapOvr>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396</Words>
  <Application>Microsoft Office PowerPoint</Application>
  <PresentationFormat>On-screen Show (16:9)</PresentationFormat>
  <Paragraphs>73</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Lora</vt:lpstr>
      <vt:lpstr>Squada One</vt:lpstr>
      <vt:lpstr>Arial</vt:lpstr>
      <vt:lpstr>Roboto Condensed</vt:lpstr>
      <vt:lpstr>Fira Sans Extra Condensed Medium</vt:lpstr>
      <vt:lpstr>Exo 2</vt:lpstr>
      <vt:lpstr>Roboto Condensed Light</vt:lpstr>
      <vt:lpstr>Tech Newsletter by Slidesgo</vt:lpstr>
      <vt:lpstr>User Requirement Analysis  on Edu-Right </vt:lpstr>
      <vt:lpstr>Methods of Collecting Data  </vt:lpstr>
      <vt:lpstr>PowerPoint Presentation</vt:lpstr>
      <vt:lpstr>PowerPoint Presentation</vt:lpstr>
      <vt:lpstr>PowerPoint Presentation</vt:lpstr>
      <vt:lpstr>PowerPoint Presentation</vt:lpstr>
      <vt:lpstr>Scenario 2 </vt:lpstr>
      <vt:lpstr>Example of Current Systems </vt:lpstr>
      <vt:lpstr>PowerPoint Presentation</vt:lpstr>
      <vt:lpstr>Requirements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Requirement Analysis  on Edu-Right </dc:title>
  <cp:lastModifiedBy>Microsoft account</cp:lastModifiedBy>
  <cp:revision>2</cp:revision>
  <dcterms:modified xsi:type="dcterms:W3CDTF">2021-01-07T17:25:19Z</dcterms:modified>
</cp:coreProperties>
</file>