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2"/>
      <p:bold r:id="rId13"/>
      <p:italic r:id="rId14"/>
      <p:boldItalic r:id="rId15"/>
    </p:embeddedFont>
    <p:embeddedFont>
      <p:font typeface="Squada One" panose="020B0604020202020204" charset="0"/>
      <p:regular r:id="rId16"/>
    </p:embeddedFont>
    <p:embeddedFont>
      <p:font typeface="Lora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Exo 2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6506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0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3da512c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3da512c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0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29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7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97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11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6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0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1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1838056" y="156157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EDU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RIGHT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>
            <a:off x="5647375" y="3511175"/>
            <a:ext cx="3496500" cy="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91440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25" y="1008325"/>
            <a:ext cx="9144000" cy="4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180041203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" sz="2000" dirty="0">
                <a:latin typeface="Lora"/>
                <a:ea typeface="Lora"/>
                <a:cs typeface="Lora"/>
                <a:sym typeface="Lora"/>
              </a:rPr>
              <a:t>Md. Sajid Altaf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/>
              <a:ea typeface="Lora"/>
              <a:cs typeface="Lora"/>
              <a:sym typeface="Lora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180041204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                                      </a:t>
            </a:r>
            <a:r>
              <a:rPr lang="en" sz="2000" dirty="0">
                <a:latin typeface="Lora"/>
                <a:ea typeface="Lora"/>
                <a:cs typeface="Lora"/>
                <a:sym typeface="Lora"/>
              </a:rPr>
              <a:t>Syed Mohammed Sartaj Ekram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ora"/>
              <a:ea typeface="Lora"/>
              <a:cs typeface="Lora"/>
              <a:sym typeface="Lora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 180041219</a:t>
            </a:r>
            <a:endParaRPr sz="20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		</a:t>
            </a:r>
            <a:r>
              <a:rPr lang="en" sz="2000" b="1" dirty="0">
                <a:latin typeface="Lora"/>
                <a:ea typeface="Lora"/>
                <a:cs typeface="Lora"/>
                <a:sym typeface="Lora"/>
              </a:rPr>
              <a:t>	</a:t>
            </a:r>
            <a:r>
              <a:rPr lang="en" sz="2000" b="1" dirty="0" smtClean="0">
                <a:latin typeface="Lora"/>
                <a:ea typeface="Lora"/>
                <a:cs typeface="Lora"/>
                <a:sym typeface="Lora"/>
              </a:rPr>
              <a:t>     </a:t>
            </a:r>
            <a:r>
              <a:rPr lang="en" sz="2000" dirty="0" smtClean="0">
                <a:latin typeface="Lora"/>
                <a:ea typeface="Lora"/>
                <a:cs typeface="Lora"/>
                <a:sym typeface="Lora"/>
              </a:rPr>
              <a:t>Adham </a:t>
            </a:r>
            <a:r>
              <a:rPr lang="en" sz="2000" dirty="0">
                <a:latin typeface="Lora"/>
                <a:ea typeface="Lora"/>
                <a:cs typeface="Lora"/>
                <a:sym typeface="Lora"/>
              </a:rPr>
              <a:t>Arik Rahman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64851" y="4749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71" name="Google Shape;171;p28"/>
          <p:cNvSpPr txBox="1"/>
          <p:nvPr/>
        </p:nvSpPr>
        <p:spPr>
          <a:xfrm>
            <a:off x="0" y="1557775"/>
            <a:ext cx="9144000" cy="3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 system aiming to provide private scholarships to the underprivileged rural students of Bangladesh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Anyone can be sponsors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Sponsor can keep track of the students’ progress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 flipH="1">
            <a:off x="2200775" y="93675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-15050" y="1435775"/>
            <a:ext cx="91440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World Vision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Save the Children 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JAAGO</a:t>
            </a: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ora"/>
              <a:ea typeface="Lora"/>
              <a:cs typeface="Lora"/>
              <a:sym typeface="Lora"/>
            </a:endParaRPr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Alter Youth (ICT Division Funded Project) 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ctrTitle"/>
          </p:nvPr>
        </p:nvSpPr>
        <p:spPr>
          <a:xfrm>
            <a:off x="561600" y="352850"/>
            <a:ext cx="8020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PROBLEMS WITH CURRENT SYSTEM</a:t>
            </a:r>
            <a:endParaRPr sz="3600"/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Focussed on Metropolitan Cities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ctrTitle" idx="3"/>
          </p:nvPr>
        </p:nvSpPr>
        <p:spPr>
          <a:xfrm>
            <a:off x="3235200" y="298786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with Individuals rather than Schools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5"/>
          </p:nvPr>
        </p:nvSpPr>
        <p:spPr>
          <a:xfrm>
            <a:off x="5908800" y="3339051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Manual Pen and Paper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32352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76525" y="352850"/>
            <a:ext cx="9004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BANGLADESH IN NUMBERS</a:t>
            </a:r>
            <a:endParaRPr sz="3600"/>
          </a:p>
        </p:txBody>
      </p:sp>
      <p:cxnSp>
        <p:nvCxnSpPr>
          <p:cNvPr id="196" name="Google Shape;196;p31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1"/>
          <p:cNvCxnSpPr/>
          <p:nvPr/>
        </p:nvCxnSpPr>
        <p:spPr>
          <a:xfrm rot="10800000">
            <a:off x="4280098" y="2865400"/>
            <a:ext cx="48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1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351250" y="1475125"/>
            <a:ext cx="25305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68038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3"/>
          </p:nvPr>
        </p:nvSpPr>
        <p:spPr>
          <a:xfrm>
            <a:off x="671774" y="2475350"/>
            <a:ext cx="3390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62.595%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5"/>
          </p:nvPr>
        </p:nvSpPr>
        <p:spPr>
          <a:xfrm>
            <a:off x="2335399" y="3513625"/>
            <a:ext cx="28131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5  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 flipH="1">
            <a:off x="3317625" y="1683950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Villages in Bangladesh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4"/>
          </p:nvPr>
        </p:nvSpPr>
        <p:spPr>
          <a:xfrm flipH="1">
            <a:off x="4568051" y="2696400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People in Rural Area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6"/>
          </p:nvPr>
        </p:nvSpPr>
        <p:spPr>
          <a:xfrm flipH="1">
            <a:off x="5627540" y="3658966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Dropout from School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600"/>
              <a:t>OUR GOALS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ctrTitle" idx="2"/>
          </p:nvPr>
        </p:nvSpPr>
        <p:spPr>
          <a:xfrm>
            <a:off x="184353" y="200492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 an Interactive System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ctrTitle" idx="3"/>
          </p:nvPr>
        </p:nvSpPr>
        <p:spPr>
          <a:xfrm>
            <a:off x="2835989" y="216653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 Strong  Presence in Social Media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ctrTitle" idx="5"/>
          </p:nvPr>
        </p:nvSpPr>
        <p:spPr>
          <a:xfrm>
            <a:off x="5343525" y="200492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 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ctrTitle" idx="7"/>
          </p:nvPr>
        </p:nvSpPr>
        <p:spPr>
          <a:xfrm>
            <a:off x="1460867" y="40994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and Verifying Underprivileged Students 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ctrTitle" idx="9"/>
          </p:nvPr>
        </p:nvSpPr>
        <p:spPr>
          <a:xfrm>
            <a:off x="4205131" y="4250476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Providing  Scholarship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Collecting Result from School </a:t>
            </a: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ctrTitle" idx="14"/>
          </p:nvPr>
        </p:nvSpPr>
        <p:spPr>
          <a:xfrm>
            <a:off x="6949396" y="3885637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to the Education Sector of Bangladesh 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 rot="10800000">
            <a:off x="-49750" y="1722675"/>
            <a:ext cx="7345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2"/>
          <p:cNvCxnSpPr/>
          <p:nvPr/>
        </p:nvCxnSpPr>
        <p:spPr>
          <a:xfrm rot="10800000">
            <a:off x="1389050" y="3435125"/>
            <a:ext cx="77910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1312800" y="3673575"/>
            <a:ext cx="20277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351350" y="3759700"/>
            <a:ext cx="1945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Students Apply for Aid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046450" y="3673575"/>
            <a:ext cx="20277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6046450" y="4026650"/>
            <a:ext cx="2027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School Provides Result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1964826" y="8787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APPROACH</a:t>
            </a:r>
            <a:endParaRPr sz="3600"/>
          </a:p>
        </p:txBody>
      </p:sp>
      <p:cxnSp>
        <p:nvCxnSpPr>
          <p:cNvPr id="232" name="Google Shape;232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388525" y="1111125"/>
            <a:ext cx="22590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Private 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Scholarships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35" name="Google Shape;235;p33"/>
          <p:cNvCxnSpPr>
            <a:stCxn id="236" idx="0"/>
            <a:endCxn id="237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3"/>
          <p:cNvCxnSpPr>
            <a:stCxn id="239" idx="2"/>
            <a:endCxn id="240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3"/>
          <p:cNvSpPr txBox="1"/>
          <p:nvPr/>
        </p:nvSpPr>
        <p:spPr>
          <a:xfrm>
            <a:off x="3296950" y="2792850"/>
            <a:ext cx="2578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Our Platform </a:t>
            </a:r>
            <a:endParaRPr sz="2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ctrTitle"/>
          </p:nvPr>
        </p:nvSpPr>
        <p:spPr>
          <a:xfrm>
            <a:off x="2638350" y="94122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  <p:cxnSp>
        <p:nvCxnSpPr>
          <p:cNvPr id="248" name="Google Shape;248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 Condensed Light</vt:lpstr>
      <vt:lpstr>Squada One</vt:lpstr>
      <vt:lpstr>Arial</vt:lpstr>
      <vt:lpstr>Lora</vt:lpstr>
      <vt:lpstr>Fira Sans Extra Condensed Medium</vt:lpstr>
      <vt:lpstr>Roboto Condensed</vt:lpstr>
      <vt:lpstr>Exo 2</vt:lpstr>
      <vt:lpstr>Tech Newsletter by Slidesgo</vt:lpstr>
      <vt:lpstr>EDU RIGHT</vt:lpstr>
      <vt:lpstr>OUR TEAM </vt:lpstr>
      <vt:lpstr>INTRODUCTION</vt:lpstr>
      <vt:lpstr>MOTIVATION</vt:lpstr>
      <vt:lpstr>PROBLEMS WITH CURRENT SYSTEM</vt:lpstr>
      <vt:lpstr>BANGLADESH IN NUMBERS</vt:lpstr>
      <vt:lpstr>OUR GOALS </vt:lpstr>
      <vt:lpstr>OUR APPROACH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RIGHT</dc:title>
  <cp:lastModifiedBy>Microsoft account</cp:lastModifiedBy>
  <cp:revision>1</cp:revision>
  <dcterms:modified xsi:type="dcterms:W3CDTF">2020-10-08T19:57:39Z</dcterms:modified>
</cp:coreProperties>
</file>