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Exo 2" panose="020B0604020202020204" charset="0"/>
      <p:regular r:id="rId14"/>
      <p:bold r:id="rId15"/>
      <p:italic r:id="rId16"/>
      <p:boldItalic r:id="rId17"/>
    </p:embeddedFont>
    <p:embeddedFont>
      <p:font typeface="Squada One" panose="020B0604020202020204" charset="0"/>
      <p:regular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  <p:embeddedFont>
      <p:font typeface="Lor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5236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26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7fceba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d7fceba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3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e9693943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e9693943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59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e9693943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e9693943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91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e96939439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e96939439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59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e9693943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e9693943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15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e96939439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e96939439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18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9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ctrTitle"/>
          </p:nvPr>
        </p:nvSpPr>
        <p:spPr>
          <a:xfrm>
            <a:off x="1128600" y="349350"/>
            <a:ext cx="6886800" cy="15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Data Flow Diagram </a:t>
            </a:r>
            <a:endParaRPr sz="30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of</a:t>
            </a:r>
            <a:endParaRPr sz="30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Edu-Right</a:t>
            </a:r>
            <a:r>
              <a:rPr lang="en" sz="3500">
                <a:solidFill>
                  <a:srgbClr val="434343"/>
                </a:solidFill>
              </a:rPr>
              <a:t> </a:t>
            </a:r>
            <a:endParaRPr sz="3500">
              <a:solidFill>
                <a:srgbClr val="434343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09150" y="2217075"/>
            <a:ext cx="78339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180041203</a:t>
            </a:r>
            <a:endParaRPr sz="1800" b="1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 </a:t>
            </a:r>
            <a:r>
              <a:rPr lang="en" sz="1800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Md. Sajid Altaf</a:t>
            </a:r>
            <a:endParaRPr sz="18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0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180041204</a:t>
            </a:r>
            <a:endParaRPr sz="1800" b="1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                               </a:t>
            </a:r>
            <a:r>
              <a:rPr lang="en" sz="1800" dirty="0" smtClean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Syed </a:t>
            </a:r>
            <a:r>
              <a:rPr lang="en" sz="1800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Mohammed Sartaj Ekram</a:t>
            </a:r>
            <a:endParaRPr sz="18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0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180041219</a:t>
            </a:r>
            <a:endParaRPr sz="1800" b="1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		</a:t>
            </a:r>
            <a:r>
              <a:rPr lang="en" sz="1800" b="1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	</a:t>
            </a:r>
            <a:r>
              <a:rPr lang="en" sz="1800" smtClean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Adham </a:t>
            </a:r>
            <a:r>
              <a:rPr lang="en" sz="1800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Arik Rahman</a:t>
            </a:r>
            <a:endParaRPr sz="18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600"/>
              <a:t>Diagrams 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2"/>
          </p:nvPr>
        </p:nvSpPr>
        <p:spPr>
          <a:xfrm>
            <a:off x="869625" y="1299050"/>
            <a:ext cx="32259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Context Diagram</a:t>
            </a:r>
            <a:endParaRPr sz="2100">
              <a:solidFill>
                <a:srgbClr val="434343"/>
              </a:solidFill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3"/>
          </p:nvPr>
        </p:nvSpPr>
        <p:spPr>
          <a:xfrm>
            <a:off x="2705151" y="219450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 Diagram 0</a:t>
            </a:r>
            <a:endParaRPr sz="2100">
              <a:solidFill>
                <a:srgbClr val="434343"/>
              </a:solidFill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5"/>
          </p:nvPr>
        </p:nvSpPr>
        <p:spPr>
          <a:xfrm>
            <a:off x="4586299" y="3099375"/>
            <a:ext cx="27081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  Diagram 1</a:t>
            </a:r>
            <a:endParaRPr sz="21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434343"/>
              </a:solidFill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 idx="5"/>
          </p:nvPr>
        </p:nvSpPr>
        <p:spPr>
          <a:xfrm>
            <a:off x="6517901" y="403247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  Diagram 2</a:t>
            </a:r>
            <a:endParaRPr sz="1400" b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ctrTitle"/>
          </p:nvPr>
        </p:nvSpPr>
        <p:spPr>
          <a:xfrm>
            <a:off x="1964850" y="70200"/>
            <a:ext cx="52143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Context Diagram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050" y="554825"/>
            <a:ext cx="5995600" cy="458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1" name="Google Shape;181;p29"/>
          <p:cNvSpPr txBox="1"/>
          <p:nvPr/>
        </p:nvSpPr>
        <p:spPr>
          <a:xfrm rot="-5400000" flipH="1">
            <a:off x="-2635025" y="172585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0" y="-98125"/>
            <a:ext cx="9144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Diagram 0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00" y="313725"/>
            <a:ext cx="7352228" cy="482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675825" y="8307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Diagram 1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100" y="411679"/>
            <a:ext cx="8268373" cy="4798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6" name="Google Shape;196;p31"/>
          <p:cNvSpPr txBox="1"/>
          <p:nvPr/>
        </p:nvSpPr>
        <p:spPr>
          <a:xfrm rot="-5400000" flipH="1">
            <a:off x="-2635025" y="172585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0" y="0"/>
            <a:ext cx="91440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Diagram 2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625" y="520925"/>
            <a:ext cx="4978102" cy="462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 idx="2"/>
          </p:nvPr>
        </p:nvSpPr>
        <p:spPr>
          <a:xfrm flipH="1">
            <a:off x="2027675" y="2022875"/>
            <a:ext cx="69075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</a:t>
            </a:r>
            <a:endParaRPr sz="4800"/>
          </a:p>
        </p:txBody>
      </p:sp>
      <p:cxnSp>
        <p:nvCxnSpPr>
          <p:cNvPr id="204" name="Google Shape;204;p32"/>
          <p:cNvCxnSpPr/>
          <p:nvPr/>
        </p:nvCxnSpPr>
        <p:spPr>
          <a:xfrm>
            <a:off x="1545350" y="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Fira Sans Extra Condensed Medium</vt:lpstr>
      <vt:lpstr>Exo 2</vt:lpstr>
      <vt:lpstr>Arial</vt:lpstr>
      <vt:lpstr>Squada One</vt:lpstr>
      <vt:lpstr>Roboto Condensed</vt:lpstr>
      <vt:lpstr>Roboto Condensed Light</vt:lpstr>
      <vt:lpstr>Lora</vt:lpstr>
      <vt:lpstr>Tech Newsletter by Slidesgo</vt:lpstr>
      <vt:lpstr>Data Flow Diagram  of Edu-Right </vt:lpstr>
      <vt:lpstr>Diagrams </vt:lpstr>
      <vt:lpstr>Context Diagram 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  of Edu-Right </dc:title>
  <cp:lastModifiedBy>Microsoft account</cp:lastModifiedBy>
  <cp:revision>1</cp:revision>
  <dcterms:modified xsi:type="dcterms:W3CDTF">2020-12-18T13:53:57Z</dcterms:modified>
</cp:coreProperties>
</file>