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 Condensed" panose="020B0604020202020204" charset="0"/>
      <p:regular r:id="rId8"/>
      <p:bold r:id="rId9"/>
      <p:italic r:id="rId10"/>
      <p:boldItalic r:id="rId11"/>
    </p:embeddedFont>
    <p:embeddedFont>
      <p:font typeface="Roboto Condensed Light" panose="020B060402020202020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Lora" panose="020B0604020202020204" charset="0"/>
      <p:regular r:id="rId20"/>
      <p:bold r:id="rId21"/>
      <p:italic r:id="rId22"/>
      <p:boldItalic r:id="rId23"/>
    </p:embeddedFont>
    <p:embeddedFont>
      <p:font typeface="Exo 2" panose="020B0604020202020204" charset="0"/>
      <p:regular r:id="rId24"/>
      <p:bold r:id="rId25"/>
      <p:italic r:id="rId26"/>
      <p:boldItalic r:id="rId27"/>
    </p:embeddedFont>
    <p:embeddedFont>
      <p:font typeface="Squad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3562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99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7fceba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d7fceba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304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e9693943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e9693943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42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e9693943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e9693943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95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e96939439_3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e96939439_3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02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29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ctrTitle"/>
          </p:nvPr>
        </p:nvSpPr>
        <p:spPr>
          <a:xfrm>
            <a:off x="1128600" y="349350"/>
            <a:ext cx="6886800" cy="15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ER Diagram &amp; Project Scheduling</a:t>
            </a:r>
            <a:endParaRPr sz="30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of</a:t>
            </a:r>
            <a:endParaRPr sz="30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Edu-Right</a:t>
            </a:r>
            <a:r>
              <a:rPr lang="en" sz="3500">
                <a:solidFill>
                  <a:srgbClr val="434343"/>
                </a:solidFill>
              </a:rPr>
              <a:t> </a:t>
            </a:r>
            <a:endParaRPr sz="3500">
              <a:solidFill>
                <a:srgbClr val="434343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09150" y="2217075"/>
            <a:ext cx="78339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180041203</a:t>
            </a:r>
            <a:endParaRPr sz="1800" b="1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   </a:t>
            </a:r>
            <a:r>
              <a:rPr lang="en" sz="1800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Md. Sajid Altaf</a:t>
            </a:r>
            <a:endParaRPr sz="18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0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3200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180041204</a:t>
            </a:r>
            <a:endParaRPr sz="1800" b="1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                                 </a:t>
            </a:r>
            <a:r>
              <a:rPr lang="en" sz="1800" smtClean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Syed </a:t>
            </a:r>
            <a:r>
              <a:rPr lang="en" sz="1800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Mohammed Sartaj Ekram</a:t>
            </a:r>
            <a:endParaRPr sz="18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0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3200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180041219</a:t>
            </a:r>
            <a:endParaRPr sz="1800" b="1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  			</a:t>
            </a:r>
            <a:r>
              <a:rPr lang="en" sz="1800" dirty="0" smtClean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Adham </a:t>
            </a:r>
            <a:r>
              <a:rPr lang="en" sz="1800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Arik Rahman</a:t>
            </a:r>
            <a:endParaRPr sz="18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ctrTitle"/>
          </p:nvPr>
        </p:nvSpPr>
        <p:spPr>
          <a:xfrm>
            <a:off x="1964850" y="92850"/>
            <a:ext cx="52143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1550"/>
            <a:ext cx="8839200" cy="2933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1964850" y="0"/>
            <a:ext cx="52143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 sz="3600"/>
          </a:p>
        </p:txBody>
      </p:sp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l="700" r="-700"/>
          <a:stretch/>
        </p:blipFill>
        <p:spPr>
          <a:xfrm>
            <a:off x="1075900" y="231150"/>
            <a:ext cx="7327744" cy="502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8" name="Google Shape;178;p29"/>
          <p:cNvSpPr txBox="1"/>
          <p:nvPr/>
        </p:nvSpPr>
        <p:spPr>
          <a:xfrm rot="-5400000" flipH="1">
            <a:off x="-2635025" y="1725850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0" y="71425"/>
            <a:ext cx="9144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PERT Chart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9249"/>
            <a:ext cx="9143997" cy="176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 idx="2"/>
          </p:nvPr>
        </p:nvSpPr>
        <p:spPr>
          <a:xfrm flipH="1">
            <a:off x="2027675" y="2022875"/>
            <a:ext cx="69075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r>
              <a:rPr lang="en" sz="4800"/>
              <a:t> </a:t>
            </a:r>
            <a:endParaRPr sz="4800"/>
          </a:p>
        </p:txBody>
      </p:sp>
      <p:cxnSp>
        <p:nvCxnSpPr>
          <p:cNvPr id="186" name="Google Shape;186;p30"/>
          <p:cNvCxnSpPr/>
          <p:nvPr/>
        </p:nvCxnSpPr>
        <p:spPr>
          <a:xfrm>
            <a:off x="1545350" y="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Roboto Condensed</vt:lpstr>
      <vt:lpstr>Roboto Condensed Light</vt:lpstr>
      <vt:lpstr>Fira Sans Extra Condensed Medium</vt:lpstr>
      <vt:lpstr>Lora</vt:lpstr>
      <vt:lpstr>Arial</vt:lpstr>
      <vt:lpstr>Exo 2</vt:lpstr>
      <vt:lpstr>Squada One</vt:lpstr>
      <vt:lpstr>Tech Newsletter by Slidesgo</vt:lpstr>
      <vt:lpstr>ER Diagram &amp; Project Scheduling of Edu-Right </vt:lpstr>
      <vt:lpstr>ER Diagram</vt:lpstr>
      <vt:lpstr>Gantt Chart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 &amp; Project Scheduling of Edu-Right </dc:title>
  <cp:lastModifiedBy>Microsoft account</cp:lastModifiedBy>
  <cp:revision>2</cp:revision>
  <dcterms:modified xsi:type="dcterms:W3CDTF">2020-12-03T19:43:19Z</dcterms:modified>
</cp:coreProperties>
</file>