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ora" panose="020B0604020202020204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Exo 2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0165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46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e96939439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e96939439_3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3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4e43b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4e43b5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4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912f4f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912f4f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41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912f4f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912f4f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32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e9693943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e9693943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8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d7fcebaf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d7fcebaf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8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4e43b5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4e43b5b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58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912f4f3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912f4f3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8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b912f4f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b912f4f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2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0" y="100025"/>
            <a:ext cx="9144000" cy="15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Final Presentation</a:t>
            </a:r>
            <a:endParaRPr sz="30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of</a:t>
            </a:r>
            <a:endParaRPr sz="24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</a:rPr>
              <a:t>Edu-Right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09150" y="2217075"/>
            <a:ext cx="7833900" cy="23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180041203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Md. Sajid Altaf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2743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180041204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                               </a:t>
            </a:r>
            <a:r>
              <a:rPr lang="en" sz="180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Syed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Mohammed Sartaj Ekram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sz="10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3200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180041219</a:t>
            </a:r>
            <a:endParaRPr sz="1800" b="1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   			</a:t>
            </a:r>
            <a:r>
              <a:rPr lang="en" sz="1800" dirty="0" smtClean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Adham </a:t>
            </a:r>
            <a:r>
              <a:rPr lang="en" sz="1800" dirty="0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Arik Rahman</a:t>
            </a:r>
            <a:endParaRPr sz="1800" dirty="0"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 idx="2"/>
          </p:nvPr>
        </p:nvSpPr>
        <p:spPr>
          <a:xfrm flipH="1">
            <a:off x="2027675" y="2022875"/>
            <a:ext cx="69075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r>
              <a:rPr lang="en" sz="4800"/>
              <a:t> </a:t>
            </a:r>
            <a:endParaRPr sz="4800"/>
          </a:p>
        </p:txBody>
      </p:sp>
      <p:cxnSp>
        <p:nvCxnSpPr>
          <p:cNvPr id="228" name="Google Shape;228;p35"/>
          <p:cNvCxnSpPr/>
          <p:nvPr/>
        </p:nvCxnSpPr>
        <p:spPr>
          <a:xfrm>
            <a:off x="1545350" y="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1964851" y="20717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837625" y="1252350"/>
            <a:ext cx="91047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 website bridging humanitarians with underprivileged students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Private Sponsorship Management System to prevent student dropout 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A small effort to ensure education for primary level students</a:t>
            </a: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Broadly two users: Sponsors &amp; Students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Admin can review the application of students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0" y="64975"/>
            <a:ext cx="9144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User Requirements</a:t>
            </a:r>
            <a:endParaRPr sz="3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4294967295"/>
          </p:nvPr>
        </p:nvSpPr>
        <p:spPr>
          <a:xfrm flipH="1">
            <a:off x="768054" y="84266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High Priority</a:t>
            </a:r>
            <a:endParaRPr sz="2400" u="sng"/>
          </a:p>
        </p:txBody>
      </p:sp>
      <p:sp>
        <p:nvSpPr>
          <p:cNvPr id="173" name="Google Shape;173;p28"/>
          <p:cNvSpPr txBox="1"/>
          <p:nvPr/>
        </p:nvSpPr>
        <p:spPr>
          <a:xfrm>
            <a:off x="768050" y="1662625"/>
            <a:ext cx="90663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Students applying by themselves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Proper authentication of the users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Students’ eligibility check</a:t>
            </a: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Smooth and robust transaction functionality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0" y="0"/>
            <a:ext cx="9144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User Requirements (cont’d)</a:t>
            </a:r>
            <a:endParaRPr sz="3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 idx="4294967295"/>
          </p:nvPr>
        </p:nvSpPr>
        <p:spPr>
          <a:xfrm flipH="1">
            <a:off x="781129" y="73796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400" u="sng"/>
              <a:t>Medium Priority</a:t>
            </a:r>
            <a:endParaRPr sz="24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sp>
        <p:nvSpPr>
          <p:cNvPr id="181" name="Google Shape;181;p29"/>
          <p:cNvSpPr txBox="1"/>
          <p:nvPr/>
        </p:nvSpPr>
        <p:spPr>
          <a:xfrm>
            <a:off x="781125" y="1279075"/>
            <a:ext cx="90663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Sponsors keeping track of students’ result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Update profile options for both sponsors and students </a:t>
            </a: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Having a user friendly interface</a:t>
            </a:r>
            <a:endParaRPr>
              <a:solidFill>
                <a:schemeClr val="accent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4294967295"/>
          </p:nvPr>
        </p:nvSpPr>
        <p:spPr>
          <a:xfrm flipH="1">
            <a:off x="781129" y="2748838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Low Priority</a:t>
            </a:r>
            <a:endParaRPr sz="24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sp>
        <p:nvSpPr>
          <p:cNvPr id="183" name="Google Shape;183;p29"/>
          <p:cNvSpPr txBox="1"/>
          <p:nvPr/>
        </p:nvSpPr>
        <p:spPr>
          <a:xfrm>
            <a:off x="781125" y="3437900"/>
            <a:ext cx="9066300" cy="1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Students having the option to view sponsor profile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Sponsors having the option to view students profile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 rot="-5400000" flipH="1">
            <a:off x="-2635025" y="1725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0" y="0"/>
            <a:ext cx="9144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Diagram 0</a:t>
            </a:r>
            <a:endParaRPr sz="30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25" y="653975"/>
            <a:ext cx="5218875" cy="44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ctrTitle"/>
          </p:nvPr>
        </p:nvSpPr>
        <p:spPr>
          <a:xfrm>
            <a:off x="82950" y="-106025"/>
            <a:ext cx="8978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/>
              <a:t>Use Case Diagram</a:t>
            </a:r>
            <a:endParaRPr sz="300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00" y="281375"/>
            <a:ext cx="7042303" cy="54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 rot="-5400000" flipH="1">
            <a:off x="-2635025" y="1725850"/>
            <a:ext cx="61212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0" y="0"/>
            <a:ext cx="9144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ER Diagram</a:t>
            </a:r>
            <a:endParaRPr sz="20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50" y="581400"/>
            <a:ext cx="6508751" cy="456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0" y="0"/>
            <a:ext cx="9144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Features</a:t>
            </a:r>
            <a:endParaRPr sz="3000"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4294967295"/>
          </p:nvPr>
        </p:nvSpPr>
        <p:spPr>
          <a:xfrm flipH="1">
            <a:off x="781129" y="64636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Implemented</a:t>
            </a:r>
            <a:endParaRPr sz="2400" u="sng"/>
          </a:p>
        </p:txBody>
      </p:sp>
      <p:sp>
        <p:nvSpPr>
          <p:cNvPr id="214" name="Google Shape;214;p33"/>
          <p:cNvSpPr txBox="1"/>
          <p:nvPr/>
        </p:nvSpPr>
        <p:spPr>
          <a:xfrm>
            <a:off x="781125" y="1279075"/>
            <a:ext cx="90663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Sign up &amp; Sign in options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View profile options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Update profile options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Email Verification functionality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Forgot Password functionality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Send Money option for sponsors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Sponsors can view sponsored students’ profile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Students can view sponsor’s profile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accent6"/>
                </a:solidFill>
                <a:latin typeface="Lora"/>
                <a:ea typeface="Lora"/>
                <a:cs typeface="Lora"/>
                <a:sym typeface="Lora"/>
              </a:rPr>
              <a:t>Sponsors can track students’ progress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Admin profile to review the applications of students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0" y="61600"/>
            <a:ext cx="91440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Features (cont’d)</a:t>
            </a:r>
            <a:endParaRPr sz="3000">
              <a:solidFill>
                <a:schemeClr val="accent6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4294967295"/>
          </p:nvPr>
        </p:nvSpPr>
        <p:spPr>
          <a:xfrm flipH="1">
            <a:off x="781129" y="86837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Not Implemented</a:t>
            </a:r>
            <a:endParaRPr sz="2400" u="sng"/>
          </a:p>
        </p:txBody>
      </p:sp>
      <p:sp>
        <p:nvSpPr>
          <p:cNvPr id="222" name="Google Shape;222;p34"/>
          <p:cNvSpPr txBox="1"/>
          <p:nvPr/>
        </p:nvSpPr>
        <p:spPr>
          <a:xfrm>
            <a:off x="781125" y="1465825"/>
            <a:ext cx="9066300" cy="3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Deploying the website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Student receiving money from the system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Solid eligibility check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Lora</vt:lpstr>
      <vt:lpstr>Squada One</vt:lpstr>
      <vt:lpstr>Arial</vt:lpstr>
      <vt:lpstr>Roboto Condensed</vt:lpstr>
      <vt:lpstr>Fira Sans Extra Condensed Medium</vt:lpstr>
      <vt:lpstr>Exo 2</vt:lpstr>
      <vt:lpstr>Roboto Condensed Light</vt:lpstr>
      <vt:lpstr>Tech Newsletter by Slidesgo</vt:lpstr>
      <vt:lpstr>Final Presentation of Edu-Right</vt:lpstr>
      <vt:lpstr>Introduction</vt:lpstr>
      <vt:lpstr>High Priority</vt:lpstr>
      <vt:lpstr>Medium Priority </vt:lpstr>
      <vt:lpstr>PowerPoint Presentation</vt:lpstr>
      <vt:lpstr>Use Case Diagram</vt:lpstr>
      <vt:lpstr>PowerPoint Presentation</vt:lpstr>
      <vt:lpstr>Implemented</vt:lpstr>
      <vt:lpstr>Not Implemented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of Edu-Right</dc:title>
  <cp:lastModifiedBy>Microsoft account</cp:lastModifiedBy>
  <cp:revision>2</cp:revision>
  <dcterms:modified xsi:type="dcterms:W3CDTF">2021-01-07T18:05:35Z</dcterms:modified>
</cp:coreProperties>
</file>