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9144000" cy="6858000" type="screen4x3"/>
  <p:notesSz cx="6858000" cy="9144000"/>
  <p:embeddedFontLst>
    <p:embeddedFont>
      <p:font typeface="Gill Sans" panose="020B0604020202020204" charset="0"/>
      <p:regular r:id="rId20"/>
      <p:bold r:id="rId21"/>
    </p:embeddedFont>
    <p:embeddedFont>
      <p:font typeface="Nunito" panose="020B0604020202020204" charset="0"/>
      <p:regular r:id="rId22"/>
      <p:bold r:id="rId23"/>
      <p:italic r:id="rId24"/>
      <p:boldItalic r:id="rId25"/>
    </p:embeddedFont>
    <p:embeddedFont>
      <p:font typeface="Calibri" panose="020F0502020204030204" pitchFamily="34" charset="0"/>
      <p:regular r:id="rId26"/>
      <p:bold r:id="rId27"/>
      <p:italic r:id="rId28"/>
      <p:boldItalic r:id="rId29"/>
    </p:embeddedFont>
    <p:embeddedFont>
      <p:font typeface="Libre Franklin"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628">
          <p15:clr>
            <a:srgbClr val="A4A3A4"/>
          </p15:clr>
        </p15:guide>
        <p15:guide id="2" pos="2880">
          <p15:clr>
            <a:srgbClr val="A4A3A4"/>
          </p15:clr>
        </p15:guide>
        <p15:guide id="3" pos="5499">
          <p15:clr>
            <a:srgbClr val="9AA0A6"/>
          </p15:clr>
        </p15:guide>
        <p15:guide id="4" orient="horz" pos="2160">
          <p15:clr>
            <a:srgbClr val="9AA0A6"/>
          </p15:clr>
        </p15:guide>
        <p15:guide id="5" orient="horz" pos="2288">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1062" y="66"/>
      </p:cViewPr>
      <p:guideLst>
        <p:guide orient="horz" pos="3628"/>
        <p:guide pos="2880"/>
        <p:guide pos="5499"/>
        <p:guide orient="horz" pos="2160"/>
        <p:guide orient="horz" pos="228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4"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31598456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913922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3" name="Google Shape;24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27153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1" name="Google Shape;251;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01853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9" name="Google Shape;259;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470226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7" name="Google Shape;267;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720867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5" name="Google Shape;275;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803672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1" name="Google Shape;281;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786479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1" name="Google Shape;291;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047437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1" name="Google Shape;301;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40099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27690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2773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53015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16364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550343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9" name="Google Shape;21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657478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8" name="Google Shape;22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369986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5" name="Google Shape;23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78603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9"/>
        <p:cNvGrpSpPr/>
        <p:nvPr/>
      </p:nvGrpSpPr>
      <p:grpSpPr>
        <a:xfrm>
          <a:off x="0" y="0"/>
          <a:ext cx="0" cy="0"/>
          <a:chOff x="0" y="0"/>
          <a:chExt cx="0" cy="0"/>
        </a:xfrm>
      </p:grpSpPr>
      <p:sp>
        <p:nvSpPr>
          <p:cNvPr id="10" name="Google Shape;10;p2"/>
          <p:cNvSpPr/>
          <p:nvPr/>
        </p:nvSpPr>
        <p:spPr>
          <a:xfrm flipH="1">
            <a:off x="3582600" y="2067600"/>
            <a:ext cx="5561400" cy="47904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
          <p:cNvSpPr/>
          <p:nvPr/>
        </p:nvSpPr>
        <p:spPr>
          <a:xfrm>
            <a:off x="31" y="3766000"/>
            <a:ext cx="7370400" cy="30921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
          <p:cNvSpPr/>
          <p:nvPr/>
        </p:nvSpPr>
        <p:spPr>
          <a:xfrm>
            <a:off x="203225" y="275000"/>
            <a:ext cx="87375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
          <p:cNvSpPr txBox="1">
            <a:spLocks noGrp="1"/>
          </p:cNvSpPr>
          <p:nvPr>
            <p:ph type="title"/>
          </p:nvPr>
        </p:nvSpPr>
        <p:spPr>
          <a:xfrm>
            <a:off x="819150" y="1127467"/>
            <a:ext cx="7505700" cy="12729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14" name="Google Shape;14;p2"/>
          <p:cNvSpPr txBox="1">
            <a:spLocks noGrp="1"/>
          </p:cNvSpPr>
          <p:nvPr>
            <p:ph type="body" idx="1"/>
          </p:nvPr>
        </p:nvSpPr>
        <p:spPr>
          <a:xfrm>
            <a:off x="819150" y="2654300"/>
            <a:ext cx="7505700" cy="32640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15" name="Google Shape;15;p2"/>
          <p:cNvSpPr txBox="1">
            <a:spLocks noGrp="1"/>
          </p:cNvSpPr>
          <p:nvPr>
            <p:ph type="sldNum" idx="12"/>
          </p:nvPr>
        </p:nvSpPr>
        <p:spPr>
          <a:xfrm>
            <a:off x="8390734" y="6058224"/>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3778767"/>
            <a:ext cx="3574800" cy="3079200"/>
          </a:xfrm>
          <a:prstGeom prst="rtTriangl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1" name="Google Shape;111;p11"/>
          <p:cNvGrpSpPr/>
          <p:nvPr/>
        </p:nvGrpSpPr>
        <p:grpSpPr>
          <a:xfrm>
            <a:off x="5959221" y="5492768"/>
            <a:ext cx="2520950" cy="1365553"/>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5" name="Google Shape;115;p11"/>
          <p:cNvGrpSpPr/>
          <p:nvPr/>
        </p:nvGrpSpPr>
        <p:grpSpPr>
          <a:xfrm>
            <a:off x="199148" y="3"/>
            <a:ext cx="2795412" cy="1444382"/>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9" name="Google Shape;119;p11"/>
          <p:cNvSpPr txBox="1">
            <a:spLocks noGrp="1"/>
          </p:cNvSpPr>
          <p:nvPr>
            <p:ph type="title" hasCustomPrompt="1"/>
          </p:nvPr>
        </p:nvSpPr>
        <p:spPr>
          <a:xfrm>
            <a:off x="1385850" y="1845133"/>
            <a:ext cx="6372300" cy="18396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3818467"/>
            <a:ext cx="6372300" cy="854700"/>
          </a:xfrm>
          <a:prstGeom prst="rect">
            <a:avLst/>
          </a:prstGeom>
          <a:noFill/>
          <a:ln>
            <a:noFill/>
          </a:ln>
        </p:spPr>
        <p:txBody>
          <a:bodyPr spcFirstLastPara="1" wrap="square" lIns="91425" tIns="91425" rIns="91425" bIns="91425" anchor="t" anchorCtr="0">
            <a:normAutofit/>
          </a:bodyPr>
          <a:lstStyle>
            <a:lvl1pPr marL="457200" lvl="0" indent="-311150" algn="ctr">
              <a:lnSpc>
                <a:spcPct val="115000"/>
              </a:lnSpc>
              <a:spcBef>
                <a:spcPts val="0"/>
              </a:spcBef>
              <a:spcAft>
                <a:spcPts val="0"/>
              </a:spcAft>
              <a:buSzPts val="1300"/>
              <a:buChar char="●"/>
              <a:defRPr/>
            </a:lvl1pPr>
            <a:lvl2pPr marL="914400" lvl="1" indent="-298450" algn="ctr">
              <a:lnSpc>
                <a:spcPct val="115000"/>
              </a:lnSpc>
              <a:spcBef>
                <a:spcPts val="0"/>
              </a:spcBef>
              <a:spcAft>
                <a:spcPts val="0"/>
              </a:spcAft>
              <a:buSzPts val="1100"/>
              <a:buChar char="○"/>
              <a:defRPr/>
            </a:lvl2pPr>
            <a:lvl3pPr marL="1371600" lvl="2" indent="-298450" algn="ctr">
              <a:lnSpc>
                <a:spcPct val="115000"/>
              </a:lnSpc>
              <a:spcBef>
                <a:spcPts val="0"/>
              </a:spcBef>
              <a:spcAft>
                <a:spcPts val="0"/>
              </a:spcAft>
              <a:buSzPts val="1100"/>
              <a:buChar char="■"/>
              <a:defRPr/>
            </a:lvl3pPr>
            <a:lvl4pPr marL="1828800" lvl="3" indent="-298450" algn="ctr">
              <a:lnSpc>
                <a:spcPct val="115000"/>
              </a:lnSpc>
              <a:spcBef>
                <a:spcPts val="0"/>
              </a:spcBef>
              <a:spcAft>
                <a:spcPts val="0"/>
              </a:spcAft>
              <a:buSzPts val="1100"/>
              <a:buChar char="●"/>
              <a:defRPr/>
            </a:lvl4pPr>
            <a:lvl5pPr marL="2286000" lvl="4" indent="-298450" algn="ctr">
              <a:lnSpc>
                <a:spcPct val="115000"/>
              </a:lnSpc>
              <a:spcBef>
                <a:spcPts val="0"/>
              </a:spcBef>
              <a:spcAft>
                <a:spcPts val="0"/>
              </a:spcAft>
              <a:buSzPts val="1100"/>
              <a:buChar char="○"/>
              <a:defRPr/>
            </a:lvl5pPr>
            <a:lvl6pPr marL="2743200" lvl="5" indent="-298450" algn="ctr">
              <a:lnSpc>
                <a:spcPct val="115000"/>
              </a:lnSpc>
              <a:spcBef>
                <a:spcPts val="0"/>
              </a:spcBef>
              <a:spcAft>
                <a:spcPts val="0"/>
              </a:spcAft>
              <a:buSzPts val="1100"/>
              <a:buChar char="■"/>
              <a:defRPr/>
            </a:lvl6pPr>
            <a:lvl7pPr marL="3200400" lvl="6" indent="-298450" algn="ctr">
              <a:lnSpc>
                <a:spcPct val="115000"/>
              </a:lnSpc>
              <a:spcBef>
                <a:spcPts val="0"/>
              </a:spcBef>
              <a:spcAft>
                <a:spcPts val="0"/>
              </a:spcAft>
              <a:buSzPts val="1100"/>
              <a:buChar char="●"/>
              <a:defRPr/>
            </a:lvl7pPr>
            <a:lvl8pPr marL="3657600" lvl="7" indent="-298450" algn="ctr">
              <a:lnSpc>
                <a:spcPct val="115000"/>
              </a:lnSpc>
              <a:spcBef>
                <a:spcPts val="0"/>
              </a:spcBef>
              <a:spcAft>
                <a:spcPts val="0"/>
              </a:spcAft>
              <a:buSzPts val="1100"/>
              <a:buChar char="○"/>
              <a:defRPr/>
            </a:lvl8pPr>
            <a:lvl9pPr marL="4114800" lvl="8" indent="-298450" algn="ctr">
              <a:lnSpc>
                <a:spcPct val="115000"/>
              </a:lnSpc>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6058224"/>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6058224"/>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16"/>
        <p:cNvGrpSpPr/>
        <p:nvPr/>
      </p:nvGrpSpPr>
      <p:grpSpPr>
        <a:xfrm>
          <a:off x="0" y="0"/>
          <a:ext cx="0" cy="0"/>
          <a:chOff x="0" y="0"/>
          <a:chExt cx="0" cy="0"/>
        </a:xfrm>
      </p:grpSpPr>
      <p:sp>
        <p:nvSpPr>
          <p:cNvPr id="17" name="Google Shape;17;p3"/>
          <p:cNvSpPr/>
          <p:nvPr/>
        </p:nvSpPr>
        <p:spPr>
          <a:xfrm>
            <a:off x="31" y="3766000"/>
            <a:ext cx="7370400" cy="30921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3"/>
          <p:cNvSpPr/>
          <p:nvPr/>
        </p:nvSpPr>
        <p:spPr>
          <a:xfrm flipH="1">
            <a:off x="3582600" y="2067600"/>
            <a:ext cx="5561400" cy="47904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3"/>
          <p:cNvSpPr/>
          <p:nvPr/>
        </p:nvSpPr>
        <p:spPr>
          <a:xfrm rot="10800000">
            <a:off x="5058905" y="-100"/>
            <a:ext cx="4085100" cy="2736900"/>
          </a:xfrm>
          <a:prstGeom prst="rtTriangl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3"/>
          <p:cNvSpPr/>
          <p:nvPr/>
        </p:nvSpPr>
        <p:spPr>
          <a:xfrm>
            <a:off x="203275" y="275000"/>
            <a:ext cx="87375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1" name="Google Shape;21;p3"/>
          <p:cNvGrpSpPr/>
          <p:nvPr/>
        </p:nvGrpSpPr>
        <p:grpSpPr>
          <a:xfrm>
            <a:off x="255200" y="790"/>
            <a:ext cx="2250363" cy="1392365"/>
            <a:chOff x="255200" y="592"/>
            <a:chExt cx="2250363" cy="1044300"/>
          </a:xfrm>
        </p:grpSpPr>
        <p:sp>
          <p:nvSpPr>
            <p:cNvPr id="22" name="Google Shape;22;p3"/>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3"/>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3"/>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 name="Google Shape;25;p3"/>
          <p:cNvGrpSpPr/>
          <p:nvPr/>
        </p:nvGrpSpPr>
        <p:grpSpPr>
          <a:xfrm>
            <a:off x="905395" y="790"/>
            <a:ext cx="2250363" cy="1392365"/>
            <a:chOff x="905395" y="592"/>
            <a:chExt cx="2250363" cy="1044300"/>
          </a:xfrm>
        </p:grpSpPr>
        <p:sp>
          <p:nvSpPr>
            <p:cNvPr id="26" name="Google Shape;26;p3"/>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3"/>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3"/>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 name="Google Shape;29;p3"/>
          <p:cNvGrpSpPr/>
          <p:nvPr/>
        </p:nvGrpSpPr>
        <p:grpSpPr>
          <a:xfrm>
            <a:off x="7057468" y="6784"/>
            <a:ext cx="1851282" cy="1002839"/>
            <a:chOff x="6917201" y="0"/>
            <a:chExt cx="2227777" cy="863400"/>
          </a:xfrm>
        </p:grpSpPr>
        <p:sp>
          <p:nvSpPr>
            <p:cNvPr id="30" name="Google Shape;30;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3" name="Google Shape;33;p3"/>
          <p:cNvGrpSpPr/>
          <p:nvPr/>
        </p:nvGrpSpPr>
        <p:grpSpPr>
          <a:xfrm>
            <a:off x="6553032" y="5623802"/>
            <a:ext cx="2389068" cy="1234317"/>
            <a:chOff x="6917201" y="0"/>
            <a:chExt cx="2227777" cy="863400"/>
          </a:xfrm>
        </p:grpSpPr>
        <p:sp>
          <p:nvSpPr>
            <p:cNvPr id="34" name="Google Shape;34;p3"/>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3"/>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3"/>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7" name="Google Shape;37;p3"/>
          <p:cNvGrpSpPr/>
          <p:nvPr/>
        </p:nvGrpSpPr>
        <p:grpSpPr>
          <a:xfrm>
            <a:off x="199148" y="5407536"/>
            <a:ext cx="2795412" cy="1444382"/>
            <a:chOff x="6917201" y="0"/>
            <a:chExt cx="2227777" cy="863400"/>
          </a:xfrm>
        </p:grpSpPr>
        <p:sp>
          <p:nvSpPr>
            <p:cNvPr id="38" name="Google Shape;38;p3"/>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3"/>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3"/>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1" name="Google Shape;41;p3"/>
          <p:cNvSpPr txBox="1">
            <a:spLocks noGrp="1"/>
          </p:cNvSpPr>
          <p:nvPr>
            <p:ph type="ctrTitle"/>
          </p:nvPr>
        </p:nvSpPr>
        <p:spPr>
          <a:xfrm>
            <a:off x="1858703" y="2430444"/>
            <a:ext cx="5361300" cy="1930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a:endParaRPr/>
          </a:p>
        </p:txBody>
      </p:sp>
      <p:sp>
        <p:nvSpPr>
          <p:cNvPr id="42" name="Google Shape;42;p3"/>
          <p:cNvSpPr txBox="1">
            <a:spLocks noGrp="1"/>
          </p:cNvSpPr>
          <p:nvPr>
            <p:ph type="subTitle" idx="1"/>
          </p:nvPr>
        </p:nvSpPr>
        <p:spPr>
          <a:xfrm>
            <a:off x="1858700" y="4550878"/>
            <a:ext cx="5361300" cy="6969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3" name="Google Shape;43;p3"/>
          <p:cNvSpPr txBox="1">
            <a:spLocks noGrp="1"/>
          </p:cNvSpPr>
          <p:nvPr>
            <p:ph type="sldNum" idx="12"/>
          </p:nvPr>
        </p:nvSpPr>
        <p:spPr>
          <a:xfrm>
            <a:off x="8390734" y="6058224"/>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44"/>
        <p:cNvGrpSpPr/>
        <p:nvPr/>
      </p:nvGrpSpPr>
      <p:grpSpPr>
        <a:xfrm>
          <a:off x="0" y="0"/>
          <a:ext cx="0" cy="0"/>
          <a:chOff x="0" y="0"/>
          <a:chExt cx="0" cy="0"/>
        </a:xfrm>
      </p:grpSpPr>
      <p:sp>
        <p:nvSpPr>
          <p:cNvPr id="45" name="Google Shape;45;p4"/>
          <p:cNvSpPr/>
          <p:nvPr/>
        </p:nvSpPr>
        <p:spPr>
          <a:xfrm flipH="1">
            <a:off x="4757100" y="3079200"/>
            <a:ext cx="4386900" cy="3778800"/>
          </a:xfrm>
          <a:prstGeom prst="rtTriangl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6" name="Google Shape;46;p4"/>
          <p:cNvGrpSpPr/>
          <p:nvPr/>
        </p:nvGrpSpPr>
        <p:grpSpPr>
          <a:xfrm>
            <a:off x="5594190" y="5281486"/>
            <a:ext cx="2910144" cy="1576482"/>
            <a:chOff x="6917201" y="0"/>
            <a:chExt cx="2227777" cy="863400"/>
          </a:xfrm>
        </p:grpSpPr>
        <p:sp>
          <p:nvSpPr>
            <p:cNvPr id="47" name="Google Shape;47;p4"/>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4"/>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4"/>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0" name="Google Shape;50;p4"/>
          <p:cNvGrpSpPr/>
          <p:nvPr/>
        </p:nvGrpSpPr>
        <p:grpSpPr>
          <a:xfrm>
            <a:off x="199148" y="3"/>
            <a:ext cx="2795412" cy="1444382"/>
            <a:chOff x="6917201" y="0"/>
            <a:chExt cx="2227777" cy="863400"/>
          </a:xfrm>
        </p:grpSpPr>
        <p:sp>
          <p:nvSpPr>
            <p:cNvPr id="51" name="Google Shape;51;p4"/>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4"/>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4"/>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4" name="Google Shape;54;p4"/>
          <p:cNvSpPr txBox="1">
            <a:spLocks noGrp="1"/>
          </p:cNvSpPr>
          <p:nvPr>
            <p:ph type="title"/>
          </p:nvPr>
        </p:nvSpPr>
        <p:spPr>
          <a:xfrm>
            <a:off x="1888684" y="2328133"/>
            <a:ext cx="5377500" cy="2194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a:endParaRPr/>
          </a:p>
        </p:txBody>
      </p:sp>
      <p:sp>
        <p:nvSpPr>
          <p:cNvPr id="55" name="Google Shape;55;p4"/>
          <p:cNvSpPr txBox="1">
            <a:spLocks noGrp="1"/>
          </p:cNvSpPr>
          <p:nvPr>
            <p:ph type="sldNum" idx="12"/>
          </p:nvPr>
        </p:nvSpPr>
        <p:spPr>
          <a:xfrm>
            <a:off x="8390734" y="6058224"/>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2067600"/>
            <a:ext cx="5561400" cy="47904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5"/>
          <p:cNvSpPr/>
          <p:nvPr/>
        </p:nvSpPr>
        <p:spPr>
          <a:xfrm>
            <a:off x="31" y="3766000"/>
            <a:ext cx="7370400" cy="30921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5"/>
          <p:cNvSpPr/>
          <p:nvPr/>
        </p:nvSpPr>
        <p:spPr>
          <a:xfrm>
            <a:off x="203225" y="275000"/>
            <a:ext cx="87375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5"/>
          <p:cNvSpPr txBox="1">
            <a:spLocks noGrp="1"/>
          </p:cNvSpPr>
          <p:nvPr>
            <p:ph type="title"/>
          </p:nvPr>
        </p:nvSpPr>
        <p:spPr>
          <a:xfrm>
            <a:off x="819150" y="1127467"/>
            <a:ext cx="7505700" cy="12729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2654300"/>
            <a:ext cx="3686100" cy="32640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2654300"/>
            <a:ext cx="3686100" cy="32640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6058224"/>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2067600"/>
            <a:ext cx="5561400" cy="47904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6"/>
          <p:cNvSpPr/>
          <p:nvPr/>
        </p:nvSpPr>
        <p:spPr>
          <a:xfrm>
            <a:off x="31" y="3766000"/>
            <a:ext cx="7370400" cy="30921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6"/>
          <p:cNvSpPr/>
          <p:nvPr/>
        </p:nvSpPr>
        <p:spPr>
          <a:xfrm>
            <a:off x="203225" y="275000"/>
            <a:ext cx="87375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6"/>
          <p:cNvSpPr txBox="1">
            <a:spLocks noGrp="1"/>
          </p:cNvSpPr>
          <p:nvPr>
            <p:ph type="title"/>
          </p:nvPr>
        </p:nvSpPr>
        <p:spPr>
          <a:xfrm>
            <a:off x="819150" y="1127467"/>
            <a:ext cx="7505700" cy="12729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6058224"/>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2067600"/>
            <a:ext cx="5561400" cy="47904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7"/>
          <p:cNvSpPr/>
          <p:nvPr/>
        </p:nvSpPr>
        <p:spPr>
          <a:xfrm>
            <a:off x="31" y="3766000"/>
            <a:ext cx="7370400" cy="3092100"/>
          </a:xfrm>
          <a:prstGeom prst="rtTriangl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7"/>
          <p:cNvSpPr/>
          <p:nvPr/>
        </p:nvSpPr>
        <p:spPr>
          <a:xfrm>
            <a:off x="203225" y="275000"/>
            <a:ext cx="87375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7"/>
          <p:cNvSpPr txBox="1">
            <a:spLocks noGrp="1"/>
          </p:cNvSpPr>
          <p:nvPr>
            <p:ph type="title"/>
          </p:nvPr>
        </p:nvSpPr>
        <p:spPr>
          <a:xfrm>
            <a:off x="819150" y="1127467"/>
            <a:ext cx="3709200" cy="1844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3092067"/>
            <a:ext cx="3709200" cy="28263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6058224"/>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3764192"/>
            <a:ext cx="7369200" cy="30891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8"/>
          <p:cNvSpPr/>
          <p:nvPr/>
        </p:nvSpPr>
        <p:spPr>
          <a:xfrm flipH="1">
            <a:off x="3583210" y="2072150"/>
            <a:ext cx="5560500" cy="47859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0" name="Google Shape;80;p8"/>
          <p:cNvGrpSpPr/>
          <p:nvPr/>
        </p:nvGrpSpPr>
        <p:grpSpPr>
          <a:xfrm>
            <a:off x="255991" y="-11"/>
            <a:ext cx="2251347" cy="1391229"/>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4" name="Google Shape;84;p8"/>
          <p:cNvSpPr/>
          <p:nvPr/>
        </p:nvSpPr>
        <p:spPr>
          <a:xfrm>
            <a:off x="203225" y="275000"/>
            <a:ext cx="87375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5" name="Google Shape;85;p8"/>
          <p:cNvGrpSpPr/>
          <p:nvPr/>
        </p:nvGrpSpPr>
        <p:grpSpPr>
          <a:xfrm>
            <a:off x="34934" y="6029501"/>
            <a:ext cx="1593306" cy="822734"/>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9" name="Google Shape;89;p8"/>
          <p:cNvGrpSpPr/>
          <p:nvPr/>
        </p:nvGrpSpPr>
        <p:grpSpPr>
          <a:xfrm>
            <a:off x="5886353" y="1657"/>
            <a:ext cx="3257451" cy="1681990"/>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3" name="Google Shape;93;p8"/>
          <p:cNvSpPr txBox="1">
            <a:spLocks noGrp="1"/>
          </p:cNvSpPr>
          <p:nvPr>
            <p:ph type="title"/>
          </p:nvPr>
        </p:nvSpPr>
        <p:spPr>
          <a:xfrm>
            <a:off x="1393929" y="1734861"/>
            <a:ext cx="6366900" cy="33855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6058224"/>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2067600"/>
            <a:ext cx="5561400" cy="47904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9"/>
          <p:cNvSpPr/>
          <p:nvPr/>
        </p:nvSpPr>
        <p:spPr>
          <a:xfrm>
            <a:off x="31" y="3766000"/>
            <a:ext cx="7370400" cy="30921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9"/>
          <p:cNvSpPr/>
          <p:nvPr/>
        </p:nvSpPr>
        <p:spPr>
          <a:xfrm>
            <a:off x="203225" y="275000"/>
            <a:ext cx="87375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9"/>
          <p:cNvSpPr txBox="1">
            <a:spLocks noGrp="1"/>
          </p:cNvSpPr>
          <p:nvPr>
            <p:ph type="title"/>
          </p:nvPr>
        </p:nvSpPr>
        <p:spPr>
          <a:xfrm>
            <a:off x="819150" y="1127467"/>
            <a:ext cx="6424200" cy="9399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2067600"/>
            <a:ext cx="5859900" cy="524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3289400"/>
            <a:ext cx="5859900" cy="27939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6058224"/>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3766000"/>
            <a:ext cx="7370400" cy="30921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10"/>
          <p:cNvSpPr/>
          <p:nvPr/>
        </p:nvSpPr>
        <p:spPr>
          <a:xfrm flipH="1">
            <a:off x="3582600" y="2067600"/>
            <a:ext cx="5561400" cy="4790400"/>
          </a:xfrm>
          <a:prstGeom prst="rtTriangl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0"/>
          <p:cNvSpPr/>
          <p:nvPr/>
        </p:nvSpPr>
        <p:spPr>
          <a:xfrm>
            <a:off x="203225" y="275000"/>
            <a:ext cx="87375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0"/>
          <p:cNvSpPr txBox="1">
            <a:spLocks noGrp="1"/>
          </p:cNvSpPr>
          <p:nvPr>
            <p:ph type="body" idx="1"/>
          </p:nvPr>
        </p:nvSpPr>
        <p:spPr>
          <a:xfrm>
            <a:off x="328025" y="5551333"/>
            <a:ext cx="7415100" cy="806700"/>
          </a:xfrm>
          <a:prstGeom prst="rect">
            <a:avLst/>
          </a:prstGeom>
          <a:noFill/>
          <a:ln>
            <a:noFill/>
          </a:ln>
        </p:spPr>
        <p:txBody>
          <a:bodyPr spcFirstLastPara="1" wrap="square" lIns="91425" tIns="91425" rIns="91425" bIns="91425" anchor="b" anchorCtr="0">
            <a:normAutofit/>
          </a:bodyPr>
          <a:lstStyle>
            <a:lvl1pPr marL="457200" lvl="0" indent="-228600" algn="l">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6058224"/>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536633"/>
            <a:ext cx="8520600" cy="4521600"/>
          </a:xfrm>
          <a:prstGeom prst="rect">
            <a:avLst/>
          </a:prstGeom>
          <a:noFill/>
          <a:ln>
            <a:noFill/>
          </a:ln>
        </p:spPr>
        <p:txBody>
          <a:bodyPr spcFirstLastPara="1" wrap="square" lIns="91425" tIns="91425" rIns="91425" bIns="91425" anchor="t" anchorCtr="0">
            <a:normAutofit/>
          </a:bodyPr>
          <a:lstStyle>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6058224"/>
            <a:ext cx="548700" cy="5247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34F5C"/>
        </a:solidFill>
        <a:effectLst/>
      </p:bgPr>
    </p:bg>
    <p:spTree>
      <p:nvGrpSpPr>
        <p:cNvPr id="1" name="Shape 127"/>
        <p:cNvGrpSpPr/>
        <p:nvPr/>
      </p:nvGrpSpPr>
      <p:grpSpPr>
        <a:xfrm>
          <a:off x="0" y="0"/>
          <a:ext cx="0" cy="0"/>
          <a:chOff x="0" y="0"/>
          <a:chExt cx="0" cy="0"/>
        </a:xfrm>
      </p:grpSpPr>
      <p:sp>
        <p:nvSpPr>
          <p:cNvPr id="128" name="Google Shape;128;p13"/>
          <p:cNvSpPr txBox="1">
            <a:spLocks noGrp="1"/>
          </p:cNvSpPr>
          <p:nvPr>
            <p:ph type="title"/>
          </p:nvPr>
        </p:nvSpPr>
        <p:spPr>
          <a:xfrm>
            <a:off x="842375" y="1863225"/>
            <a:ext cx="7505700" cy="1183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3333"/>
              <a:buNone/>
            </a:pPr>
            <a:r>
              <a:rPr lang="en-US" sz="2922" b="1" u="sng">
                <a:solidFill>
                  <a:srgbClr val="0C343D"/>
                </a:solidFill>
              </a:rPr>
              <a:t>A Project on Contact Management System</a:t>
            </a:r>
            <a:endParaRPr sz="2622">
              <a:solidFill>
                <a:srgbClr val="0C343D"/>
              </a:solidFill>
            </a:endParaRPr>
          </a:p>
        </p:txBody>
      </p:sp>
      <p:pic>
        <p:nvPicPr>
          <p:cNvPr id="129" name="Google Shape;129;p13"/>
          <p:cNvPicPr preferRelativeResize="0"/>
          <p:nvPr/>
        </p:nvPicPr>
        <p:blipFill rotWithShape="1">
          <a:blip r:embed="rId3">
            <a:alphaModFix/>
          </a:blip>
          <a:srcRect/>
          <a:stretch/>
        </p:blipFill>
        <p:spPr>
          <a:xfrm>
            <a:off x="225375" y="308600"/>
            <a:ext cx="1777150" cy="1474525"/>
          </a:xfrm>
          <a:prstGeom prst="rect">
            <a:avLst/>
          </a:prstGeom>
          <a:noFill/>
          <a:ln>
            <a:noFill/>
          </a:ln>
        </p:spPr>
      </p:pic>
      <p:sp>
        <p:nvSpPr>
          <p:cNvPr id="130" name="Google Shape;130;p13"/>
          <p:cNvSpPr txBox="1"/>
          <p:nvPr/>
        </p:nvSpPr>
        <p:spPr>
          <a:xfrm>
            <a:off x="5341175" y="3568650"/>
            <a:ext cx="3540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100"/>
              <a:buFont typeface="Arial"/>
              <a:buNone/>
            </a:pPr>
            <a:endParaRPr sz="1400" b="0" i="0" u="none" strike="noStrike" cap="none">
              <a:solidFill>
                <a:srgbClr val="000000"/>
              </a:solidFill>
              <a:latin typeface="Calibri"/>
              <a:ea typeface="Calibri"/>
              <a:cs typeface="Calibri"/>
              <a:sym typeface="Calibri"/>
            </a:endParaRPr>
          </a:p>
        </p:txBody>
      </p:sp>
      <p:sp>
        <p:nvSpPr>
          <p:cNvPr id="131" name="Google Shape;131;p13"/>
          <p:cNvSpPr txBox="1"/>
          <p:nvPr/>
        </p:nvSpPr>
        <p:spPr>
          <a:xfrm flipH="1">
            <a:off x="1007075" y="458859"/>
            <a:ext cx="7341000" cy="954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2500" b="1" i="0" u="sng" strike="noStrike" cap="none">
                <a:solidFill>
                  <a:srgbClr val="1155CC"/>
                </a:solidFill>
                <a:latin typeface="Calibri"/>
                <a:ea typeface="Calibri"/>
                <a:cs typeface="Calibri"/>
                <a:sym typeface="Calibri"/>
              </a:rPr>
              <a:t>BANGLADESH UNIVERSITY OF BUSINESS </a:t>
            </a:r>
            <a:endParaRPr sz="2500" b="1" i="0" u="sng" strike="noStrike" cap="none">
              <a:solidFill>
                <a:srgbClr val="1155CC"/>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2200"/>
              <a:buFont typeface="Arial"/>
              <a:buNone/>
            </a:pPr>
            <a:r>
              <a:rPr lang="en-US" sz="2500" b="1" i="0" u="sng" strike="noStrike" cap="none">
                <a:solidFill>
                  <a:srgbClr val="1155CC"/>
                </a:solidFill>
                <a:latin typeface="Calibri"/>
                <a:ea typeface="Calibri"/>
                <a:cs typeface="Calibri"/>
                <a:sym typeface="Calibri"/>
              </a:rPr>
              <a:t>AND TECHNOLOGY-BUBT</a:t>
            </a:r>
            <a:endParaRPr sz="2500" b="1" i="0" u="sng" strike="noStrike" cap="none">
              <a:solidFill>
                <a:srgbClr val="1155CC"/>
              </a:solidFill>
              <a:latin typeface="Calibri"/>
              <a:ea typeface="Calibri"/>
              <a:cs typeface="Calibri"/>
              <a:sym typeface="Calibri"/>
            </a:endParaRPr>
          </a:p>
        </p:txBody>
      </p:sp>
      <p:sp>
        <p:nvSpPr>
          <p:cNvPr id="132" name="Google Shape;132;p13"/>
          <p:cNvSpPr txBox="1"/>
          <p:nvPr/>
        </p:nvSpPr>
        <p:spPr>
          <a:xfrm>
            <a:off x="685800" y="3177375"/>
            <a:ext cx="2714700" cy="538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300"/>
              <a:buFont typeface="Arial"/>
              <a:buNone/>
            </a:pPr>
            <a:r>
              <a:rPr lang="en-US" sz="2300" b="1" i="0" u="none" strike="noStrike" cap="none">
                <a:solidFill>
                  <a:srgbClr val="274E13"/>
                </a:solidFill>
                <a:latin typeface="Calibri"/>
                <a:ea typeface="Calibri"/>
                <a:cs typeface="Calibri"/>
                <a:sym typeface="Calibri"/>
              </a:rPr>
              <a:t>     </a:t>
            </a:r>
            <a:r>
              <a:rPr lang="en-US" sz="2300" b="1" i="0" u="sng" strike="noStrike" cap="none">
                <a:solidFill>
                  <a:srgbClr val="660000"/>
                </a:solidFill>
                <a:latin typeface="Calibri"/>
                <a:ea typeface="Calibri"/>
                <a:cs typeface="Calibri"/>
                <a:sym typeface="Calibri"/>
              </a:rPr>
              <a:t>Presented By:</a:t>
            </a:r>
            <a:endParaRPr sz="2300" b="1" i="0" u="sng" strike="noStrike" cap="none">
              <a:solidFill>
                <a:srgbClr val="660000"/>
              </a:solidFill>
              <a:latin typeface="Calibri"/>
              <a:ea typeface="Calibri"/>
              <a:cs typeface="Calibri"/>
              <a:sym typeface="Calibri"/>
            </a:endParaRPr>
          </a:p>
        </p:txBody>
      </p:sp>
      <p:sp>
        <p:nvSpPr>
          <p:cNvPr id="133" name="Google Shape;133;p13"/>
          <p:cNvSpPr txBox="1"/>
          <p:nvPr/>
        </p:nvSpPr>
        <p:spPr>
          <a:xfrm>
            <a:off x="4833425" y="3101175"/>
            <a:ext cx="3737700" cy="538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300"/>
              <a:buFont typeface="Arial"/>
              <a:buNone/>
            </a:pPr>
            <a:r>
              <a:rPr lang="en-US" sz="2300" b="0" i="0" u="none" strike="noStrike" cap="none">
                <a:solidFill>
                  <a:srgbClr val="274E13"/>
                </a:solidFill>
                <a:latin typeface="Calibri"/>
                <a:ea typeface="Calibri"/>
                <a:cs typeface="Calibri"/>
                <a:sym typeface="Calibri"/>
              </a:rPr>
              <a:t>               </a:t>
            </a:r>
            <a:r>
              <a:rPr lang="en-US" sz="2300" b="1" i="0" u="sng" strike="noStrike" cap="none">
                <a:solidFill>
                  <a:srgbClr val="660000"/>
                </a:solidFill>
                <a:latin typeface="Calibri"/>
                <a:ea typeface="Calibri"/>
                <a:cs typeface="Calibri"/>
                <a:sym typeface="Calibri"/>
              </a:rPr>
              <a:t>Presented To:</a:t>
            </a:r>
            <a:endParaRPr sz="2300" b="1" i="0" u="sng" strike="noStrike" cap="none">
              <a:solidFill>
                <a:srgbClr val="660000"/>
              </a:solidFill>
              <a:latin typeface="Calibri"/>
              <a:ea typeface="Calibri"/>
              <a:cs typeface="Calibri"/>
              <a:sym typeface="Calibri"/>
            </a:endParaRPr>
          </a:p>
        </p:txBody>
      </p:sp>
      <p:sp>
        <p:nvSpPr>
          <p:cNvPr id="134" name="Google Shape;134;p13"/>
          <p:cNvSpPr txBox="1"/>
          <p:nvPr/>
        </p:nvSpPr>
        <p:spPr>
          <a:xfrm>
            <a:off x="1034875" y="3721050"/>
            <a:ext cx="3814800" cy="3283200"/>
          </a:xfrm>
          <a:prstGeom prst="rect">
            <a:avLst/>
          </a:prstGeom>
          <a:noFill/>
          <a:ln>
            <a:noFill/>
          </a:ln>
        </p:spPr>
        <p:txBody>
          <a:bodyPr spcFirstLastPara="1" wrap="square" lIns="91425" tIns="91425" rIns="91425" bIns="91425" anchor="t" anchorCtr="0">
            <a:spAutoFit/>
          </a:bodyPr>
          <a:lstStyle/>
          <a:p>
            <a:pPr marL="0" marR="0" lvl="0" indent="0" algn="l" rtl="0">
              <a:lnSpc>
                <a:spcPct val="107916"/>
              </a:lnSpc>
              <a:spcBef>
                <a:spcPts val="0"/>
              </a:spcBef>
              <a:spcAft>
                <a:spcPts val="0"/>
              </a:spcAft>
              <a:buClr>
                <a:srgbClr val="000000"/>
              </a:buClr>
              <a:buSzPts val="1500"/>
              <a:buFont typeface="Arial"/>
              <a:buNone/>
            </a:pPr>
            <a:r>
              <a:rPr lang="en-US" sz="1500" b="1" i="0" u="none" strike="noStrike" cap="none">
                <a:solidFill>
                  <a:srgbClr val="000000"/>
                </a:solidFill>
                <a:latin typeface="Arial"/>
                <a:ea typeface="Arial"/>
                <a:cs typeface="Arial"/>
                <a:sym typeface="Arial"/>
              </a:rPr>
              <a:t>Nur Md. Sohel </a:t>
            </a:r>
            <a:endParaRPr sz="1500" b="1" i="0" u="none" strike="noStrike" cap="none">
              <a:solidFill>
                <a:srgbClr val="000000"/>
              </a:solidFill>
              <a:latin typeface="Arial"/>
              <a:ea typeface="Arial"/>
              <a:cs typeface="Arial"/>
              <a:sym typeface="Arial"/>
            </a:endParaRPr>
          </a:p>
          <a:p>
            <a:pPr marL="0" marR="0" lvl="0" indent="0" algn="l" rtl="0">
              <a:lnSpc>
                <a:spcPct val="107916"/>
              </a:lnSpc>
              <a:spcBef>
                <a:spcPts val="0"/>
              </a:spcBef>
              <a:spcAft>
                <a:spcPts val="0"/>
              </a:spcAft>
              <a:buClr>
                <a:srgbClr val="000000"/>
              </a:buClr>
              <a:buSzPts val="1500"/>
              <a:buFont typeface="Arial"/>
              <a:buNone/>
            </a:pPr>
            <a:r>
              <a:rPr lang="en-US" sz="1500" b="1" i="0" u="none" strike="noStrike" cap="none">
                <a:solidFill>
                  <a:srgbClr val="000000"/>
                </a:solidFill>
                <a:latin typeface="Arial"/>
                <a:ea typeface="Arial"/>
                <a:cs typeface="Arial"/>
                <a:sym typeface="Arial"/>
              </a:rPr>
              <a:t>(ID:19202103358) </a:t>
            </a:r>
            <a:endParaRPr sz="1500" b="1" i="0" u="none" strike="noStrike" cap="none">
              <a:solidFill>
                <a:srgbClr val="000000"/>
              </a:solidFill>
              <a:latin typeface="Arial"/>
              <a:ea typeface="Arial"/>
              <a:cs typeface="Arial"/>
              <a:sym typeface="Arial"/>
            </a:endParaRPr>
          </a:p>
          <a:p>
            <a:pPr marL="0" marR="0" lvl="0" indent="0" algn="l" rtl="0">
              <a:lnSpc>
                <a:spcPct val="107916"/>
              </a:lnSpc>
              <a:spcBef>
                <a:spcPts val="800"/>
              </a:spcBef>
              <a:spcAft>
                <a:spcPts val="0"/>
              </a:spcAft>
              <a:buClr>
                <a:srgbClr val="000000"/>
              </a:buClr>
              <a:buSzPts val="1500"/>
              <a:buFont typeface="Arial"/>
              <a:buNone/>
            </a:pPr>
            <a:r>
              <a:rPr lang="en-US" sz="1500" b="1" i="0" u="none" strike="noStrike" cap="none">
                <a:solidFill>
                  <a:srgbClr val="000000"/>
                </a:solidFill>
                <a:latin typeface="Arial"/>
                <a:ea typeface="Arial"/>
                <a:cs typeface="Arial"/>
                <a:sym typeface="Arial"/>
              </a:rPr>
              <a:t>Md.Shafiul Alam</a:t>
            </a:r>
            <a:endParaRPr sz="1500" b="1" i="0" u="none" strike="noStrike" cap="none">
              <a:solidFill>
                <a:srgbClr val="000000"/>
              </a:solidFill>
              <a:latin typeface="Arial"/>
              <a:ea typeface="Arial"/>
              <a:cs typeface="Arial"/>
              <a:sym typeface="Arial"/>
            </a:endParaRPr>
          </a:p>
          <a:p>
            <a:pPr marL="0" marR="0" lvl="0" indent="0" algn="l" rtl="0">
              <a:lnSpc>
                <a:spcPct val="107916"/>
              </a:lnSpc>
              <a:spcBef>
                <a:spcPts val="800"/>
              </a:spcBef>
              <a:spcAft>
                <a:spcPts val="0"/>
              </a:spcAft>
              <a:buClr>
                <a:srgbClr val="000000"/>
              </a:buClr>
              <a:buSzPts val="1500"/>
              <a:buFont typeface="Arial"/>
              <a:buNone/>
            </a:pPr>
            <a:r>
              <a:rPr lang="en-US" sz="1500" b="1" i="0" u="none" strike="noStrike" cap="none">
                <a:solidFill>
                  <a:srgbClr val="000000"/>
                </a:solidFill>
                <a:latin typeface="Arial"/>
                <a:ea typeface="Arial"/>
                <a:cs typeface="Arial"/>
                <a:sym typeface="Arial"/>
              </a:rPr>
              <a:t>(ID:19202103327)</a:t>
            </a:r>
            <a:endParaRPr sz="1500" b="1" i="0" u="none" strike="noStrike" cap="none">
              <a:solidFill>
                <a:srgbClr val="000000"/>
              </a:solidFill>
              <a:latin typeface="Arial"/>
              <a:ea typeface="Arial"/>
              <a:cs typeface="Arial"/>
              <a:sym typeface="Arial"/>
            </a:endParaRPr>
          </a:p>
          <a:p>
            <a:pPr marL="0" marR="0" lvl="0" indent="0" algn="l" rtl="0">
              <a:lnSpc>
                <a:spcPct val="107916"/>
              </a:lnSpc>
              <a:spcBef>
                <a:spcPts val="800"/>
              </a:spcBef>
              <a:spcAft>
                <a:spcPts val="0"/>
              </a:spcAft>
              <a:buClr>
                <a:srgbClr val="000000"/>
              </a:buClr>
              <a:buSzPts val="1500"/>
              <a:buFont typeface="Arial"/>
              <a:buNone/>
            </a:pPr>
            <a:r>
              <a:rPr lang="en-US" sz="1500" b="1" i="0" u="none" strike="noStrike" cap="none">
                <a:solidFill>
                  <a:srgbClr val="000000"/>
                </a:solidFill>
                <a:latin typeface="Arial"/>
                <a:ea typeface="Arial"/>
                <a:cs typeface="Arial"/>
                <a:sym typeface="Arial"/>
              </a:rPr>
              <a:t>A.N.M. Liazur Rahman </a:t>
            </a:r>
            <a:endParaRPr sz="1500" b="1" i="0" u="none" strike="noStrike" cap="none">
              <a:solidFill>
                <a:srgbClr val="000000"/>
              </a:solidFill>
              <a:latin typeface="Arial"/>
              <a:ea typeface="Arial"/>
              <a:cs typeface="Arial"/>
              <a:sym typeface="Arial"/>
            </a:endParaRPr>
          </a:p>
          <a:p>
            <a:pPr marL="0" marR="0" lvl="0" indent="0" algn="l" rtl="0">
              <a:lnSpc>
                <a:spcPct val="107916"/>
              </a:lnSpc>
              <a:spcBef>
                <a:spcPts val="800"/>
              </a:spcBef>
              <a:spcAft>
                <a:spcPts val="0"/>
              </a:spcAft>
              <a:buClr>
                <a:srgbClr val="000000"/>
              </a:buClr>
              <a:buSzPts val="1500"/>
              <a:buFont typeface="Arial"/>
              <a:buNone/>
            </a:pPr>
            <a:r>
              <a:rPr lang="en-US" sz="1500" b="1" i="0" u="none" strike="noStrike" cap="none">
                <a:solidFill>
                  <a:srgbClr val="000000"/>
                </a:solidFill>
                <a:latin typeface="Arial"/>
                <a:ea typeface="Arial"/>
                <a:cs typeface="Arial"/>
                <a:sym typeface="Arial"/>
              </a:rPr>
              <a:t>(ID:19202103344)</a:t>
            </a:r>
            <a:endParaRPr sz="1500" b="1" i="0" u="none" strike="noStrike" cap="none">
              <a:solidFill>
                <a:srgbClr val="000000"/>
              </a:solidFill>
              <a:latin typeface="Arial"/>
              <a:ea typeface="Arial"/>
              <a:cs typeface="Arial"/>
              <a:sym typeface="Arial"/>
            </a:endParaRPr>
          </a:p>
          <a:p>
            <a:pPr marL="0" marR="0" lvl="0" indent="0" algn="l" rtl="0">
              <a:lnSpc>
                <a:spcPct val="107916"/>
              </a:lnSpc>
              <a:spcBef>
                <a:spcPts val="80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7916"/>
              </a:lnSpc>
              <a:spcBef>
                <a:spcPts val="80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7916"/>
              </a:lnSpc>
              <a:spcBef>
                <a:spcPts val="80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7916"/>
              </a:lnSpc>
              <a:spcBef>
                <a:spcPts val="800"/>
              </a:spcBef>
              <a:spcAft>
                <a:spcPts val="80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sp>
        <p:nvSpPr>
          <p:cNvPr id="135" name="Google Shape;135;p13"/>
          <p:cNvSpPr/>
          <p:nvPr/>
        </p:nvSpPr>
        <p:spPr>
          <a:xfrm>
            <a:off x="225375" y="5888050"/>
            <a:ext cx="8467200" cy="671400"/>
          </a:xfrm>
          <a:prstGeom prst="rtTriangle">
            <a:avLst/>
          </a:prstGeom>
          <a:solidFill>
            <a:srgbClr val="0C343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13"/>
          <p:cNvSpPr txBox="1"/>
          <p:nvPr/>
        </p:nvSpPr>
        <p:spPr>
          <a:xfrm>
            <a:off x="4452725" y="3733800"/>
            <a:ext cx="4499100" cy="12669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50"/>
              </a:spcBef>
              <a:spcAft>
                <a:spcPts val="0"/>
              </a:spcAft>
              <a:buClr>
                <a:srgbClr val="000000"/>
              </a:buClr>
              <a:buSzPts val="1500"/>
              <a:buFont typeface="Arial"/>
              <a:buNone/>
            </a:pPr>
            <a:r>
              <a:rPr lang="en-US" sz="1600" b="1" i="0" u="none" strike="noStrike" cap="none">
                <a:solidFill>
                  <a:srgbClr val="000000"/>
                </a:solidFill>
                <a:latin typeface="Times New Roman"/>
                <a:ea typeface="Times New Roman"/>
                <a:cs typeface="Times New Roman"/>
                <a:sym typeface="Times New Roman"/>
              </a:rPr>
              <a:t>Umme Hafcha Mukti</a:t>
            </a:r>
            <a:endParaRPr sz="1600" b="1" i="0" u="none" strike="noStrike" cap="none">
              <a:solidFill>
                <a:srgbClr val="000000"/>
              </a:solidFill>
              <a:latin typeface="Times New Roman"/>
              <a:ea typeface="Times New Roman"/>
              <a:cs typeface="Times New Roman"/>
              <a:sym typeface="Times New Roman"/>
            </a:endParaRPr>
          </a:p>
          <a:p>
            <a:pPr marL="0" marR="0" lvl="0" indent="0" algn="l" rtl="0">
              <a:lnSpc>
                <a:spcPct val="115000"/>
              </a:lnSpc>
              <a:spcBef>
                <a:spcPts val="50"/>
              </a:spcBef>
              <a:spcAft>
                <a:spcPts val="0"/>
              </a:spcAft>
              <a:buClr>
                <a:srgbClr val="000000"/>
              </a:buClr>
              <a:buSzPts val="1500"/>
              <a:buFont typeface="Arial"/>
              <a:buNone/>
            </a:pPr>
            <a:r>
              <a:rPr lang="en-US" sz="1600" b="1" i="0" u="none" strike="noStrike" cap="none">
                <a:solidFill>
                  <a:srgbClr val="000000"/>
                </a:solidFill>
                <a:latin typeface="Times New Roman"/>
                <a:ea typeface="Times New Roman"/>
                <a:cs typeface="Times New Roman"/>
                <a:sym typeface="Times New Roman"/>
              </a:rPr>
              <a:t>Course Instructor,</a:t>
            </a:r>
            <a:r>
              <a:rPr lang="en-US" sz="1500" b="1" i="0" u="none" strike="noStrike" cap="none">
                <a:solidFill>
                  <a:srgbClr val="000000"/>
                </a:solidFill>
                <a:latin typeface="Times New Roman"/>
                <a:ea typeface="Times New Roman"/>
                <a:cs typeface="Times New Roman"/>
                <a:sym typeface="Times New Roman"/>
              </a:rPr>
              <a:t>	</a:t>
            </a:r>
            <a:endParaRPr sz="1500" b="1" i="0" u="none" strike="noStrike" cap="none">
              <a:solidFill>
                <a:srgbClr val="000000"/>
              </a:solidFill>
              <a:latin typeface="Times New Roman"/>
              <a:ea typeface="Times New Roman"/>
              <a:cs typeface="Times New Roman"/>
              <a:sym typeface="Times New Roman"/>
            </a:endParaRPr>
          </a:p>
          <a:p>
            <a:pPr marL="0" marR="0" lvl="0" indent="0" algn="l" rtl="0">
              <a:lnSpc>
                <a:spcPct val="115000"/>
              </a:lnSpc>
              <a:spcBef>
                <a:spcPts val="50"/>
              </a:spcBef>
              <a:spcAft>
                <a:spcPts val="0"/>
              </a:spcAft>
              <a:buClr>
                <a:srgbClr val="000000"/>
              </a:buClr>
              <a:buSzPts val="1500"/>
              <a:buFont typeface="Arial"/>
              <a:buNone/>
            </a:pPr>
            <a:r>
              <a:rPr lang="en-US" sz="1500" b="1" i="0" u="none" strike="noStrike" cap="none">
                <a:solidFill>
                  <a:srgbClr val="000000"/>
                </a:solidFill>
                <a:latin typeface="Times New Roman"/>
                <a:ea typeface="Times New Roman"/>
                <a:cs typeface="Times New Roman"/>
                <a:sym typeface="Times New Roman"/>
              </a:rPr>
              <a:t>Department of Computer Science and Engineering </a:t>
            </a:r>
            <a:endParaRPr sz="1500" b="1" i="0" u="none" strike="noStrike" cap="none">
              <a:solidFill>
                <a:srgbClr val="000000"/>
              </a:solidFill>
              <a:latin typeface="Times New Roman"/>
              <a:ea typeface="Times New Roman"/>
              <a:cs typeface="Times New Roman"/>
              <a:sym typeface="Times New Roman"/>
            </a:endParaRPr>
          </a:p>
          <a:p>
            <a:pPr marL="0" marR="0" lvl="0" indent="0" algn="l" rtl="0">
              <a:lnSpc>
                <a:spcPct val="115000"/>
              </a:lnSpc>
              <a:spcBef>
                <a:spcPts val="50"/>
              </a:spcBef>
              <a:spcAft>
                <a:spcPts val="0"/>
              </a:spcAft>
              <a:buClr>
                <a:srgbClr val="000000"/>
              </a:buClr>
              <a:buSzPts val="1500"/>
              <a:buFont typeface="Arial"/>
              <a:buNone/>
            </a:pPr>
            <a:r>
              <a:rPr lang="en-US" sz="1500" b="1" i="0" u="none" strike="noStrike" cap="none">
                <a:solidFill>
                  <a:srgbClr val="000000"/>
                </a:solidFill>
                <a:latin typeface="Times New Roman"/>
                <a:ea typeface="Times New Roman"/>
                <a:cs typeface="Times New Roman"/>
                <a:sym typeface="Times New Roman"/>
              </a:rPr>
              <a:t>Bangladesh University of Business and Technology</a:t>
            </a:r>
            <a:r>
              <a:rPr lang="en-US" sz="1400" b="1" i="0" u="none" strike="noStrike" cap="none">
                <a:solidFill>
                  <a:srgbClr val="000000"/>
                </a:solidFill>
                <a:latin typeface="Times New Roman"/>
                <a:ea typeface="Times New Roman"/>
                <a:cs typeface="Times New Roman"/>
                <a:sym typeface="Times New Roman"/>
              </a:rPr>
              <a:t>.</a:t>
            </a:r>
            <a:endParaRPr sz="1400" b="1" i="0" u="none" strike="noStrike" cap="none">
              <a:solidFill>
                <a:srgbClr val="000000"/>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3"/>
          <p:cNvSpPr txBox="1">
            <a:spLocks noGrp="1"/>
          </p:cNvSpPr>
          <p:nvPr>
            <p:ph type="title"/>
          </p:nvPr>
        </p:nvSpPr>
        <p:spPr>
          <a:xfrm>
            <a:off x="819150" y="1241767"/>
            <a:ext cx="7505700" cy="12729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3000"/>
              <a:buNone/>
            </a:pPr>
            <a:r>
              <a:rPr lang="en-US"/>
              <a:t> </a:t>
            </a:r>
            <a:endParaRPr/>
          </a:p>
        </p:txBody>
      </p:sp>
      <p:sp>
        <p:nvSpPr>
          <p:cNvPr id="246" name="Google Shape;246;p23"/>
          <p:cNvSpPr txBox="1">
            <a:spLocks noGrp="1"/>
          </p:cNvSpPr>
          <p:nvPr>
            <p:ph type="body" idx="1"/>
          </p:nvPr>
        </p:nvSpPr>
        <p:spPr>
          <a:xfrm>
            <a:off x="819150" y="2654300"/>
            <a:ext cx="7505700" cy="3264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300"/>
              <a:buNone/>
            </a:pPr>
            <a:r>
              <a:rPr lang="en-US"/>
              <a:t> </a:t>
            </a:r>
            <a:endParaRPr/>
          </a:p>
        </p:txBody>
      </p:sp>
      <p:sp>
        <p:nvSpPr>
          <p:cNvPr id="247" name="Google Shape;247;p23"/>
          <p:cNvSpPr txBox="1"/>
          <p:nvPr/>
        </p:nvSpPr>
        <p:spPr>
          <a:xfrm>
            <a:off x="541209" y="964550"/>
            <a:ext cx="4511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sng" strike="noStrike" cap="none">
                <a:solidFill>
                  <a:srgbClr val="000000"/>
                </a:solidFill>
                <a:latin typeface="Calibri"/>
                <a:ea typeface="Calibri"/>
                <a:cs typeface="Calibri"/>
                <a:sym typeface="Calibri"/>
              </a:rPr>
              <a:t>Main Menu:</a:t>
            </a:r>
            <a:endParaRPr sz="2000" b="1" i="0" u="sng" strike="noStrike" cap="none">
              <a:solidFill>
                <a:srgbClr val="000000"/>
              </a:solidFill>
              <a:latin typeface="Calibri"/>
              <a:ea typeface="Calibri"/>
              <a:cs typeface="Calibri"/>
              <a:sym typeface="Calibri"/>
            </a:endParaRPr>
          </a:p>
        </p:txBody>
      </p:sp>
      <p:pic>
        <p:nvPicPr>
          <p:cNvPr id="248" name="Google Shape;248;p23"/>
          <p:cNvPicPr preferRelativeResize="0"/>
          <p:nvPr/>
        </p:nvPicPr>
        <p:blipFill rotWithShape="1">
          <a:blip r:embed="rId3">
            <a:alphaModFix/>
          </a:blip>
          <a:srcRect/>
          <a:stretch/>
        </p:blipFill>
        <p:spPr>
          <a:xfrm>
            <a:off x="541200" y="1734550"/>
            <a:ext cx="8061600" cy="4183750"/>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4"/>
          <p:cNvSpPr txBox="1">
            <a:spLocks noGrp="1"/>
          </p:cNvSpPr>
          <p:nvPr>
            <p:ph type="title"/>
          </p:nvPr>
        </p:nvSpPr>
        <p:spPr>
          <a:xfrm>
            <a:off x="819150" y="1127467"/>
            <a:ext cx="7505700" cy="12729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3000"/>
              <a:buNone/>
            </a:pPr>
            <a:r>
              <a:rPr lang="en-US"/>
              <a:t> </a:t>
            </a:r>
            <a:endParaRPr/>
          </a:p>
        </p:txBody>
      </p:sp>
      <p:sp>
        <p:nvSpPr>
          <p:cNvPr id="254" name="Google Shape;254;p24"/>
          <p:cNvSpPr txBox="1">
            <a:spLocks noGrp="1"/>
          </p:cNvSpPr>
          <p:nvPr>
            <p:ph type="body" idx="1"/>
          </p:nvPr>
        </p:nvSpPr>
        <p:spPr>
          <a:xfrm>
            <a:off x="819150" y="2654300"/>
            <a:ext cx="7505700" cy="3264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300"/>
              <a:buNone/>
            </a:pPr>
            <a:r>
              <a:rPr lang="en-US"/>
              <a:t> </a:t>
            </a:r>
            <a:endParaRPr/>
          </a:p>
        </p:txBody>
      </p:sp>
      <p:sp>
        <p:nvSpPr>
          <p:cNvPr id="255" name="Google Shape;255;p24"/>
          <p:cNvSpPr txBox="1"/>
          <p:nvPr/>
        </p:nvSpPr>
        <p:spPr>
          <a:xfrm>
            <a:off x="511850" y="915225"/>
            <a:ext cx="29736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sng" strike="noStrike" cap="none">
                <a:solidFill>
                  <a:srgbClr val="000000"/>
                </a:solidFill>
                <a:latin typeface="Calibri"/>
                <a:ea typeface="Calibri"/>
                <a:cs typeface="Calibri"/>
                <a:sym typeface="Calibri"/>
              </a:rPr>
              <a:t>Add New Contacts:</a:t>
            </a:r>
            <a:endParaRPr sz="2000" b="1" i="0" u="sng" strike="noStrike" cap="none">
              <a:solidFill>
                <a:srgbClr val="000000"/>
              </a:solidFill>
              <a:latin typeface="Calibri"/>
              <a:ea typeface="Calibri"/>
              <a:cs typeface="Calibri"/>
              <a:sym typeface="Calibri"/>
            </a:endParaRPr>
          </a:p>
        </p:txBody>
      </p:sp>
      <p:pic>
        <p:nvPicPr>
          <p:cNvPr id="256" name="Google Shape;256;p24"/>
          <p:cNvPicPr preferRelativeResize="0"/>
          <p:nvPr/>
        </p:nvPicPr>
        <p:blipFill rotWithShape="1">
          <a:blip r:embed="rId3">
            <a:alphaModFix/>
          </a:blip>
          <a:srcRect/>
          <a:stretch/>
        </p:blipFill>
        <p:spPr>
          <a:xfrm>
            <a:off x="426563" y="1735391"/>
            <a:ext cx="8290876" cy="4306833"/>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5"/>
          <p:cNvSpPr txBox="1">
            <a:spLocks noGrp="1"/>
          </p:cNvSpPr>
          <p:nvPr>
            <p:ph type="title"/>
          </p:nvPr>
        </p:nvSpPr>
        <p:spPr>
          <a:xfrm>
            <a:off x="819150" y="1127467"/>
            <a:ext cx="7505700" cy="12729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3000"/>
              <a:buNone/>
            </a:pPr>
            <a:r>
              <a:rPr lang="en-US"/>
              <a:t> </a:t>
            </a:r>
            <a:endParaRPr/>
          </a:p>
        </p:txBody>
      </p:sp>
      <p:sp>
        <p:nvSpPr>
          <p:cNvPr id="262" name="Google Shape;262;p25"/>
          <p:cNvSpPr txBox="1">
            <a:spLocks noGrp="1"/>
          </p:cNvSpPr>
          <p:nvPr>
            <p:ph type="body" idx="1"/>
          </p:nvPr>
        </p:nvSpPr>
        <p:spPr>
          <a:xfrm>
            <a:off x="819150" y="2654300"/>
            <a:ext cx="7505700" cy="3264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300"/>
              <a:buNone/>
            </a:pPr>
            <a:r>
              <a:rPr lang="en-US"/>
              <a:t> </a:t>
            </a:r>
            <a:endParaRPr/>
          </a:p>
        </p:txBody>
      </p:sp>
      <p:sp>
        <p:nvSpPr>
          <p:cNvPr id="263" name="Google Shape;263;p25"/>
          <p:cNvSpPr txBox="1"/>
          <p:nvPr/>
        </p:nvSpPr>
        <p:spPr>
          <a:xfrm>
            <a:off x="417875" y="841075"/>
            <a:ext cx="37686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sng" strike="noStrike" cap="none">
                <a:solidFill>
                  <a:srgbClr val="000000"/>
                </a:solidFill>
                <a:latin typeface="Calibri"/>
                <a:ea typeface="Calibri"/>
                <a:cs typeface="Calibri"/>
                <a:sym typeface="Calibri"/>
              </a:rPr>
              <a:t>List All Contacts Details:</a:t>
            </a:r>
            <a:endParaRPr sz="2000" b="1" i="0" u="sng" strike="noStrike" cap="none">
              <a:solidFill>
                <a:srgbClr val="000000"/>
              </a:solidFill>
              <a:latin typeface="Calibri"/>
              <a:ea typeface="Calibri"/>
              <a:cs typeface="Calibri"/>
              <a:sym typeface="Calibri"/>
            </a:endParaRPr>
          </a:p>
        </p:txBody>
      </p:sp>
      <p:pic>
        <p:nvPicPr>
          <p:cNvPr id="264" name="Google Shape;264;p25"/>
          <p:cNvPicPr preferRelativeResize="0"/>
          <p:nvPr/>
        </p:nvPicPr>
        <p:blipFill rotWithShape="1">
          <a:blip r:embed="rId3">
            <a:alphaModFix/>
          </a:blip>
          <a:srcRect/>
          <a:stretch/>
        </p:blipFill>
        <p:spPr>
          <a:xfrm>
            <a:off x="471100" y="1569750"/>
            <a:ext cx="8201800" cy="4348550"/>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6"/>
          <p:cNvSpPr txBox="1">
            <a:spLocks noGrp="1"/>
          </p:cNvSpPr>
          <p:nvPr>
            <p:ph type="title"/>
          </p:nvPr>
        </p:nvSpPr>
        <p:spPr>
          <a:xfrm>
            <a:off x="819150" y="1127467"/>
            <a:ext cx="7505700" cy="12729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3000"/>
              <a:buNone/>
            </a:pPr>
            <a:r>
              <a:rPr lang="en-US"/>
              <a:t> </a:t>
            </a:r>
            <a:endParaRPr/>
          </a:p>
        </p:txBody>
      </p:sp>
      <p:sp>
        <p:nvSpPr>
          <p:cNvPr id="270" name="Google Shape;270;p26"/>
          <p:cNvSpPr txBox="1">
            <a:spLocks noGrp="1"/>
          </p:cNvSpPr>
          <p:nvPr>
            <p:ph type="body" idx="1"/>
          </p:nvPr>
        </p:nvSpPr>
        <p:spPr>
          <a:xfrm>
            <a:off x="-1752600" y="2282275"/>
            <a:ext cx="7505700" cy="3264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300"/>
              <a:buNone/>
            </a:pPr>
            <a:r>
              <a:rPr lang="en-US"/>
              <a:t> </a:t>
            </a:r>
            <a:endParaRPr/>
          </a:p>
        </p:txBody>
      </p:sp>
      <p:sp>
        <p:nvSpPr>
          <p:cNvPr id="271" name="Google Shape;271;p26"/>
          <p:cNvSpPr txBox="1"/>
          <p:nvPr/>
        </p:nvSpPr>
        <p:spPr>
          <a:xfrm>
            <a:off x="491175" y="959175"/>
            <a:ext cx="20916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sng" strike="noStrike" cap="none">
                <a:solidFill>
                  <a:srgbClr val="000000"/>
                </a:solidFill>
                <a:latin typeface="Calibri"/>
                <a:ea typeface="Calibri"/>
                <a:cs typeface="Calibri"/>
                <a:sym typeface="Calibri"/>
              </a:rPr>
              <a:t>Search Contacts:</a:t>
            </a:r>
            <a:endParaRPr sz="2000" b="1" i="0" u="sng" strike="noStrike" cap="none">
              <a:solidFill>
                <a:srgbClr val="000000"/>
              </a:solidFill>
              <a:latin typeface="Calibri"/>
              <a:ea typeface="Calibri"/>
              <a:cs typeface="Calibri"/>
              <a:sym typeface="Calibri"/>
            </a:endParaRPr>
          </a:p>
        </p:txBody>
      </p:sp>
      <p:pic>
        <p:nvPicPr>
          <p:cNvPr id="272" name="Google Shape;272;p26"/>
          <p:cNvPicPr preferRelativeResize="0"/>
          <p:nvPr/>
        </p:nvPicPr>
        <p:blipFill rotWithShape="1">
          <a:blip r:embed="rId3">
            <a:alphaModFix/>
          </a:blip>
          <a:srcRect/>
          <a:stretch/>
        </p:blipFill>
        <p:spPr>
          <a:xfrm>
            <a:off x="409575" y="1705124"/>
            <a:ext cx="8324851" cy="4418298"/>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7"/>
          <p:cNvSpPr txBox="1">
            <a:spLocks noGrp="1"/>
          </p:cNvSpPr>
          <p:nvPr>
            <p:ph type="title"/>
          </p:nvPr>
        </p:nvSpPr>
        <p:spPr>
          <a:xfrm>
            <a:off x="830650" y="727422"/>
            <a:ext cx="7505700" cy="845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3000"/>
              <a:buNone/>
            </a:pPr>
            <a:r>
              <a:rPr lang="en-US" sz="2500" b="1">
                <a:solidFill>
                  <a:srgbClr val="0C0C0C"/>
                </a:solidFill>
                <a:latin typeface="Calibri"/>
                <a:ea typeface="Calibri"/>
                <a:cs typeface="Calibri"/>
                <a:sym typeface="Calibri"/>
              </a:rPr>
              <a:t>                                 </a:t>
            </a:r>
            <a:r>
              <a:rPr lang="en-US" sz="3200" b="1" u="sng">
                <a:solidFill>
                  <a:srgbClr val="5B0F00"/>
                </a:solidFill>
                <a:latin typeface="Calibri"/>
                <a:ea typeface="Calibri"/>
                <a:cs typeface="Calibri"/>
                <a:sym typeface="Calibri"/>
              </a:rPr>
              <a:t> </a:t>
            </a:r>
            <a:r>
              <a:rPr lang="en-US" sz="3200" b="1" u="sng" smtClean="0">
                <a:solidFill>
                  <a:srgbClr val="5B0F00"/>
                </a:solidFill>
                <a:latin typeface="Calibri"/>
                <a:ea typeface="Calibri"/>
                <a:cs typeface="Calibri"/>
                <a:sym typeface="Calibri"/>
              </a:rPr>
              <a:t>6-Conclusion </a:t>
            </a:r>
            <a:r>
              <a:rPr lang="en-US" sz="3200" b="1" u="sng">
                <a:solidFill>
                  <a:srgbClr val="5B0F00"/>
                </a:solidFill>
                <a:latin typeface="Calibri"/>
                <a:ea typeface="Calibri"/>
                <a:cs typeface="Calibri"/>
                <a:sym typeface="Calibri"/>
              </a:rPr>
              <a:t>:</a:t>
            </a:r>
            <a:endParaRPr sz="3700" u="sng">
              <a:solidFill>
                <a:srgbClr val="5B0F00"/>
              </a:solidFill>
            </a:endParaRPr>
          </a:p>
        </p:txBody>
      </p:sp>
      <p:sp>
        <p:nvSpPr>
          <p:cNvPr id="278" name="Google Shape;278;p27"/>
          <p:cNvSpPr txBox="1">
            <a:spLocks noGrp="1"/>
          </p:cNvSpPr>
          <p:nvPr>
            <p:ph type="body" idx="1"/>
          </p:nvPr>
        </p:nvSpPr>
        <p:spPr>
          <a:xfrm>
            <a:off x="830650" y="1851128"/>
            <a:ext cx="7505700" cy="32640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800"/>
              </a:spcAft>
              <a:buSzPts val="1300"/>
              <a:buNone/>
            </a:pPr>
            <a:r>
              <a:rPr lang="en-US" sz="2200" b="1">
                <a:solidFill>
                  <a:srgbClr val="151515"/>
                </a:solidFill>
                <a:latin typeface="Times New Roman"/>
                <a:ea typeface="Times New Roman"/>
                <a:cs typeface="Times New Roman"/>
                <a:sym typeface="Times New Roman"/>
              </a:rPr>
              <a:t>We’ve discussed all the critical aspects of the contact management automated system. So far, whatever has been said, it should be taken into consideration that the success of any business, whether it is a large organization or a small startup solely relies on the level of satisfaction of the customer.</a:t>
            </a:r>
            <a:endParaRPr sz="2200" b="1">
              <a:solidFill>
                <a:srgbClr val="151515"/>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28"/>
          <p:cNvSpPr txBox="1">
            <a:spLocks noGrp="1"/>
          </p:cNvSpPr>
          <p:nvPr>
            <p:ph type="title"/>
          </p:nvPr>
        </p:nvSpPr>
        <p:spPr>
          <a:xfrm>
            <a:off x="819150" y="381726"/>
            <a:ext cx="7505700" cy="1242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3000"/>
              <a:buNone/>
            </a:pPr>
            <a:r>
              <a:rPr lang="en-US" b="1">
                <a:solidFill>
                  <a:srgbClr val="5B0F00"/>
                </a:solidFill>
                <a:latin typeface="Calibri"/>
                <a:ea typeface="Calibri"/>
                <a:cs typeface="Calibri"/>
                <a:sym typeface="Calibri"/>
              </a:rPr>
              <a:t>                              </a:t>
            </a:r>
            <a:r>
              <a:rPr lang="en-US" b="1" u="sng">
                <a:solidFill>
                  <a:srgbClr val="5B0F00"/>
                </a:solidFill>
                <a:latin typeface="Calibri"/>
                <a:ea typeface="Calibri"/>
                <a:cs typeface="Calibri"/>
                <a:sym typeface="Calibri"/>
              </a:rPr>
              <a:t>7</a:t>
            </a:r>
            <a:r>
              <a:rPr lang="en-US" b="1" u="sng" smtClean="0">
                <a:solidFill>
                  <a:srgbClr val="5B0F00"/>
                </a:solidFill>
                <a:latin typeface="Calibri"/>
                <a:ea typeface="Calibri"/>
                <a:cs typeface="Calibri"/>
                <a:sym typeface="Calibri"/>
              </a:rPr>
              <a:t>-Future </a:t>
            </a:r>
            <a:r>
              <a:rPr lang="en-US" b="1" u="sng">
                <a:solidFill>
                  <a:srgbClr val="5B0F00"/>
                </a:solidFill>
                <a:latin typeface="Calibri"/>
                <a:ea typeface="Calibri"/>
                <a:cs typeface="Calibri"/>
                <a:sym typeface="Calibri"/>
              </a:rPr>
              <a:t>work:</a:t>
            </a:r>
            <a:endParaRPr sz="3500" u="sng">
              <a:solidFill>
                <a:srgbClr val="5B0F00"/>
              </a:solidFill>
            </a:endParaRPr>
          </a:p>
        </p:txBody>
      </p:sp>
      <p:sp>
        <p:nvSpPr>
          <p:cNvPr id="284" name="Google Shape;284;p28"/>
          <p:cNvSpPr txBox="1"/>
          <p:nvPr/>
        </p:nvSpPr>
        <p:spPr>
          <a:xfrm>
            <a:off x="988050" y="1338064"/>
            <a:ext cx="7336800" cy="4463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000000"/>
                </a:solidFill>
                <a:latin typeface="Calibri"/>
                <a:ea typeface="Calibri"/>
                <a:cs typeface="Calibri"/>
                <a:sym typeface="Calibri"/>
              </a:rPr>
              <a:t>We can give more advance software for Contact Management System including more facilities.</a:t>
            </a:r>
            <a:endParaRPr sz="22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200"/>
              <a:buFont typeface="Arial"/>
              <a:buNone/>
            </a:pPr>
            <a:endParaRPr sz="22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000000"/>
                </a:solidFill>
                <a:latin typeface="Calibri"/>
                <a:ea typeface="Calibri"/>
                <a:cs typeface="Calibri"/>
                <a:sym typeface="Calibri"/>
              </a:rPr>
              <a:t>We can add printer in future.</a:t>
            </a:r>
            <a:endParaRPr sz="22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200"/>
              <a:buFont typeface="Arial"/>
              <a:buNone/>
            </a:pPr>
            <a:endParaRPr sz="22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000000"/>
                </a:solidFill>
                <a:latin typeface="Calibri"/>
                <a:ea typeface="Calibri"/>
                <a:cs typeface="Calibri"/>
                <a:sym typeface="Calibri"/>
              </a:rPr>
              <a:t>We will host the platform on online servers to make it accessible worldwide.</a:t>
            </a:r>
            <a:endParaRPr sz="22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200"/>
              <a:buFont typeface="Arial"/>
              <a:buNone/>
            </a:pPr>
            <a:endParaRPr sz="22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000000"/>
                </a:solidFill>
                <a:latin typeface="Calibri"/>
                <a:ea typeface="Calibri"/>
                <a:cs typeface="Calibri"/>
                <a:sym typeface="Calibri"/>
              </a:rPr>
              <a:t>Integrate multiple load balancers to  distribute the loads of system.</a:t>
            </a:r>
            <a:endParaRPr sz="22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200"/>
              <a:buFont typeface="Arial"/>
              <a:buNone/>
            </a:pPr>
            <a:endParaRPr sz="22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200"/>
              <a:buFont typeface="Arial"/>
              <a:buNone/>
            </a:pPr>
            <a:endParaRPr sz="22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85" name="Google Shape;285;p28"/>
          <p:cNvSpPr/>
          <p:nvPr/>
        </p:nvSpPr>
        <p:spPr>
          <a:xfrm>
            <a:off x="427671" y="1478376"/>
            <a:ext cx="436800" cy="291300"/>
          </a:xfrm>
          <a:prstGeom prst="notchedRightArrow">
            <a:avLst>
              <a:gd name="adj1" fmla="val 50000"/>
              <a:gd name="adj2" fmla="val 50000"/>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28"/>
          <p:cNvSpPr/>
          <p:nvPr/>
        </p:nvSpPr>
        <p:spPr>
          <a:xfrm>
            <a:off x="444900" y="4134475"/>
            <a:ext cx="436800" cy="291300"/>
          </a:xfrm>
          <a:prstGeom prst="notchedRightArrow">
            <a:avLst>
              <a:gd name="adj1" fmla="val 50000"/>
              <a:gd name="adj2" fmla="val 50000"/>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28"/>
          <p:cNvSpPr/>
          <p:nvPr/>
        </p:nvSpPr>
        <p:spPr>
          <a:xfrm>
            <a:off x="444900" y="3145951"/>
            <a:ext cx="436800" cy="291300"/>
          </a:xfrm>
          <a:prstGeom prst="notchedRightArrow">
            <a:avLst>
              <a:gd name="adj1" fmla="val 50000"/>
              <a:gd name="adj2" fmla="val 50000"/>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28"/>
          <p:cNvSpPr/>
          <p:nvPr/>
        </p:nvSpPr>
        <p:spPr>
          <a:xfrm>
            <a:off x="427671" y="2466900"/>
            <a:ext cx="436800" cy="291300"/>
          </a:xfrm>
          <a:prstGeom prst="notchedRightArrow">
            <a:avLst>
              <a:gd name="adj1" fmla="val 50000"/>
              <a:gd name="adj2" fmla="val 50000"/>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9"/>
          <p:cNvSpPr txBox="1">
            <a:spLocks noGrp="1"/>
          </p:cNvSpPr>
          <p:nvPr>
            <p:ph type="title"/>
          </p:nvPr>
        </p:nvSpPr>
        <p:spPr>
          <a:xfrm>
            <a:off x="819150" y="1127467"/>
            <a:ext cx="7505700" cy="12729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3000"/>
              <a:buNone/>
            </a:pPr>
            <a:r>
              <a:rPr lang="en-US"/>
              <a:t> </a:t>
            </a:r>
            <a:endParaRPr/>
          </a:p>
        </p:txBody>
      </p:sp>
      <p:sp>
        <p:nvSpPr>
          <p:cNvPr id="294" name="Google Shape;294;p29"/>
          <p:cNvSpPr txBox="1">
            <a:spLocks noGrp="1"/>
          </p:cNvSpPr>
          <p:nvPr>
            <p:ph type="body" idx="1"/>
          </p:nvPr>
        </p:nvSpPr>
        <p:spPr>
          <a:xfrm>
            <a:off x="819150" y="2654300"/>
            <a:ext cx="7505700" cy="3264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300"/>
              <a:buNone/>
            </a:pPr>
            <a:r>
              <a:rPr lang="en-US"/>
              <a:t> </a:t>
            </a:r>
            <a:endParaRPr/>
          </a:p>
        </p:txBody>
      </p:sp>
      <p:pic>
        <p:nvPicPr>
          <p:cNvPr id="295" name="Google Shape;295;p29"/>
          <p:cNvPicPr preferRelativeResize="0"/>
          <p:nvPr/>
        </p:nvPicPr>
        <p:blipFill rotWithShape="1">
          <a:blip r:embed="rId3">
            <a:alphaModFix/>
          </a:blip>
          <a:srcRect/>
          <a:stretch/>
        </p:blipFill>
        <p:spPr>
          <a:xfrm>
            <a:off x="3323350" y="1127475"/>
            <a:ext cx="5075550" cy="4917049"/>
          </a:xfrm>
          <a:prstGeom prst="rect">
            <a:avLst/>
          </a:prstGeom>
          <a:noFill/>
          <a:ln>
            <a:noFill/>
          </a:ln>
        </p:spPr>
      </p:pic>
      <p:sp>
        <p:nvSpPr>
          <p:cNvPr id="296" name="Google Shape;296;p29"/>
          <p:cNvSpPr txBox="1"/>
          <p:nvPr/>
        </p:nvSpPr>
        <p:spPr>
          <a:xfrm rot="1737">
            <a:off x="663975" y="4993025"/>
            <a:ext cx="4155001" cy="1123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6100"/>
              <a:buFont typeface="Arial"/>
              <a:buNone/>
            </a:pPr>
            <a:r>
              <a:rPr lang="en-US" sz="6100" b="1" i="0" u="none" strike="noStrike" cap="none">
                <a:solidFill>
                  <a:srgbClr val="000000"/>
                </a:solidFill>
                <a:latin typeface="Calibri"/>
                <a:ea typeface="Calibri"/>
                <a:cs typeface="Calibri"/>
                <a:sym typeface="Calibri"/>
              </a:rPr>
              <a:t>  </a:t>
            </a:r>
            <a:endParaRPr sz="6100" b="1" i="0" u="none" strike="noStrike" cap="none">
              <a:solidFill>
                <a:srgbClr val="000000"/>
              </a:solidFill>
              <a:latin typeface="Calibri"/>
              <a:ea typeface="Calibri"/>
              <a:cs typeface="Calibri"/>
              <a:sym typeface="Calibri"/>
            </a:endParaRPr>
          </a:p>
        </p:txBody>
      </p:sp>
      <p:sp>
        <p:nvSpPr>
          <p:cNvPr id="297" name="Google Shape;297;p29"/>
          <p:cNvSpPr/>
          <p:nvPr/>
        </p:nvSpPr>
        <p:spPr>
          <a:xfrm>
            <a:off x="186000" y="5911850"/>
            <a:ext cx="8772000" cy="711600"/>
          </a:xfrm>
          <a:prstGeom prst="rtTriangle">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29"/>
          <p:cNvSpPr/>
          <p:nvPr/>
        </p:nvSpPr>
        <p:spPr>
          <a:xfrm>
            <a:off x="1021175" y="2057475"/>
            <a:ext cx="4540251" cy="1574725"/>
          </a:xfrm>
          <a:prstGeom prst="rect">
            <a:avLst/>
          </a:prstGeom>
        </p:spPr>
        <p:txBody>
          <a:bodyPr>
            <a:prstTxWarp prst="textPlain">
              <a:avLst/>
            </a:prstTxWarp>
          </a:bodyPr>
          <a:lstStyle/>
          <a:p>
            <a:pPr lvl="0" algn="ctr"/>
            <a:r>
              <a:rPr b="1" i="1">
                <a:ln w="9525" cap="flat" cmpd="sng">
                  <a:solidFill>
                    <a:schemeClr val="dk2"/>
                  </a:solidFill>
                  <a:prstDash val="solid"/>
                  <a:round/>
                  <a:headEnd type="none" w="sm" len="sm"/>
                  <a:tailEnd type="none" w="sm" len="sm"/>
                </a:ln>
                <a:solidFill>
                  <a:srgbClr val="000000"/>
                </a:solidFill>
                <a:latin typeface="Arial"/>
              </a:rPr>
              <a:t>Any</a:t>
            </a:r>
            <a:br>
              <a:rPr b="1" i="1">
                <a:ln w="9525" cap="flat" cmpd="sng">
                  <a:solidFill>
                    <a:schemeClr val="dk2"/>
                  </a:solidFill>
                  <a:prstDash val="solid"/>
                  <a:round/>
                  <a:headEnd type="none" w="sm" len="sm"/>
                  <a:tailEnd type="none" w="sm" len="sm"/>
                </a:ln>
                <a:solidFill>
                  <a:srgbClr val="000000"/>
                </a:solidFill>
                <a:latin typeface="Arial"/>
              </a:rPr>
            </a:br>
            <a:r>
              <a:rPr b="1" i="1">
                <a:ln w="9525" cap="flat" cmpd="sng">
                  <a:solidFill>
                    <a:schemeClr val="dk2"/>
                  </a:solidFill>
                  <a:prstDash val="solid"/>
                  <a:round/>
                  <a:headEnd type="none" w="sm" len="sm"/>
                  <a:tailEnd type="none" w="sm" len="sm"/>
                </a:ln>
                <a:solidFill>
                  <a:srgbClr val="000000"/>
                </a:solidFill>
                <a:latin typeface="Arial"/>
              </a:rPr>
              <a:t>Questions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0"/>
          <p:cNvSpPr txBox="1">
            <a:spLocks noGrp="1"/>
          </p:cNvSpPr>
          <p:nvPr>
            <p:ph type="title"/>
          </p:nvPr>
        </p:nvSpPr>
        <p:spPr>
          <a:xfrm>
            <a:off x="819150" y="1127467"/>
            <a:ext cx="7505700" cy="12729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3000"/>
              <a:buNone/>
            </a:pPr>
            <a:r>
              <a:rPr lang="en-US"/>
              <a:t> </a:t>
            </a:r>
            <a:endParaRPr/>
          </a:p>
        </p:txBody>
      </p:sp>
      <p:sp>
        <p:nvSpPr>
          <p:cNvPr id="304" name="Google Shape;304;p30"/>
          <p:cNvSpPr txBox="1">
            <a:spLocks noGrp="1"/>
          </p:cNvSpPr>
          <p:nvPr>
            <p:ph type="body" idx="1"/>
          </p:nvPr>
        </p:nvSpPr>
        <p:spPr>
          <a:xfrm>
            <a:off x="2419350" y="1892300"/>
            <a:ext cx="3753000" cy="1272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935"/>
              <a:buNone/>
            </a:pPr>
            <a:endParaRPr sz="3995" b="1">
              <a:highlight>
                <a:srgbClr val="6FA8DC"/>
              </a:highlight>
            </a:endParaRPr>
          </a:p>
        </p:txBody>
      </p:sp>
      <p:pic>
        <p:nvPicPr>
          <p:cNvPr id="305" name="Google Shape;305;p30"/>
          <p:cNvPicPr preferRelativeResize="0"/>
          <p:nvPr/>
        </p:nvPicPr>
        <p:blipFill rotWithShape="1">
          <a:blip r:embed="rId3">
            <a:alphaModFix/>
          </a:blip>
          <a:srcRect/>
          <a:stretch/>
        </p:blipFill>
        <p:spPr>
          <a:xfrm>
            <a:off x="214325" y="207625"/>
            <a:ext cx="8729650" cy="6407500"/>
          </a:xfrm>
          <a:prstGeom prst="rect">
            <a:avLst/>
          </a:prstGeom>
          <a:noFill/>
          <a:ln w="9525" cap="flat" cmpd="sng">
            <a:solidFill>
              <a:srgbClr val="FFFFFF"/>
            </a:solidFill>
            <a:prstDash val="solid"/>
            <a:round/>
            <a:headEnd type="none" w="sm" len="sm"/>
            <a:tailEnd type="none" w="sm" len="sm"/>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819150" y="541672"/>
            <a:ext cx="7505700" cy="8727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Clr>
                <a:srgbClr val="000000"/>
              </a:buClr>
              <a:buSzPts val="3000"/>
              <a:buFont typeface="Arial"/>
              <a:buNone/>
            </a:pPr>
            <a:r>
              <a:rPr lang="en-US" sz="3200" b="1" u="sng">
                <a:solidFill>
                  <a:srgbClr val="5B0F00"/>
                </a:solidFill>
                <a:latin typeface="Times New Roman"/>
                <a:ea typeface="Times New Roman"/>
                <a:cs typeface="Times New Roman"/>
                <a:sym typeface="Times New Roman"/>
              </a:rPr>
              <a:t>Outline of This Presentation:</a:t>
            </a:r>
            <a:endParaRPr u="sng">
              <a:solidFill>
                <a:srgbClr val="5B0F00"/>
              </a:solidFill>
            </a:endParaRPr>
          </a:p>
        </p:txBody>
      </p:sp>
      <p:sp>
        <p:nvSpPr>
          <p:cNvPr id="142" name="Google Shape;142;p14"/>
          <p:cNvSpPr/>
          <p:nvPr/>
        </p:nvSpPr>
        <p:spPr>
          <a:xfrm>
            <a:off x="742950" y="4229125"/>
            <a:ext cx="371700" cy="271500"/>
          </a:xfrm>
          <a:prstGeom prst="notchedRightArrow">
            <a:avLst>
              <a:gd name="adj1" fmla="val 50000"/>
              <a:gd name="adj2" fmla="val 50000"/>
            </a:avLst>
          </a:prstGeom>
          <a:solidFill>
            <a:srgbClr val="A4C2F4"/>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14"/>
          <p:cNvSpPr/>
          <p:nvPr/>
        </p:nvSpPr>
        <p:spPr>
          <a:xfrm>
            <a:off x="723900" y="2957525"/>
            <a:ext cx="371700" cy="271500"/>
          </a:xfrm>
          <a:prstGeom prst="notchedRightArrow">
            <a:avLst>
              <a:gd name="adj1" fmla="val 50000"/>
              <a:gd name="adj2" fmla="val 50000"/>
            </a:avLst>
          </a:prstGeom>
          <a:solidFill>
            <a:srgbClr val="A4C2F4"/>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14"/>
          <p:cNvSpPr/>
          <p:nvPr/>
        </p:nvSpPr>
        <p:spPr>
          <a:xfrm>
            <a:off x="723900" y="3352800"/>
            <a:ext cx="371700" cy="271500"/>
          </a:xfrm>
          <a:prstGeom prst="notchedRightArrow">
            <a:avLst>
              <a:gd name="adj1" fmla="val 50000"/>
              <a:gd name="adj2" fmla="val 50000"/>
            </a:avLst>
          </a:prstGeom>
          <a:solidFill>
            <a:srgbClr val="A4C2F4"/>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14"/>
          <p:cNvSpPr txBox="1"/>
          <p:nvPr/>
        </p:nvSpPr>
        <p:spPr>
          <a:xfrm>
            <a:off x="11650025" y="5209225"/>
            <a:ext cx="37605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46" name="Google Shape;146;p14"/>
          <p:cNvSpPr txBox="1"/>
          <p:nvPr/>
        </p:nvSpPr>
        <p:spPr>
          <a:xfrm>
            <a:off x="9786950" y="5643575"/>
            <a:ext cx="20517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47" name="Google Shape;147;p14"/>
          <p:cNvSpPr txBox="1"/>
          <p:nvPr/>
        </p:nvSpPr>
        <p:spPr>
          <a:xfrm>
            <a:off x="819150" y="1610250"/>
            <a:ext cx="4171800" cy="3093124"/>
          </a:xfrm>
          <a:prstGeom prst="rect">
            <a:avLst/>
          </a:prstGeom>
          <a:noFill/>
          <a:ln>
            <a:noFill/>
          </a:ln>
        </p:spPr>
        <p:txBody>
          <a:bodyPr spcFirstLastPara="1" wrap="square" lIns="91425" tIns="91425" rIns="91425" bIns="91425" anchor="t" anchorCtr="0">
            <a:spAutoFit/>
          </a:bodyPr>
          <a:lstStyle/>
          <a:p>
            <a:pPr marL="457200" marR="0" lvl="0" indent="0" algn="l" rtl="0">
              <a:lnSpc>
                <a:spcPct val="100000"/>
              </a:lnSpc>
              <a:spcBef>
                <a:spcPts val="0"/>
              </a:spcBef>
              <a:spcAft>
                <a:spcPts val="0"/>
              </a:spcAft>
              <a:buClr>
                <a:srgbClr val="000000"/>
              </a:buClr>
              <a:buSzPts val="2700"/>
              <a:buFont typeface="Arial"/>
              <a:buNone/>
            </a:pPr>
            <a:r>
              <a:rPr lang="en-US" sz="2700" b="1" i="0" u="none" strike="noStrike" cap="none">
                <a:solidFill>
                  <a:srgbClr val="0C0C0C"/>
                </a:solidFill>
                <a:latin typeface="Calibri"/>
                <a:ea typeface="Calibri"/>
                <a:cs typeface="Calibri"/>
                <a:sym typeface="Calibri"/>
              </a:rPr>
              <a:t>Introduction</a:t>
            </a:r>
            <a:r>
              <a:rPr lang="en-US" sz="2500" b="1" i="0" u="none" strike="noStrike" cap="none">
                <a:solidFill>
                  <a:srgbClr val="0C0C0C"/>
                </a:solidFill>
                <a:latin typeface="Calibri"/>
                <a:ea typeface="Calibri"/>
                <a:cs typeface="Calibri"/>
                <a:sym typeface="Calibri"/>
              </a:rPr>
              <a:t> </a:t>
            </a:r>
            <a:endParaRPr sz="2500" b="1" i="0" u="none" strike="noStrike" cap="none">
              <a:solidFill>
                <a:srgbClr val="0C0C0C"/>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2500"/>
              <a:buFont typeface="Arial"/>
              <a:buNone/>
            </a:pPr>
            <a:r>
              <a:rPr lang="en-US" sz="2700" b="1" i="0" u="none" strike="noStrike" cap="none" smtClean="0">
                <a:solidFill>
                  <a:srgbClr val="0C0C0C"/>
                </a:solidFill>
                <a:latin typeface="Calibri"/>
                <a:ea typeface="Calibri"/>
                <a:cs typeface="Calibri"/>
                <a:sym typeface="Calibri"/>
              </a:rPr>
              <a:t>Objective</a:t>
            </a:r>
            <a:endParaRPr sz="2700" b="1" i="0" u="none" strike="noStrike" cap="none">
              <a:solidFill>
                <a:srgbClr val="0C0C0C"/>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0C0C0C"/>
                </a:solidFill>
                <a:latin typeface="Calibri"/>
                <a:ea typeface="Calibri"/>
                <a:cs typeface="Calibri"/>
                <a:sym typeface="Calibri"/>
              </a:rPr>
              <a:t>       </a:t>
            </a:r>
            <a:r>
              <a:rPr lang="en-US" sz="2700" b="1" i="0" u="none" strike="noStrike" cap="none">
                <a:solidFill>
                  <a:srgbClr val="0C0C0C"/>
                </a:solidFill>
                <a:latin typeface="Calibri"/>
                <a:ea typeface="Calibri"/>
                <a:cs typeface="Calibri"/>
                <a:sym typeface="Calibri"/>
              </a:rPr>
              <a:t>Project illustration</a:t>
            </a:r>
            <a:endParaRPr sz="2800" b="1" i="0" u="none" strike="noStrike" cap="none">
              <a:solidFill>
                <a:srgbClr val="0C0C0C"/>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2700"/>
              <a:buFont typeface="Arial"/>
              <a:buNone/>
            </a:pPr>
            <a:r>
              <a:rPr lang="en-US" sz="2700" b="1" i="0" u="none" strike="noStrike" cap="none">
                <a:solidFill>
                  <a:srgbClr val="0C0C0C"/>
                </a:solidFill>
                <a:latin typeface="Calibri"/>
                <a:ea typeface="Calibri"/>
                <a:cs typeface="Calibri"/>
                <a:sym typeface="Calibri"/>
              </a:rPr>
              <a:t>Requirements</a:t>
            </a:r>
            <a:endParaRPr sz="2700" b="1" i="0" u="none" strike="noStrike" cap="none">
              <a:solidFill>
                <a:srgbClr val="0C0C0C"/>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2700"/>
              <a:buFont typeface="Arial"/>
              <a:buNone/>
            </a:pPr>
            <a:r>
              <a:rPr lang="en-US" sz="2700" b="1" i="0" u="none" strike="noStrike" cap="none">
                <a:solidFill>
                  <a:srgbClr val="0C0C0C"/>
                </a:solidFill>
                <a:latin typeface="Calibri"/>
                <a:ea typeface="Calibri"/>
                <a:cs typeface="Calibri"/>
                <a:sym typeface="Calibri"/>
              </a:rPr>
              <a:t>Demonstration</a:t>
            </a:r>
            <a:endParaRPr sz="2700" b="1" i="0" u="none" strike="noStrike" cap="none">
              <a:solidFill>
                <a:srgbClr val="0C0C0C"/>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0C0C0C"/>
                </a:solidFill>
                <a:latin typeface="Calibri"/>
                <a:ea typeface="Calibri"/>
                <a:cs typeface="Calibri"/>
                <a:sym typeface="Calibri"/>
              </a:rPr>
              <a:t>      </a:t>
            </a:r>
            <a:r>
              <a:rPr lang="en-US" sz="2700" b="1" i="0" u="none" strike="noStrike" cap="none">
                <a:solidFill>
                  <a:srgbClr val="0C0C0C"/>
                </a:solidFill>
                <a:latin typeface="Calibri"/>
                <a:ea typeface="Calibri"/>
                <a:cs typeface="Calibri"/>
                <a:sym typeface="Calibri"/>
              </a:rPr>
              <a:t>Conclusion  </a:t>
            </a:r>
            <a:endParaRPr sz="2700" b="1" i="0" u="none" strike="noStrike" cap="none">
              <a:solidFill>
                <a:srgbClr val="0C0C0C"/>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0C0C0C"/>
                </a:solidFill>
                <a:latin typeface="Calibri"/>
                <a:ea typeface="Calibri"/>
                <a:cs typeface="Calibri"/>
                <a:sym typeface="Calibri"/>
              </a:rPr>
              <a:t>      </a:t>
            </a:r>
            <a:r>
              <a:rPr lang="en-US" sz="2700" b="1" i="0" u="none" strike="noStrike" cap="none">
                <a:solidFill>
                  <a:srgbClr val="0C0C0C"/>
                </a:solidFill>
                <a:latin typeface="Calibri"/>
                <a:ea typeface="Calibri"/>
                <a:cs typeface="Calibri"/>
                <a:sym typeface="Calibri"/>
              </a:rPr>
              <a:t>Future work</a:t>
            </a:r>
            <a:endParaRPr sz="1600" b="0" i="0" u="none" strike="noStrike" cap="none">
              <a:solidFill>
                <a:srgbClr val="000000"/>
              </a:solidFill>
              <a:latin typeface="Calibri"/>
              <a:ea typeface="Calibri"/>
              <a:cs typeface="Calibri"/>
              <a:sym typeface="Calibri"/>
            </a:endParaRPr>
          </a:p>
        </p:txBody>
      </p:sp>
      <p:sp>
        <p:nvSpPr>
          <p:cNvPr id="148" name="Google Shape;148;p14"/>
          <p:cNvSpPr txBox="1"/>
          <p:nvPr/>
        </p:nvSpPr>
        <p:spPr>
          <a:xfrm>
            <a:off x="5414975" y="3848125"/>
            <a:ext cx="7338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49" name="Google Shape;149;p14"/>
          <p:cNvSpPr/>
          <p:nvPr/>
        </p:nvSpPr>
        <p:spPr>
          <a:xfrm>
            <a:off x="742950" y="3785403"/>
            <a:ext cx="371700" cy="271500"/>
          </a:xfrm>
          <a:prstGeom prst="notchedRightArrow">
            <a:avLst>
              <a:gd name="adj1" fmla="val 50000"/>
              <a:gd name="adj2" fmla="val 50000"/>
            </a:avLst>
          </a:prstGeom>
          <a:solidFill>
            <a:srgbClr val="A4C2F4"/>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14"/>
          <p:cNvSpPr/>
          <p:nvPr/>
        </p:nvSpPr>
        <p:spPr>
          <a:xfrm>
            <a:off x="723900" y="2180730"/>
            <a:ext cx="371700" cy="271500"/>
          </a:xfrm>
          <a:prstGeom prst="notchedRightArrow">
            <a:avLst>
              <a:gd name="adj1" fmla="val 50000"/>
              <a:gd name="adj2" fmla="val 50000"/>
            </a:avLst>
          </a:prstGeom>
          <a:solidFill>
            <a:srgbClr val="A4C2F4"/>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14"/>
          <p:cNvSpPr/>
          <p:nvPr/>
        </p:nvSpPr>
        <p:spPr>
          <a:xfrm>
            <a:off x="723900" y="1768577"/>
            <a:ext cx="371700" cy="271500"/>
          </a:xfrm>
          <a:prstGeom prst="notchedRightArrow">
            <a:avLst>
              <a:gd name="adj1" fmla="val 50000"/>
              <a:gd name="adj2" fmla="val 50000"/>
            </a:avLst>
          </a:prstGeom>
          <a:solidFill>
            <a:srgbClr val="A4C2F4"/>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14"/>
          <p:cNvSpPr/>
          <p:nvPr/>
        </p:nvSpPr>
        <p:spPr>
          <a:xfrm>
            <a:off x="723900" y="2538341"/>
            <a:ext cx="371700" cy="318972"/>
          </a:xfrm>
          <a:prstGeom prst="notchedRightArrow">
            <a:avLst>
              <a:gd name="adj1" fmla="val 50000"/>
              <a:gd name="adj2" fmla="val 50000"/>
            </a:avLst>
          </a:prstGeom>
          <a:solidFill>
            <a:srgbClr val="A4C2F4"/>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5"/>
          <p:cNvSpPr txBox="1">
            <a:spLocks noGrp="1"/>
          </p:cNvSpPr>
          <p:nvPr>
            <p:ph type="title"/>
          </p:nvPr>
        </p:nvSpPr>
        <p:spPr>
          <a:xfrm>
            <a:off x="819150" y="1069067"/>
            <a:ext cx="7505700" cy="1272900"/>
          </a:xfrm>
          <a:prstGeom prst="rect">
            <a:avLst/>
          </a:prstGeom>
          <a:noFill/>
          <a:ln>
            <a:noFill/>
          </a:ln>
        </p:spPr>
        <p:txBody>
          <a:bodyPr spcFirstLastPara="1" wrap="square" lIns="91425" tIns="91425" rIns="91425" bIns="91425" anchor="t" anchorCtr="0">
            <a:normAutofit/>
          </a:bodyPr>
          <a:lstStyle/>
          <a:p>
            <a:pPr marL="1828800" lvl="0" indent="0" algn="l" rtl="0">
              <a:lnSpc>
                <a:spcPct val="100000"/>
              </a:lnSpc>
              <a:spcBef>
                <a:spcPts val="0"/>
              </a:spcBef>
              <a:spcAft>
                <a:spcPts val="0"/>
              </a:spcAft>
              <a:buSzPts val="3000"/>
              <a:buNone/>
            </a:pPr>
            <a:r>
              <a:rPr lang="en-US" sz="3500" b="1" u="sng">
                <a:solidFill>
                  <a:srgbClr val="5B0F00"/>
                </a:solidFill>
              </a:rPr>
              <a:t>1-Introduction:</a:t>
            </a:r>
            <a:endParaRPr sz="3500" b="1" u="sng">
              <a:solidFill>
                <a:srgbClr val="5B0F00"/>
              </a:solidFill>
            </a:endParaRPr>
          </a:p>
        </p:txBody>
      </p:sp>
      <p:sp>
        <p:nvSpPr>
          <p:cNvPr id="159" name="Google Shape;159;p15"/>
          <p:cNvSpPr txBox="1">
            <a:spLocks noGrp="1"/>
          </p:cNvSpPr>
          <p:nvPr>
            <p:ph type="body" idx="1"/>
          </p:nvPr>
        </p:nvSpPr>
        <p:spPr>
          <a:xfrm>
            <a:off x="962050" y="2244075"/>
            <a:ext cx="7505700" cy="2718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SzPts val="1300"/>
              <a:buNone/>
            </a:pPr>
            <a:r>
              <a:rPr lang="en-US" sz="1950" b="1">
                <a:solidFill>
                  <a:srgbClr val="000000"/>
                </a:solidFill>
                <a:highlight>
                  <a:srgbClr val="FFFFFF"/>
                </a:highlight>
                <a:latin typeface="Arial"/>
                <a:ea typeface="Arial"/>
                <a:cs typeface="Arial"/>
                <a:sym typeface="Arial"/>
              </a:rPr>
              <a:t>A Contact Management System (most commonly know as a CRM or Customer Relationship Management) is a program that enables you to store and manage contact information. They are essentially databases that track all your information and communication based on your contacts.</a:t>
            </a:r>
            <a:endParaRPr sz="3300" b="1">
              <a:solidFill>
                <a:srgbClr val="000000"/>
              </a:solidFill>
              <a:highlight>
                <a:srgbClr val="FFFFFF"/>
              </a:highlight>
            </a:endParaRPr>
          </a:p>
        </p:txBody>
      </p:sp>
      <p:sp>
        <p:nvSpPr>
          <p:cNvPr id="160" name="Google Shape;160;p15"/>
          <p:cNvSpPr/>
          <p:nvPr/>
        </p:nvSpPr>
        <p:spPr>
          <a:xfrm>
            <a:off x="685700" y="2403892"/>
            <a:ext cx="204900" cy="215400"/>
          </a:xfrm>
          <a:prstGeom prst="bevel">
            <a:avLst>
              <a:gd name="adj" fmla="val 125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6"/>
          <p:cNvSpPr txBox="1">
            <a:spLocks noGrp="1"/>
          </p:cNvSpPr>
          <p:nvPr>
            <p:ph type="title"/>
          </p:nvPr>
        </p:nvSpPr>
        <p:spPr>
          <a:xfrm>
            <a:off x="733425" y="441667"/>
            <a:ext cx="7505700" cy="1272900"/>
          </a:xfrm>
          <a:prstGeom prst="rect">
            <a:avLst/>
          </a:prstGeom>
          <a:noFill/>
          <a:ln>
            <a:noFill/>
          </a:ln>
        </p:spPr>
        <p:txBody>
          <a:bodyPr spcFirstLastPara="1" wrap="square" lIns="91425" tIns="91425" rIns="91425" bIns="91425" anchor="t" anchorCtr="0">
            <a:normAutofit/>
          </a:bodyPr>
          <a:lstStyle/>
          <a:p>
            <a:pPr marL="0" lvl="0" indent="0" algn="l" rtl="0">
              <a:lnSpc>
                <a:spcPct val="107916"/>
              </a:lnSpc>
              <a:spcBef>
                <a:spcPts val="0"/>
              </a:spcBef>
              <a:spcAft>
                <a:spcPts val="800"/>
              </a:spcAft>
              <a:buSzPts val="3000"/>
              <a:buNone/>
            </a:pPr>
            <a:r>
              <a:rPr lang="en-US" sz="2000" b="1">
                <a:solidFill>
                  <a:srgbClr val="000000"/>
                </a:solidFill>
                <a:latin typeface="Times New Roman"/>
                <a:ea typeface="Times New Roman"/>
                <a:cs typeface="Times New Roman"/>
                <a:sym typeface="Times New Roman"/>
              </a:rPr>
              <a:t>                                  </a:t>
            </a:r>
            <a:r>
              <a:rPr lang="en-US" sz="2000" b="1" smtClean="0">
                <a:solidFill>
                  <a:srgbClr val="000000"/>
                </a:solidFill>
                <a:latin typeface="Times New Roman"/>
                <a:ea typeface="Times New Roman"/>
                <a:cs typeface="Times New Roman"/>
                <a:sym typeface="Times New Roman"/>
              </a:rPr>
              <a:t>  </a:t>
            </a:r>
            <a:r>
              <a:rPr lang="en-US" sz="3100" b="1" u="sng" smtClean="0">
                <a:solidFill>
                  <a:srgbClr val="5B0F00"/>
                </a:solidFill>
                <a:latin typeface="Times New Roman"/>
                <a:ea typeface="Times New Roman"/>
                <a:cs typeface="Times New Roman"/>
                <a:sym typeface="Times New Roman"/>
              </a:rPr>
              <a:t>2-Objective</a:t>
            </a:r>
            <a:r>
              <a:rPr lang="en-US" sz="3100" b="1" u="sng">
                <a:solidFill>
                  <a:srgbClr val="5B0F00"/>
                </a:solidFill>
                <a:latin typeface="Times New Roman"/>
                <a:ea typeface="Times New Roman"/>
                <a:cs typeface="Times New Roman"/>
                <a:sym typeface="Times New Roman"/>
              </a:rPr>
              <a:t>:</a:t>
            </a:r>
            <a:endParaRPr sz="4100" u="sng">
              <a:solidFill>
                <a:srgbClr val="5B0F00"/>
              </a:solidFill>
            </a:endParaRPr>
          </a:p>
        </p:txBody>
      </p:sp>
      <p:sp>
        <p:nvSpPr>
          <p:cNvPr id="166" name="Google Shape;166;p16"/>
          <p:cNvSpPr txBox="1">
            <a:spLocks noGrp="1"/>
          </p:cNvSpPr>
          <p:nvPr>
            <p:ph type="body" idx="1"/>
          </p:nvPr>
        </p:nvSpPr>
        <p:spPr>
          <a:xfrm>
            <a:off x="1223975" y="1411275"/>
            <a:ext cx="7505700" cy="32640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SzPts val="1300"/>
              <a:buNone/>
            </a:pPr>
            <a:r>
              <a:rPr lang="en-US" sz="2150" b="1">
                <a:solidFill>
                  <a:srgbClr val="000000"/>
                </a:solidFill>
                <a:highlight>
                  <a:srgbClr val="FFFFFF"/>
                </a:highlight>
                <a:latin typeface="Arial"/>
                <a:ea typeface="Arial"/>
                <a:cs typeface="Arial"/>
                <a:sym typeface="Arial"/>
              </a:rPr>
              <a:t>Improve data management system.</a:t>
            </a:r>
            <a:endParaRPr sz="2150" b="1">
              <a:solidFill>
                <a:srgbClr val="000000"/>
              </a:solidFill>
              <a:highlight>
                <a:srgbClr val="FFFFFF"/>
              </a:highlight>
              <a:latin typeface="Arial"/>
              <a:ea typeface="Arial"/>
              <a:cs typeface="Arial"/>
              <a:sym typeface="Arial"/>
            </a:endParaRPr>
          </a:p>
          <a:p>
            <a:pPr marL="0" lvl="0" indent="0" algn="just" rtl="0">
              <a:lnSpc>
                <a:spcPct val="115000"/>
              </a:lnSpc>
              <a:spcBef>
                <a:spcPts val="800"/>
              </a:spcBef>
              <a:spcAft>
                <a:spcPts val="0"/>
              </a:spcAft>
              <a:buSzPts val="1300"/>
              <a:buNone/>
            </a:pPr>
            <a:r>
              <a:rPr lang="en-US" sz="2150" b="1">
                <a:solidFill>
                  <a:srgbClr val="000000"/>
                </a:solidFill>
                <a:highlight>
                  <a:srgbClr val="FFFFFF"/>
                </a:highlight>
                <a:latin typeface="Arial"/>
                <a:ea typeface="Arial"/>
                <a:cs typeface="Arial"/>
                <a:sym typeface="Arial"/>
              </a:rPr>
              <a:t>Improve customer satisfaction.</a:t>
            </a:r>
            <a:endParaRPr sz="2150" b="1">
              <a:solidFill>
                <a:srgbClr val="000000"/>
              </a:solidFill>
              <a:highlight>
                <a:srgbClr val="FFFFFF"/>
              </a:highlight>
              <a:latin typeface="Arial"/>
              <a:ea typeface="Arial"/>
              <a:cs typeface="Arial"/>
              <a:sym typeface="Arial"/>
            </a:endParaRPr>
          </a:p>
          <a:p>
            <a:pPr marL="0" lvl="0" indent="0" algn="just" rtl="0">
              <a:lnSpc>
                <a:spcPct val="115000"/>
              </a:lnSpc>
              <a:spcBef>
                <a:spcPts val="800"/>
              </a:spcBef>
              <a:spcAft>
                <a:spcPts val="0"/>
              </a:spcAft>
              <a:buSzPts val="1300"/>
              <a:buNone/>
            </a:pPr>
            <a:r>
              <a:rPr lang="en-US" sz="2150" b="1">
                <a:solidFill>
                  <a:srgbClr val="000000"/>
                </a:solidFill>
                <a:highlight>
                  <a:srgbClr val="FFFFFF"/>
                </a:highlight>
                <a:latin typeface="Arial"/>
                <a:ea typeface="Arial"/>
                <a:cs typeface="Arial"/>
                <a:sym typeface="Arial"/>
              </a:rPr>
              <a:t>Improve the efficiency of business.</a:t>
            </a:r>
            <a:endParaRPr sz="2150" b="1">
              <a:solidFill>
                <a:srgbClr val="000000"/>
              </a:solidFill>
              <a:highlight>
                <a:srgbClr val="FFFFFF"/>
              </a:highlight>
              <a:latin typeface="Arial"/>
              <a:ea typeface="Arial"/>
              <a:cs typeface="Arial"/>
              <a:sym typeface="Arial"/>
            </a:endParaRPr>
          </a:p>
          <a:p>
            <a:pPr marL="0" lvl="0" indent="0" algn="just" rtl="0">
              <a:lnSpc>
                <a:spcPct val="115000"/>
              </a:lnSpc>
              <a:spcBef>
                <a:spcPts val="800"/>
              </a:spcBef>
              <a:spcAft>
                <a:spcPts val="0"/>
              </a:spcAft>
              <a:buSzPts val="1300"/>
              <a:buNone/>
            </a:pPr>
            <a:r>
              <a:rPr lang="en-US" sz="2150" b="1">
                <a:solidFill>
                  <a:srgbClr val="000000"/>
                </a:solidFill>
                <a:highlight>
                  <a:srgbClr val="FFFFFF"/>
                </a:highlight>
                <a:latin typeface="Arial"/>
                <a:ea typeface="Arial"/>
                <a:cs typeface="Arial"/>
                <a:sym typeface="Arial"/>
              </a:rPr>
              <a:t>Increase productivity.</a:t>
            </a:r>
            <a:endParaRPr sz="2150" b="1">
              <a:solidFill>
                <a:srgbClr val="000000"/>
              </a:solidFill>
              <a:highlight>
                <a:srgbClr val="FFFFFF"/>
              </a:highlight>
              <a:latin typeface="Arial"/>
              <a:ea typeface="Arial"/>
              <a:cs typeface="Arial"/>
              <a:sym typeface="Arial"/>
            </a:endParaRPr>
          </a:p>
          <a:p>
            <a:pPr marL="0" lvl="0" indent="0" algn="just" rtl="0">
              <a:lnSpc>
                <a:spcPct val="115000"/>
              </a:lnSpc>
              <a:spcBef>
                <a:spcPts val="800"/>
              </a:spcBef>
              <a:spcAft>
                <a:spcPts val="800"/>
              </a:spcAft>
              <a:buSzPts val="1300"/>
              <a:buNone/>
            </a:pPr>
            <a:r>
              <a:rPr lang="en-US" sz="2150" b="1">
                <a:solidFill>
                  <a:srgbClr val="000000"/>
                </a:solidFill>
                <a:highlight>
                  <a:srgbClr val="FFFFFF"/>
                </a:highlight>
                <a:latin typeface="Arial"/>
                <a:ea typeface="Arial"/>
                <a:cs typeface="Arial"/>
                <a:sym typeface="Arial"/>
              </a:rPr>
              <a:t>It saves time – once customers entered the information on each client, they have a quick and easy access to vital information.</a:t>
            </a:r>
            <a:endParaRPr sz="2550" b="1">
              <a:solidFill>
                <a:srgbClr val="000000"/>
              </a:solidFill>
              <a:highlight>
                <a:srgbClr val="FFFFFF"/>
              </a:highlight>
              <a:latin typeface="Times New Roman"/>
              <a:ea typeface="Times New Roman"/>
              <a:cs typeface="Times New Roman"/>
              <a:sym typeface="Times New Roman"/>
            </a:endParaRPr>
          </a:p>
        </p:txBody>
      </p:sp>
      <p:sp>
        <p:nvSpPr>
          <p:cNvPr id="167" name="Google Shape;167;p16"/>
          <p:cNvSpPr/>
          <p:nvPr/>
        </p:nvSpPr>
        <p:spPr>
          <a:xfrm>
            <a:off x="781175" y="1557350"/>
            <a:ext cx="442800" cy="271500"/>
          </a:xfrm>
          <a:prstGeom prst="notchedRightArrow">
            <a:avLst>
              <a:gd name="adj1" fmla="val 50000"/>
              <a:gd name="adj2" fmla="val 50000"/>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16"/>
          <p:cNvSpPr/>
          <p:nvPr/>
        </p:nvSpPr>
        <p:spPr>
          <a:xfrm>
            <a:off x="781175" y="2042125"/>
            <a:ext cx="442800" cy="271500"/>
          </a:xfrm>
          <a:prstGeom prst="notchedRightArrow">
            <a:avLst>
              <a:gd name="adj1" fmla="val 50000"/>
              <a:gd name="adj2" fmla="val 50000"/>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16"/>
          <p:cNvSpPr/>
          <p:nvPr/>
        </p:nvSpPr>
        <p:spPr>
          <a:xfrm>
            <a:off x="781175" y="2526900"/>
            <a:ext cx="442800" cy="271500"/>
          </a:xfrm>
          <a:prstGeom prst="notchedRightArrow">
            <a:avLst>
              <a:gd name="adj1" fmla="val 50000"/>
              <a:gd name="adj2" fmla="val 50000"/>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16"/>
          <p:cNvSpPr/>
          <p:nvPr/>
        </p:nvSpPr>
        <p:spPr>
          <a:xfrm>
            <a:off x="781175" y="2995625"/>
            <a:ext cx="442800" cy="271500"/>
          </a:xfrm>
          <a:prstGeom prst="notchedRightArrow">
            <a:avLst>
              <a:gd name="adj1" fmla="val 50000"/>
              <a:gd name="adj2" fmla="val 50000"/>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16"/>
          <p:cNvSpPr/>
          <p:nvPr/>
        </p:nvSpPr>
        <p:spPr>
          <a:xfrm>
            <a:off x="781175" y="3496450"/>
            <a:ext cx="442800" cy="271500"/>
          </a:xfrm>
          <a:prstGeom prst="notchedRightArrow">
            <a:avLst>
              <a:gd name="adj1" fmla="val 50000"/>
              <a:gd name="adj2" fmla="val 50000"/>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8"/>
          <p:cNvSpPr txBox="1">
            <a:spLocks noGrp="1"/>
          </p:cNvSpPr>
          <p:nvPr>
            <p:ph type="title"/>
          </p:nvPr>
        </p:nvSpPr>
        <p:spPr>
          <a:xfrm>
            <a:off x="1143025" y="179750"/>
            <a:ext cx="7505700" cy="7395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38886"/>
              <a:buNone/>
            </a:pPr>
            <a:r>
              <a:rPr lang="en-US" sz="2400" b="1">
                <a:solidFill>
                  <a:srgbClr val="0C0C0C"/>
                </a:solidFill>
                <a:latin typeface="Calibri"/>
                <a:ea typeface="Calibri"/>
                <a:cs typeface="Calibri"/>
                <a:sym typeface="Calibri"/>
              </a:rPr>
              <a:t>                        </a:t>
            </a:r>
            <a:r>
              <a:rPr lang="en-US" sz="3066" b="1">
                <a:solidFill>
                  <a:srgbClr val="0C0C0C"/>
                </a:solidFill>
                <a:latin typeface="Calibri"/>
                <a:ea typeface="Calibri"/>
                <a:cs typeface="Calibri"/>
                <a:sym typeface="Calibri"/>
              </a:rPr>
              <a:t>  </a:t>
            </a:r>
            <a:r>
              <a:rPr lang="en-US" sz="3955" b="1" u="sng">
                <a:solidFill>
                  <a:srgbClr val="5B0F00"/>
                </a:solidFill>
                <a:latin typeface="Calibri"/>
                <a:ea typeface="Calibri"/>
                <a:cs typeface="Calibri"/>
                <a:sym typeface="Calibri"/>
              </a:rPr>
              <a:t>3</a:t>
            </a:r>
            <a:r>
              <a:rPr lang="en-US" sz="3955" b="1" u="sng" smtClean="0">
                <a:solidFill>
                  <a:srgbClr val="5B0F00"/>
                </a:solidFill>
                <a:latin typeface="Calibri"/>
                <a:ea typeface="Calibri"/>
                <a:cs typeface="Calibri"/>
                <a:sym typeface="Calibri"/>
              </a:rPr>
              <a:t>-</a:t>
            </a:r>
            <a:r>
              <a:rPr lang="en-US" sz="3843" b="1" u="sng" smtClean="0">
                <a:solidFill>
                  <a:srgbClr val="5B0F00"/>
                </a:solidFill>
                <a:latin typeface="Calibri"/>
                <a:ea typeface="Calibri"/>
                <a:cs typeface="Calibri"/>
                <a:sym typeface="Calibri"/>
              </a:rPr>
              <a:t>Project </a:t>
            </a:r>
            <a:r>
              <a:rPr lang="en-US" sz="3843" b="1" u="sng">
                <a:solidFill>
                  <a:srgbClr val="5B0F00"/>
                </a:solidFill>
                <a:latin typeface="Calibri"/>
                <a:ea typeface="Calibri"/>
                <a:cs typeface="Calibri"/>
                <a:sym typeface="Calibri"/>
              </a:rPr>
              <a:t>illustration</a:t>
            </a:r>
            <a:r>
              <a:rPr lang="en-US" sz="4177" b="1" u="sng">
                <a:solidFill>
                  <a:srgbClr val="5B0F00"/>
                </a:solidFill>
                <a:latin typeface="Calibri"/>
                <a:ea typeface="Calibri"/>
                <a:cs typeface="Calibri"/>
                <a:sym typeface="Calibri"/>
              </a:rPr>
              <a:t>:</a:t>
            </a:r>
            <a:endParaRPr sz="4955" b="1" u="sng">
              <a:solidFill>
                <a:srgbClr val="5B0F00"/>
              </a:solidFill>
              <a:latin typeface="Calibri"/>
              <a:ea typeface="Calibri"/>
              <a:cs typeface="Calibri"/>
              <a:sym typeface="Calibri"/>
            </a:endParaRPr>
          </a:p>
          <a:p>
            <a:pPr marL="0" lvl="0" indent="0" algn="l" rtl="0">
              <a:lnSpc>
                <a:spcPct val="100000"/>
              </a:lnSpc>
              <a:spcBef>
                <a:spcPts val="0"/>
              </a:spcBef>
              <a:spcAft>
                <a:spcPts val="0"/>
              </a:spcAft>
              <a:buSzPct val="111111"/>
              <a:buNone/>
            </a:pPr>
            <a:endParaRPr/>
          </a:p>
        </p:txBody>
      </p:sp>
      <p:sp>
        <p:nvSpPr>
          <p:cNvPr id="186" name="Google Shape;186;p18"/>
          <p:cNvSpPr/>
          <p:nvPr/>
        </p:nvSpPr>
        <p:spPr>
          <a:xfrm>
            <a:off x="3457600" y="2621700"/>
            <a:ext cx="2385900" cy="2071800"/>
          </a:xfrm>
          <a:prstGeom prst="pentagon">
            <a:avLst>
              <a:gd name="hf" fmla="val 105146"/>
              <a:gd name="vf" fmla="val 110557"/>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21"/>
              <a:buFont typeface="Arial"/>
              <a:buNone/>
            </a:pPr>
            <a:r>
              <a:rPr lang="en-US" sz="1620" b="1" i="0" u="none" strike="noStrike" cap="none">
                <a:solidFill>
                  <a:srgbClr val="20124D"/>
                </a:solidFill>
                <a:latin typeface="Nunito"/>
                <a:ea typeface="Nunito"/>
                <a:cs typeface="Nunito"/>
                <a:sym typeface="Nunito"/>
              </a:rPr>
              <a:t>Contact</a:t>
            </a:r>
            <a:endParaRPr sz="1620" b="1" i="0" u="none" strike="noStrike" cap="none">
              <a:solidFill>
                <a:srgbClr val="20124D"/>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1621"/>
              <a:buFont typeface="Arial"/>
              <a:buNone/>
            </a:pPr>
            <a:r>
              <a:rPr lang="en-US" sz="1620" b="1" i="0" u="none" strike="noStrike" cap="none">
                <a:solidFill>
                  <a:srgbClr val="20124D"/>
                </a:solidFill>
                <a:latin typeface="Nunito"/>
                <a:ea typeface="Nunito"/>
                <a:cs typeface="Nunito"/>
                <a:sym typeface="Nunito"/>
              </a:rPr>
              <a:t>Management</a:t>
            </a:r>
            <a:endParaRPr sz="1620" b="1" i="0" u="none" strike="noStrike" cap="none">
              <a:solidFill>
                <a:srgbClr val="20124D"/>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1621"/>
              <a:buFont typeface="Arial"/>
              <a:buNone/>
            </a:pPr>
            <a:r>
              <a:rPr lang="en-US" sz="1620" b="1" i="0" u="none" strike="noStrike" cap="none">
                <a:solidFill>
                  <a:srgbClr val="20124D"/>
                </a:solidFill>
                <a:latin typeface="Nunito"/>
                <a:ea typeface="Nunito"/>
                <a:cs typeface="Nunito"/>
                <a:sym typeface="Nunito"/>
              </a:rPr>
              <a:t>system</a:t>
            </a:r>
            <a:endParaRPr sz="1620" b="1" i="0" u="none" strike="noStrike" cap="none">
              <a:solidFill>
                <a:srgbClr val="20124D"/>
              </a:solidFill>
              <a:latin typeface="Nunito"/>
              <a:ea typeface="Nunito"/>
              <a:cs typeface="Nunito"/>
              <a:sym typeface="Nunito"/>
            </a:endParaRPr>
          </a:p>
        </p:txBody>
      </p:sp>
      <p:sp>
        <p:nvSpPr>
          <p:cNvPr id="187" name="Google Shape;187;p18"/>
          <p:cNvSpPr/>
          <p:nvPr/>
        </p:nvSpPr>
        <p:spPr>
          <a:xfrm>
            <a:off x="1066875" y="5267400"/>
            <a:ext cx="1900200" cy="9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350"/>
              <a:buFont typeface="Arial"/>
              <a:buNone/>
            </a:pPr>
            <a:r>
              <a:rPr lang="en-US" sz="1350" b="1" i="0" u="none" strike="noStrike" cap="none">
                <a:solidFill>
                  <a:srgbClr val="000000"/>
                </a:solidFill>
                <a:highlight>
                  <a:srgbClr val="D9D9D9"/>
                </a:highlight>
                <a:latin typeface="Arial"/>
                <a:ea typeface="Arial"/>
                <a:cs typeface="Arial"/>
                <a:sym typeface="Arial"/>
              </a:rPr>
              <a:t>     </a:t>
            </a:r>
            <a:r>
              <a:rPr lang="en-US" sz="1450" b="1" i="0" u="none" strike="noStrike" cap="none">
                <a:solidFill>
                  <a:srgbClr val="000000"/>
                </a:solidFill>
                <a:highlight>
                  <a:srgbClr val="D9D9D9"/>
                </a:highlight>
                <a:latin typeface="Arial"/>
                <a:ea typeface="Arial"/>
                <a:cs typeface="Arial"/>
                <a:sym typeface="Arial"/>
              </a:rPr>
              <a:t>Edit contacts</a:t>
            </a:r>
            <a:endParaRPr sz="1700" b="1" i="0" u="none" strike="noStrike" cap="none">
              <a:solidFill>
                <a:srgbClr val="000000"/>
              </a:solidFill>
              <a:highlight>
                <a:srgbClr val="D9D9D9"/>
              </a:highlight>
              <a:latin typeface="Arial"/>
              <a:ea typeface="Arial"/>
              <a:cs typeface="Arial"/>
              <a:sym typeface="Arial"/>
            </a:endParaRPr>
          </a:p>
        </p:txBody>
      </p:sp>
      <p:sp>
        <p:nvSpPr>
          <p:cNvPr id="188" name="Google Shape;188;p18"/>
          <p:cNvSpPr/>
          <p:nvPr/>
        </p:nvSpPr>
        <p:spPr>
          <a:xfrm>
            <a:off x="3793375" y="1133475"/>
            <a:ext cx="1900200" cy="9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350"/>
              <a:buFont typeface="Arial"/>
              <a:buNone/>
            </a:pPr>
            <a:r>
              <a:rPr lang="en-US" sz="1350" b="0" i="0" u="none" strike="noStrike" cap="none">
                <a:solidFill>
                  <a:srgbClr val="000000"/>
                </a:solidFill>
                <a:highlight>
                  <a:srgbClr val="D9D9D9"/>
                </a:highlight>
                <a:latin typeface="Arial"/>
                <a:ea typeface="Arial"/>
                <a:cs typeface="Arial"/>
                <a:sym typeface="Arial"/>
              </a:rPr>
              <a:t>  </a:t>
            </a:r>
            <a:r>
              <a:rPr lang="en-US" sz="1450" b="1" i="0" u="none" strike="noStrike" cap="none">
                <a:solidFill>
                  <a:srgbClr val="000000"/>
                </a:solidFill>
                <a:highlight>
                  <a:srgbClr val="D9D9D9"/>
                </a:highlight>
                <a:latin typeface="Arial"/>
                <a:ea typeface="Arial"/>
                <a:cs typeface="Arial"/>
                <a:sym typeface="Arial"/>
              </a:rPr>
              <a:t>Add new contacts</a:t>
            </a:r>
            <a:endParaRPr sz="1700" b="1" i="0" u="none" strike="noStrike" cap="none">
              <a:solidFill>
                <a:srgbClr val="000000"/>
              </a:solidFill>
              <a:highlight>
                <a:srgbClr val="D9D9D9"/>
              </a:highlight>
              <a:latin typeface="Arial"/>
              <a:ea typeface="Arial"/>
              <a:cs typeface="Arial"/>
              <a:sym typeface="Arial"/>
            </a:endParaRPr>
          </a:p>
        </p:txBody>
      </p:sp>
      <p:sp>
        <p:nvSpPr>
          <p:cNvPr id="189" name="Google Shape;189;p18"/>
          <p:cNvSpPr/>
          <p:nvPr/>
        </p:nvSpPr>
        <p:spPr>
          <a:xfrm>
            <a:off x="6819825" y="1957450"/>
            <a:ext cx="1900200" cy="9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50"/>
              <a:buFont typeface="Arial"/>
              <a:buNone/>
            </a:pPr>
            <a:r>
              <a:rPr lang="en-US" sz="1150" b="0" i="0" u="none" strike="noStrike" cap="none">
                <a:solidFill>
                  <a:srgbClr val="000000"/>
                </a:solidFill>
                <a:highlight>
                  <a:srgbClr val="D9D9D9"/>
                </a:highlight>
                <a:latin typeface="Arial"/>
                <a:ea typeface="Arial"/>
                <a:cs typeface="Arial"/>
                <a:sym typeface="Arial"/>
              </a:rPr>
              <a:t>    </a:t>
            </a:r>
            <a:r>
              <a:rPr lang="en-US" sz="1450" b="1" i="0" u="none" strike="noStrike" cap="none">
                <a:solidFill>
                  <a:srgbClr val="000000"/>
                </a:solidFill>
                <a:highlight>
                  <a:srgbClr val="D9D9D9"/>
                </a:highlight>
                <a:latin typeface="Arial"/>
                <a:ea typeface="Arial"/>
                <a:cs typeface="Arial"/>
                <a:sym typeface="Arial"/>
              </a:rPr>
              <a:t>Search contacts</a:t>
            </a:r>
            <a:endParaRPr sz="1700" b="1" i="0" u="none" strike="noStrike" cap="none">
              <a:solidFill>
                <a:srgbClr val="000000"/>
              </a:solidFill>
              <a:highlight>
                <a:srgbClr val="D9D9D9"/>
              </a:highlight>
              <a:latin typeface="Arial"/>
              <a:ea typeface="Arial"/>
              <a:cs typeface="Arial"/>
              <a:sym typeface="Arial"/>
            </a:endParaRPr>
          </a:p>
        </p:txBody>
      </p:sp>
      <p:sp>
        <p:nvSpPr>
          <p:cNvPr id="190" name="Google Shape;190;p18"/>
          <p:cNvSpPr/>
          <p:nvPr/>
        </p:nvSpPr>
        <p:spPr>
          <a:xfrm>
            <a:off x="6415025" y="5262600"/>
            <a:ext cx="1900200" cy="9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50"/>
              <a:buFont typeface="Arial"/>
              <a:buNone/>
            </a:pPr>
            <a:r>
              <a:rPr lang="en-US" sz="1450" b="1" i="0" u="none" strike="noStrike" cap="none">
                <a:solidFill>
                  <a:srgbClr val="000000"/>
                </a:solidFill>
                <a:highlight>
                  <a:srgbClr val="D9D9D9"/>
                </a:highlight>
                <a:latin typeface="Arial"/>
                <a:ea typeface="Arial"/>
                <a:cs typeface="Arial"/>
                <a:sym typeface="Arial"/>
              </a:rPr>
              <a:t>   Delete contacts</a:t>
            </a:r>
            <a:endParaRPr sz="1700" b="1" i="0" u="none" strike="noStrike" cap="none">
              <a:solidFill>
                <a:srgbClr val="000000"/>
              </a:solidFill>
              <a:highlight>
                <a:srgbClr val="D9D9D9"/>
              </a:highlight>
              <a:latin typeface="Arial"/>
              <a:ea typeface="Arial"/>
              <a:cs typeface="Arial"/>
              <a:sym typeface="Arial"/>
            </a:endParaRPr>
          </a:p>
        </p:txBody>
      </p:sp>
      <p:sp>
        <p:nvSpPr>
          <p:cNvPr id="191" name="Google Shape;191;p18"/>
          <p:cNvSpPr/>
          <p:nvPr/>
        </p:nvSpPr>
        <p:spPr>
          <a:xfrm>
            <a:off x="681100" y="2095500"/>
            <a:ext cx="1900200" cy="9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50"/>
              <a:buFont typeface="Arial"/>
              <a:buNone/>
            </a:pPr>
            <a:r>
              <a:rPr lang="en-US" sz="1450" b="1" i="0" u="none" strike="noStrike" cap="none">
                <a:solidFill>
                  <a:srgbClr val="000000"/>
                </a:solidFill>
                <a:highlight>
                  <a:srgbClr val="D9D9D9"/>
                </a:highlight>
                <a:latin typeface="Arial"/>
                <a:ea typeface="Arial"/>
                <a:cs typeface="Arial"/>
                <a:sym typeface="Arial"/>
              </a:rPr>
              <a:t>   List all contacts</a:t>
            </a:r>
            <a:endParaRPr sz="1700" b="1" i="0" u="none" strike="noStrike" cap="none">
              <a:solidFill>
                <a:srgbClr val="000000"/>
              </a:solidFill>
              <a:highlight>
                <a:srgbClr val="D9D9D9"/>
              </a:highlight>
              <a:latin typeface="Arial"/>
              <a:ea typeface="Arial"/>
              <a:cs typeface="Arial"/>
              <a:sym typeface="Arial"/>
            </a:endParaRPr>
          </a:p>
        </p:txBody>
      </p:sp>
      <p:cxnSp>
        <p:nvCxnSpPr>
          <p:cNvPr id="192" name="Google Shape;192;p18"/>
          <p:cNvCxnSpPr>
            <a:stCxn id="186" idx="1"/>
          </p:cNvCxnSpPr>
          <p:nvPr/>
        </p:nvCxnSpPr>
        <p:spPr>
          <a:xfrm rot="10800000">
            <a:off x="2586103" y="3086055"/>
            <a:ext cx="871500" cy="327000"/>
          </a:xfrm>
          <a:prstGeom prst="straightConnector1">
            <a:avLst/>
          </a:prstGeom>
          <a:noFill/>
          <a:ln w="19050" cap="flat" cmpd="sng">
            <a:solidFill>
              <a:schemeClr val="dk2"/>
            </a:solidFill>
            <a:prstDash val="solid"/>
            <a:round/>
            <a:headEnd type="none" w="sm" len="sm"/>
            <a:tailEnd type="triangle" w="med" len="med"/>
          </a:ln>
        </p:spPr>
      </p:cxnSp>
      <p:cxnSp>
        <p:nvCxnSpPr>
          <p:cNvPr id="193" name="Google Shape;193;p18"/>
          <p:cNvCxnSpPr>
            <a:stCxn id="186" idx="2"/>
          </p:cNvCxnSpPr>
          <p:nvPr/>
        </p:nvCxnSpPr>
        <p:spPr>
          <a:xfrm flipH="1">
            <a:off x="2971868" y="4693495"/>
            <a:ext cx="941400" cy="592800"/>
          </a:xfrm>
          <a:prstGeom prst="straightConnector1">
            <a:avLst/>
          </a:prstGeom>
          <a:noFill/>
          <a:ln w="19050" cap="flat" cmpd="sng">
            <a:solidFill>
              <a:schemeClr val="dk2"/>
            </a:solidFill>
            <a:prstDash val="solid"/>
            <a:round/>
            <a:headEnd type="none" w="sm" len="sm"/>
            <a:tailEnd type="triangle" w="med" len="med"/>
          </a:ln>
        </p:spPr>
      </p:cxnSp>
      <p:cxnSp>
        <p:nvCxnSpPr>
          <p:cNvPr id="194" name="Google Shape;194;p18"/>
          <p:cNvCxnSpPr/>
          <p:nvPr/>
        </p:nvCxnSpPr>
        <p:spPr>
          <a:xfrm rot="10800000" flipH="1">
            <a:off x="4650550" y="2119200"/>
            <a:ext cx="93000" cy="502500"/>
          </a:xfrm>
          <a:prstGeom prst="straightConnector1">
            <a:avLst/>
          </a:prstGeom>
          <a:noFill/>
          <a:ln w="19050" cap="flat" cmpd="sng">
            <a:solidFill>
              <a:schemeClr val="dk2"/>
            </a:solidFill>
            <a:prstDash val="solid"/>
            <a:round/>
            <a:headEnd type="none" w="sm" len="sm"/>
            <a:tailEnd type="triangle" w="med" len="med"/>
          </a:ln>
        </p:spPr>
      </p:cxnSp>
      <p:cxnSp>
        <p:nvCxnSpPr>
          <p:cNvPr id="195" name="Google Shape;195;p18"/>
          <p:cNvCxnSpPr>
            <a:stCxn id="186" idx="5"/>
          </p:cNvCxnSpPr>
          <p:nvPr/>
        </p:nvCxnSpPr>
        <p:spPr>
          <a:xfrm rot="10800000" flipH="1">
            <a:off x="5843497" y="2943255"/>
            <a:ext cx="1000200" cy="469800"/>
          </a:xfrm>
          <a:prstGeom prst="straightConnector1">
            <a:avLst/>
          </a:prstGeom>
          <a:noFill/>
          <a:ln w="19050" cap="flat" cmpd="sng">
            <a:solidFill>
              <a:schemeClr val="dk2"/>
            </a:solidFill>
            <a:prstDash val="solid"/>
            <a:round/>
            <a:headEnd type="none" w="sm" len="sm"/>
            <a:tailEnd type="triangle" w="med" len="med"/>
          </a:ln>
        </p:spPr>
      </p:cxnSp>
      <p:cxnSp>
        <p:nvCxnSpPr>
          <p:cNvPr id="196" name="Google Shape;196;p18"/>
          <p:cNvCxnSpPr>
            <a:stCxn id="186" idx="4"/>
          </p:cNvCxnSpPr>
          <p:nvPr/>
        </p:nvCxnSpPr>
        <p:spPr>
          <a:xfrm>
            <a:off x="5387832" y="4693495"/>
            <a:ext cx="1041600" cy="597600"/>
          </a:xfrm>
          <a:prstGeom prst="straightConnector1">
            <a:avLst/>
          </a:prstGeom>
          <a:noFill/>
          <a:ln w="19050" cap="flat" cmpd="sng">
            <a:solidFill>
              <a:schemeClr val="dk2"/>
            </a:solidFill>
            <a:prstDash val="solid"/>
            <a:round/>
            <a:headEnd type="none" w="sm" len="sm"/>
            <a:tailEnd type="triangle" w="med" len="med"/>
          </a:ln>
        </p:spPr>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9"/>
          <p:cNvSpPr txBox="1">
            <a:spLocks noGrp="1"/>
          </p:cNvSpPr>
          <p:nvPr>
            <p:ph type="title"/>
          </p:nvPr>
        </p:nvSpPr>
        <p:spPr>
          <a:xfrm>
            <a:off x="919100" y="315974"/>
            <a:ext cx="7505700" cy="10584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Clr>
                <a:srgbClr val="000000"/>
              </a:buClr>
              <a:buSzPts val="3000"/>
              <a:buFont typeface="Arial"/>
              <a:buNone/>
            </a:pPr>
            <a:r>
              <a:rPr lang="en-US" sz="3600" b="1" u="sng">
                <a:solidFill>
                  <a:srgbClr val="5B0F00"/>
                </a:solidFill>
                <a:latin typeface="Libre Franklin"/>
                <a:ea typeface="Libre Franklin"/>
                <a:cs typeface="Libre Franklin"/>
                <a:sym typeface="Libre Franklin"/>
              </a:rPr>
              <a:t>4</a:t>
            </a:r>
            <a:r>
              <a:rPr lang="en-US" sz="3600" b="1" u="sng" smtClean="0">
                <a:solidFill>
                  <a:srgbClr val="5B0F00"/>
                </a:solidFill>
                <a:latin typeface="Libre Franklin"/>
                <a:ea typeface="Libre Franklin"/>
                <a:cs typeface="Libre Franklin"/>
                <a:sym typeface="Libre Franklin"/>
              </a:rPr>
              <a:t>-Requirements</a:t>
            </a:r>
            <a:r>
              <a:rPr lang="en-US" sz="3600" b="1" u="sng">
                <a:solidFill>
                  <a:srgbClr val="5B0F00"/>
                </a:solidFill>
                <a:latin typeface="Libre Franklin"/>
                <a:ea typeface="Libre Franklin"/>
                <a:cs typeface="Libre Franklin"/>
                <a:sym typeface="Libre Franklin"/>
              </a:rPr>
              <a:t>:</a:t>
            </a:r>
            <a:endParaRPr sz="3500" u="sng">
              <a:solidFill>
                <a:srgbClr val="5B0F00"/>
              </a:solidFill>
            </a:endParaRPr>
          </a:p>
        </p:txBody>
      </p:sp>
      <p:sp>
        <p:nvSpPr>
          <p:cNvPr id="202" name="Google Shape;202;p19"/>
          <p:cNvSpPr txBox="1">
            <a:spLocks noGrp="1"/>
          </p:cNvSpPr>
          <p:nvPr>
            <p:ph type="body" idx="1"/>
          </p:nvPr>
        </p:nvSpPr>
        <p:spPr>
          <a:xfrm>
            <a:off x="890600" y="1329600"/>
            <a:ext cx="3838500" cy="689100"/>
          </a:xfrm>
          <a:prstGeom prst="rect">
            <a:avLst/>
          </a:prstGeom>
          <a:noFill/>
          <a:ln>
            <a:noFill/>
          </a:ln>
        </p:spPr>
        <p:txBody>
          <a:bodyPr spcFirstLastPara="1" wrap="square" lIns="91425" tIns="91425" rIns="91425" bIns="91425" anchor="t" anchorCtr="0">
            <a:normAutofit fontScale="77500" lnSpcReduction="20000"/>
          </a:bodyPr>
          <a:lstStyle/>
          <a:p>
            <a:pPr marL="0" lvl="0" indent="0" algn="l" rtl="0">
              <a:lnSpc>
                <a:spcPct val="100000"/>
              </a:lnSpc>
              <a:spcBef>
                <a:spcPts val="0"/>
              </a:spcBef>
              <a:spcAft>
                <a:spcPts val="0"/>
              </a:spcAft>
              <a:buClr>
                <a:srgbClr val="000000"/>
              </a:buClr>
              <a:buSzPct val="57623"/>
              <a:buFont typeface="Arial"/>
              <a:buNone/>
            </a:pPr>
            <a:r>
              <a:rPr lang="en-US" sz="2911" b="1">
                <a:solidFill>
                  <a:srgbClr val="000000"/>
                </a:solidFill>
                <a:latin typeface="Gill Sans"/>
                <a:ea typeface="Gill Sans"/>
                <a:cs typeface="Gill Sans"/>
                <a:sym typeface="Gill Sans"/>
              </a:rPr>
              <a:t>Hardware Requirements:</a:t>
            </a:r>
            <a:endParaRPr sz="2911" b="1">
              <a:solidFill>
                <a:srgbClr val="000000"/>
              </a:solidFill>
              <a:latin typeface="Gill Sans"/>
              <a:ea typeface="Gill Sans"/>
              <a:cs typeface="Gill Sans"/>
              <a:sym typeface="Gill Sans"/>
            </a:endParaRPr>
          </a:p>
          <a:p>
            <a:pPr marL="0" lvl="0" indent="0" algn="l" rtl="0">
              <a:lnSpc>
                <a:spcPct val="100000"/>
              </a:lnSpc>
              <a:spcBef>
                <a:spcPts val="0"/>
              </a:spcBef>
              <a:spcAft>
                <a:spcPts val="0"/>
              </a:spcAft>
              <a:buClr>
                <a:srgbClr val="000000"/>
              </a:buClr>
              <a:buSzPct val="72931"/>
              <a:buFont typeface="Arial"/>
              <a:buNone/>
            </a:pPr>
            <a:endParaRPr sz="2300" b="1">
              <a:solidFill>
                <a:srgbClr val="000000"/>
              </a:solidFill>
              <a:latin typeface="Gill Sans"/>
              <a:ea typeface="Gill Sans"/>
              <a:cs typeface="Gill Sans"/>
              <a:sym typeface="Gill Sans"/>
            </a:endParaRPr>
          </a:p>
        </p:txBody>
      </p:sp>
      <p:sp>
        <p:nvSpPr>
          <p:cNvPr id="203" name="Google Shape;203;p19"/>
          <p:cNvSpPr/>
          <p:nvPr/>
        </p:nvSpPr>
        <p:spPr>
          <a:xfrm>
            <a:off x="605000" y="1405800"/>
            <a:ext cx="285600" cy="300000"/>
          </a:xfrm>
          <a:prstGeom prst="quadArrowCallout">
            <a:avLst>
              <a:gd name="adj1" fmla="val 18515"/>
              <a:gd name="adj2" fmla="val 18515"/>
              <a:gd name="adj3" fmla="val 18515"/>
              <a:gd name="adj4" fmla="val 48123"/>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19"/>
          <p:cNvSpPr txBox="1"/>
          <p:nvPr/>
        </p:nvSpPr>
        <p:spPr>
          <a:xfrm>
            <a:off x="433400" y="1789788"/>
            <a:ext cx="7338000" cy="2233915"/>
          </a:xfrm>
          <a:prstGeom prst="rect">
            <a:avLst/>
          </a:prstGeom>
          <a:noFill/>
          <a:ln>
            <a:noFill/>
          </a:ln>
        </p:spPr>
        <p:txBody>
          <a:bodyPr spcFirstLastPara="1" wrap="square" lIns="91425" tIns="91425" rIns="91425" bIns="91425" anchor="t" anchorCtr="0">
            <a:spAutoFit/>
          </a:bodyPr>
          <a:lstStyle/>
          <a:p>
            <a:pPr marL="457200" marR="0" lvl="0" indent="0" algn="just" rtl="0">
              <a:lnSpc>
                <a:spcPct val="115000"/>
              </a:lnSpc>
              <a:spcBef>
                <a:spcPts val="0"/>
              </a:spcBef>
              <a:spcAft>
                <a:spcPts val="0"/>
              </a:spcAft>
              <a:buClr>
                <a:srgbClr val="000000"/>
              </a:buClr>
              <a:buSzPts val="2200"/>
              <a:buFont typeface="Arial"/>
              <a:buNone/>
            </a:pPr>
            <a:r>
              <a:rPr lang="en-US" sz="2200" b="1" i="0" u="none" strike="noStrike" cap="none">
                <a:solidFill>
                  <a:srgbClr val="000000"/>
                </a:solidFill>
                <a:latin typeface="Times New Roman"/>
                <a:ea typeface="Times New Roman"/>
                <a:cs typeface="Times New Roman"/>
                <a:sym typeface="Times New Roman"/>
              </a:rPr>
              <a:t>Processor</a:t>
            </a:r>
            <a:r>
              <a:rPr lang="en-US" sz="2200" b="0" i="0" u="none" strike="noStrike" cap="none">
                <a:solidFill>
                  <a:srgbClr val="000000"/>
                </a:solidFill>
                <a:latin typeface="Times New Roman"/>
                <a:ea typeface="Times New Roman"/>
                <a:cs typeface="Times New Roman"/>
                <a:sym typeface="Times New Roman"/>
              </a:rPr>
              <a:t> : Intel core i3 2.12 GHz</a:t>
            </a:r>
            <a:endParaRPr sz="2200" b="0" i="0" u="none" strike="noStrike" cap="none">
              <a:solidFill>
                <a:srgbClr val="000000"/>
              </a:solidFill>
              <a:latin typeface="Times New Roman"/>
              <a:ea typeface="Times New Roman"/>
              <a:cs typeface="Times New Roman"/>
              <a:sym typeface="Times New Roman"/>
            </a:endParaRPr>
          </a:p>
          <a:p>
            <a:pPr marL="457200" marR="0" lvl="0" indent="0" algn="just" rtl="0">
              <a:lnSpc>
                <a:spcPct val="115000"/>
              </a:lnSpc>
              <a:spcBef>
                <a:spcPts val="0"/>
              </a:spcBef>
              <a:spcAft>
                <a:spcPts val="0"/>
              </a:spcAft>
              <a:buClr>
                <a:srgbClr val="000000"/>
              </a:buClr>
              <a:buSzPts val="2200"/>
              <a:buFont typeface="Arial"/>
              <a:buNone/>
            </a:pPr>
            <a:r>
              <a:rPr lang="en-US" sz="2200" b="1" i="0" u="none" strike="noStrike" cap="none">
                <a:solidFill>
                  <a:srgbClr val="000000"/>
                </a:solidFill>
                <a:latin typeface="Times New Roman"/>
                <a:ea typeface="Times New Roman"/>
                <a:cs typeface="Times New Roman"/>
                <a:sym typeface="Times New Roman"/>
              </a:rPr>
              <a:t>RAM</a:t>
            </a:r>
            <a:r>
              <a:rPr lang="en-US" sz="2200" b="0" i="0" u="none" strike="noStrike" cap="none">
                <a:solidFill>
                  <a:srgbClr val="000000"/>
                </a:solidFill>
                <a:latin typeface="Times New Roman"/>
                <a:ea typeface="Times New Roman"/>
                <a:cs typeface="Times New Roman"/>
                <a:sym typeface="Times New Roman"/>
              </a:rPr>
              <a:t> : 2 GB</a:t>
            </a:r>
            <a:endParaRPr sz="2200" b="0" i="0" u="none" strike="noStrike" cap="none">
              <a:solidFill>
                <a:srgbClr val="000000"/>
              </a:solidFill>
              <a:latin typeface="Times New Roman"/>
              <a:ea typeface="Times New Roman"/>
              <a:cs typeface="Times New Roman"/>
              <a:sym typeface="Times New Roman"/>
            </a:endParaRPr>
          </a:p>
          <a:p>
            <a:pPr marL="457200" marR="0" lvl="0" indent="0" algn="just" rtl="0">
              <a:lnSpc>
                <a:spcPct val="115000"/>
              </a:lnSpc>
              <a:spcBef>
                <a:spcPts val="0"/>
              </a:spcBef>
              <a:spcAft>
                <a:spcPts val="0"/>
              </a:spcAft>
              <a:buClr>
                <a:srgbClr val="000000"/>
              </a:buClr>
              <a:buSzPts val="2200"/>
              <a:buFont typeface="Arial"/>
              <a:buNone/>
            </a:pPr>
            <a:r>
              <a:rPr lang="en-US" sz="2200" b="1" i="0" u="none" strike="noStrike" cap="none">
                <a:solidFill>
                  <a:srgbClr val="000000"/>
                </a:solidFill>
                <a:latin typeface="Times New Roman"/>
                <a:ea typeface="Times New Roman"/>
                <a:cs typeface="Times New Roman"/>
                <a:sym typeface="Times New Roman"/>
              </a:rPr>
              <a:t>Hard disk</a:t>
            </a:r>
            <a:r>
              <a:rPr lang="en-US" sz="2200" b="0" i="0" u="none" strike="noStrike" cap="none">
                <a:solidFill>
                  <a:srgbClr val="000000"/>
                </a:solidFill>
                <a:latin typeface="Times New Roman"/>
                <a:ea typeface="Times New Roman"/>
                <a:cs typeface="Times New Roman"/>
                <a:sym typeface="Times New Roman"/>
              </a:rPr>
              <a:t> : 256 GB</a:t>
            </a:r>
            <a:endParaRPr sz="2200" b="0" i="0" u="none" strike="noStrike" cap="none">
              <a:solidFill>
                <a:srgbClr val="000000"/>
              </a:solidFill>
              <a:latin typeface="Times New Roman"/>
              <a:ea typeface="Times New Roman"/>
              <a:cs typeface="Times New Roman"/>
              <a:sym typeface="Times New Roman"/>
            </a:endParaRPr>
          </a:p>
          <a:p>
            <a:pPr marL="457200" marR="0" lvl="0" indent="0" algn="just" rtl="0">
              <a:lnSpc>
                <a:spcPct val="115000"/>
              </a:lnSpc>
              <a:spcBef>
                <a:spcPts val="0"/>
              </a:spcBef>
              <a:spcAft>
                <a:spcPts val="0"/>
              </a:spcAft>
              <a:buClr>
                <a:srgbClr val="000000"/>
              </a:buClr>
              <a:buSzPts val="2200"/>
              <a:buFont typeface="Arial"/>
              <a:buNone/>
            </a:pPr>
            <a:r>
              <a:rPr lang="en-US" sz="2200" b="1" i="0" u="none" strike="noStrike" cap="none">
                <a:solidFill>
                  <a:srgbClr val="000000"/>
                </a:solidFill>
                <a:latin typeface="Times New Roman"/>
                <a:ea typeface="Times New Roman"/>
                <a:cs typeface="Times New Roman"/>
                <a:sym typeface="Times New Roman"/>
              </a:rPr>
              <a:t>Monitor</a:t>
            </a:r>
            <a:r>
              <a:rPr lang="en-US" sz="2200" b="0" i="0" u="none" strike="noStrike" cap="none">
                <a:solidFill>
                  <a:srgbClr val="000000"/>
                </a:solidFill>
                <a:latin typeface="Times New Roman"/>
                <a:ea typeface="Times New Roman"/>
                <a:cs typeface="Times New Roman"/>
                <a:sym typeface="Times New Roman"/>
              </a:rPr>
              <a:t> : 15” color monitor</a:t>
            </a:r>
            <a:endParaRPr sz="2200" b="0" i="0" u="none" strike="noStrike" cap="none">
              <a:solidFill>
                <a:srgbClr val="000000"/>
              </a:solidFill>
              <a:latin typeface="Times New Roman"/>
              <a:ea typeface="Times New Roman"/>
              <a:cs typeface="Times New Roman"/>
              <a:sym typeface="Times New Roman"/>
            </a:endParaRPr>
          </a:p>
          <a:p>
            <a:pPr marL="457200" marR="0" lvl="0" indent="0" algn="just" rtl="0">
              <a:lnSpc>
                <a:spcPct val="115000"/>
              </a:lnSpc>
              <a:spcBef>
                <a:spcPts val="0"/>
              </a:spcBef>
              <a:spcAft>
                <a:spcPts val="800"/>
              </a:spcAft>
              <a:buClr>
                <a:srgbClr val="000000"/>
              </a:buClr>
              <a:buSzPts val="2200"/>
              <a:buFont typeface="Arial"/>
              <a:buNone/>
            </a:pPr>
            <a:r>
              <a:rPr lang="en-US" sz="2200" b="1" i="0" u="none" strike="noStrike" cap="none">
                <a:solidFill>
                  <a:srgbClr val="000000"/>
                </a:solidFill>
                <a:latin typeface="Times New Roman"/>
                <a:ea typeface="Times New Roman"/>
                <a:cs typeface="Times New Roman"/>
                <a:sym typeface="Times New Roman"/>
              </a:rPr>
              <a:t>Keyboard</a:t>
            </a:r>
            <a:r>
              <a:rPr lang="en-US" sz="2200" b="0" i="0" u="none" strike="noStrike" cap="none">
                <a:solidFill>
                  <a:srgbClr val="000000"/>
                </a:solidFill>
                <a:latin typeface="Times New Roman"/>
                <a:ea typeface="Times New Roman"/>
                <a:cs typeface="Times New Roman"/>
                <a:sym typeface="Times New Roman"/>
              </a:rPr>
              <a:t> : 104 keys</a:t>
            </a:r>
            <a:endParaRPr sz="1400" b="0" i="0" u="none" strike="noStrike" cap="none">
              <a:solidFill>
                <a:srgbClr val="000000"/>
              </a:solidFill>
              <a:latin typeface="Times New Roman"/>
              <a:ea typeface="Times New Roman"/>
              <a:cs typeface="Times New Roman"/>
              <a:sym typeface="Times New Roman"/>
            </a:endParaRPr>
          </a:p>
        </p:txBody>
      </p:sp>
      <p:sp>
        <p:nvSpPr>
          <p:cNvPr id="205" name="Google Shape;205;p19"/>
          <p:cNvSpPr/>
          <p:nvPr/>
        </p:nvSpPr>
        <p:spPr>
          <a:xfrm>
            <a:off x="433400" y="1928200"/>
            <a:ext cx="409500" cy="265200"/>
          </a:xfrm>
          <a:prstGeom prst="notchedRightArrow">
            <a:avLst>
              <a:gd name="adj1" fmla="val 50000"/>
              <a:gd name="adj2" fmla="val 50000"/>
            </a:avLst>
          </a:prstGeom>
          <a:solidFill>
            <a:srgbClr val="A4C2F4"/>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19"/>
          <p:cNvSpPr txBox="1"/>
          <p:nvPr/>
        </p:nvSpPr>
        <p:spPr>
          <a:xfrm>
            <a:off x="433400" y="4422300"/>
            <a:ext cx="7338000" cy="1844577"/>
          </a:xfrm>
          <a:prstGeom prst="rect">
            <a:avLst/>
          </a:prstGeom>
          <a:noFill/>
          <a:ln>
            <a:noFill/>
          </a:ln>
        </p:spPr>
        <p:txBody>
          <a:bodyPr spcFirstLastPara="1" wrap="square" lIns="91425" tIns="91425" rIns="91425" bIns="91425" anchor="t" anchorCtr="0">
            <a:spAutoFit/>
          </a:bodyPr>
          <a:lstStyle/>
          <a:p>
            <a:pPr marL="457200" marR="0" lvl="0" indent="0" algn="just" rtl="0">
              <a:lnSpc>
                <a:spcPct val="115000"/>
              </a:lnSpc>
              <a:spcBef>
                <a:spcPts val="0"/>
              </a:spcBef>
              <a:spcAft>
                <a:spcPts val="0"/>
              </a:spcAft>
              <a:buClr>
                <a:srgbClr val="000000"/>
              </a:buClr>
              <a:buSzPts val="2200"/>
              <a:buFont typeface="Arial"/>
              <a:buNone/>
            </a:pPr>
            <a:r>
              <a:rPr lang="en-US" sz="2200" b="1" i="0" u="none" strike="noStrike" cap="none">
                <a:solidFill>
                  <a:srgbClr val="000000"/>
                </a:solidFill>
                <a:latin typeface="Times New Roman"/>
                <a:ea typeface="Times New Roman"/>
                <a:cs typeface="Times New Roman"/>
                <a:sym typeface="Times New Roman"/>
              </a:rPr>
              <a:t>Operating System</a:t>
            </a:r>
            <a:r>
              <a:rPr lang="en-US" sz="2200" b="0" i="0" u="none" strike="noStrike" cap="none">
                <a:solidFill>
                  <a:srgbClr val="000000"/>
                </a:solidFill>
                <a:latin typeface="Times New Roman"/>
                <a:ea typeface="Times New Roman"/>
                <a:cs typeface="Times New Roman"/>
                <a:sym typeface="Times New Roman"/>
              </a:rPr>
              <a:t> : Windows XP, Windows 7,8, Linux.</a:t>
            </a:r>
            <a:endParaRPr sz="2200" b="0" i="0" u="none" strike="noStrike" cap="none">
              <a:solidFill>
                <a:srgbClr val="000000"/>
              </a:solidFill>
              <a:latin typeface="Times New Roman"/>
              <a:ea typeface="Times New Roman"/>
              <a:cs typeface="Times New Roman"/>
              <a:sym typeface="Times New Roman"/>
            </a:endParaRPr>
          </a:p>
          <a:p>
            <a:pPr marL="457200" marR="0" lvl="0" indent="0" algn="just" rtl="0">
              <a:lnSpc>
                <a:spcPct val="115000"/>
              </a:lnSpc>
              <a:spcBef>
                <a:spcPts val="0"/>
              </a:spcBef>
              <a:spcAft>
                <a:spcPts val="0"/>
              </a:spcAft>
              <a:buClr>
                <a:srgbClr val="000000"/>
              </a:buClr>
              <a:buSzPts val="2200"/>
              <a:buFont typeface="Arial"/>
              <a:buNone/>
            </a:pPr>
            <a:r>
              <a:rPr lang="en-US" sz="2200" b="1" i="0" u="none" strike="noStrike" cap="none">
                <a:solidFill>
                  <a:srgbClr val="000000"/>
                </a:solidFill>
                <a:latin typeface="Times New Roman"/>
                <a:ea typeface="Times New Roman"/>
                <a:cs typeface="Times New Roman"/>
                <a:sym typeface="Times New Roman"/>
              </a:rPr>
              <a:t>Language</a:t>
            </a:r>
            <a:r>
              <a:rPr lang="en-US" sz="2200" b="0" i="0" u="none" strike="noStrike" cap="none">
                <a:solidFill>
                  <a:srgbClr val="000000"/>
                </a:solidFill>
                <a:latin typeface="Times New Roman"/>
                <a:ea typeface="Times New Roman"/>
                <a:cs typeface="Times New Roman"/>
                <a:sym typeface="Times New Roman"/>
              </a:rPr>
              <a:t> : C/C++</a:t>
            </a:r>
            <a:endParaRPr sz="2200" b="0" i="0" u="none" strike="noStrike" cap="none">
              <a:solidFill>
                <a:srgbClr val="000000"/>
              </a:solidFill>
              <a:latin typeface="Times New Roman"/>
              <a:ea typeface="Times New Roman"/>
              <a:cs typeface="Times New Roman"/>
              <a:sym typeface="Times New Roman"/>
            </a:endParaRPr>
          </a:p>
          <a:p>
            <a:pPr marL="457200" marR="0" lvl="0" indent="0" algn="just" rtl="0">
              <a:lnSpc>
                <a:spcPct val="115000"/>
              </a:lnSpc>
              <a:spcBef>
                <a:spcPts val="0"/>
              </a:spcBef>
              <a:spcAft>
                <a:spcPts val="0"/>
              </a:spcAft>
              <a:buClr>
                <a:srgbClr val="000000"/>
              </a:buClr>
              <a:buSzPts val="2200"/>
              <a:buFont typeface="Arial"/>
              <a:buNone/>
            </a:pPr>
            <a:r>
              <a:rPr lang="en-US" sz="2200" b="1" i="0" u="none" strike="noStrike" cap="none">
                <a:solidFill>
                  <a:srgbClr val="000000"/>
                </a:solidFill>
                <a:latin typeface="Times New Roman"/>
                <a:ea typeface="Times New Roman"/>
                <a:cs typeface="Times New Roman"/>
                <a:sym typeface="Times New Roman"/>
              </a:rPr>
              <a:t>IDE </a:t>
            </a:r>
            <a:r>
              <a:rPr lang="en-US" sz="2200" b="0" i="0" u="none" strike="noStrike" cap="none">
                <a:solidFill>
                  <a:srgbClr val="000000"/>
                </a:solidFill>
                <a:latin typeface="Times New Roman"/>
                <a:ea typeface="Times New Roman"/>
                <a:cs typeface="Times New Roman"/>
                <a:sym typeface="Times New Roman"/>
              </a:rPr>
              <a:t>: Code Blocks</a:t>
            </a:r>
            <a:endParaRPr sz="2200" b="0" i="0" u="none" strike="noStrike" cap="none">
              <a:solidFill>
                <a:srgbClr val="000000"/>
              </a:solidFill>
              <a:latin typeface="Times New Roman"/>
              <a:ea typeface="Times New Roman"/>
              <a:cs typeface="Times New Roman"/>
              <a:sym typeface="Times New Roman"/>
            </a:endParaRPr>
          </a:p>
          <a:p>
            <a:pPr marL="457200" marR="0" lvl="0" indent="0" algn="just" rtl="0">
              <a:lnSpc>
                <a:spcPct val="115000"/>
              </a:lnSpc>
              <a:spcBef>
                <a:spcPts val="0"/>
              </a:spcBef>
              <a:spcAft>
                <a:spcPts val="800"/>
              </a:spcAft>
              <a:buClr>
                <a:srgbClr val="000000"/>
              </a:buClr>
              <a:buSzPts val="2200"/>
              <a:buFont typeface="Arial"/>
              <a:buNone/>
            </a:pPr>
            <a:r>
              <a:rPr lang="en-US" sz="2200" b="1" i="0" u="none" strike="noStrike" cap="none">
                <a:solidFill>
                  <a:srgbClr val="000000"/>
                </a:solidFill>
                <a:latin typeface="Times New Roman"/>
                <a:ea typeface="Times New Roman"/>
                <a:cs typeface="Times New Roman"/>
                <a:sym typeface="Times New Roman"/>
              </a:rPr>
              <a:t>Browser</a:t>
            </a:r>
            <a:r>
              <a:rPr lang="en-US" sz="2200" b="0" i="0" u="none" strike="noStrike" cap="none">
                <a:solidFill>
                  <a:srgbClr val="000000"/>
                </a:solidFill>
                <a:latin typeface="Times New Roman"/>
                <a:ea typeface="Times New Roman"/>
                <a:cs typeface="Times New Roman"/>
                <a:sym typeface="Times New Roman"/>
              </a:rPr>
              <a:t> : Any of Mozilla, Opera, Chrome etc.</a:t>
            </a:r>
            <a:endParaRPr sz="1300" b="0" i="0" u="none" strike="noStrike" cap="none">
              <a:solidFill>
                <a:srgbClr val="000000"/>
              </a:solidFill>
              <a:latin typeface="Calibri"/>
              <a:ea typeface="Calibri"/>
              <a:cs typeface="Calibri"/>
              <a:sym typeface="Calibri"/>
            </a:endParaRPr>
          </a:p>
        </p:txBody>
      </p:sp>
      <p:sp>
        <p:nvSpPr>
          <p:cNvPr id="207" name="Google Shape;207;p19"/>
          <p:cNvSpPr/>
          <p:nvPr/>
        </p:nvSpPr>
        <p:spPr>
          <a:xfrm>
            <a:off x="433400" y="2309200"/>
            <a:ext cx="409500" cy="265200"/>
          </a:xfrm>
          <a:prstGeom prst="notchedRightArrow">
            <a:avLst>
              <a:gd name="adj1" fmla="val 50000"/>
              <a:gd name="adj2" fmla="val 50000"/>
            </a:avLst>
          </a:prstGeom>
          <a:solidFill>
            <a:srgbClr val="A4C2F4"/>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19"/>
          <p:cNvSpPr/>
          <p:nvPr/>
        </p:nvSpPr>
        <p:spPr>
          <a:xfrm>
            <a:off x="433400" y="5357200"/>
            <a:ext cx="409500" cy="265200"/>
          </a:xfrm>
          <a:prstGeom prst="notchedRightArrow">
            <a:avLst>
              <a:gd name="adj1" fmla="val 50000"/>
              <a:gd name="adj2" fmla="val 50000"/>
            </a:avLst>
          </a:prstGeom>
          <a:solidFill>
            <a:srgbClr val="A4C2F4"/>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19"/>
          <p:cNvSpPr/>
          <p:nvPr/>
        </p:nvSpPr>
        <p:spPr>
          <a:xfrm>
            <a:off x="433400" y="4976200"/>
            <a:ext cx="409500" cy="265200"/>
          </a:xfrm>
          <a:prstGeom prst="notchedRightArrow">
            <a:avLst>
              <a:gd name="adj1" fmla="val 50000"/>
              <a:gd name="adj2" fmla="val 50000"/>
            </a:avLst>
          </a:prstGeom>
          <a:solidFill>
            <a:srgbClr val="A4C2F4"/>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19"/>
          <p:cNvSpPr/>
          <p:nvPr/>
        </p:nvSpPr>
        <p:spPr>
          <a:xfrm>
            <a:off x="433400" y="2690200"/>
            <a:ext cx="409500" cy="265200"/>
          </a:xfrm>
          <a:prstGeom prst="notchedRightArrow">
            <a:avLst>
              <a:gd name="adj1" fmla="val 50000"/>
              <a:gd name="adj2" fmla="val 50000"/>
            </a:avLst>
          </a:prstGeom>
          <a:solidFill>
            <a:srgbClr val="A4C2F4"/>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19"/>
          <p:cNvSpPr/>
          <p:nvPr/>
        </p:nvSpPr>
        <p:spPr>
          <a:xfrm>
            <a:off x="433400" y="3071200"/>
            <a:ext cx="409500" cy="265200"/>
          </a:xfrm>
          <a:prstGeom prst="notchedRightArrow">
            <a:avLst>
              <a:gd name="adj1" fmla="val 50000"/>
              <a:gd name="adj2" fmla="val 50000"/>
            </a:avLst>
          </a:prstGeom>
          <a:solidFill>
            <a:srgbClr val="A4C2F4"/>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19"/>
          <p:cNvSpPr/>
          <p:nvPr/>
        </p:nvSpPr>
        <p:spPr>
          <a:xfrm>
            <a:off x="433400" y="3452200"/>
            <a:ext cx="409500" cy="265200"/>
          </a:xfrm>
          <a:prstGeom prst="notchedRightArrow">
            <a:avLst>
              <a:gd name="adj1" fmla="val 50000"/>
              <a:gd name="adj2" fmla="val 50000"/>
            </a:avLst>
          </a:prstGeom>
          <a:solidFill>
            <a:srgbClr val="A4C2F4"/>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19"/>
          <p:cNvSpPr txBox="1"/>
          <p:nvPr/>
        </p:nvSpPr>
        <p:spPr>
          <a:xfrm>
            <a:off x="890600" y="3877200"/>
            <a:ext cx="5229000" cy="538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300"/>
              <a:buFont typeface="Arial"/>
              <a:buNone/>
            </a:pPr>
            <a:r>
              <a:rPr lang="en-US" sz="2300" b="1" i="0" u="none" strike="noStrike" cap="none">
                <a:solidFill>
                  <a:srgbClr val="000000"/>
                </a:solidFill>
                <a:latin typeface="Gill Sans"/>
                <a:ea typeface="Gill Sans"/>
                <a:cs typeface="Gill Sans"/>
                <a:sym typeface="Gill Sans"/>
              </a:rPr>
              <a:t>Software Requirements:</a:t>
            </a:r>
            <a:endParaRPr sz="1100" b="1" i="0" u="none" strike="noStrike" cap="none">
              <a:solidFill>
                <a:srgbClr val="000000"/>
              </a:solidFill>
              <a:latin typeface="Calibri"/>
              <a:ea typeface="Calibri"/>
              <a:cs typeface="Calibri"/>
              <a:sym typeface="Calibri"/>
            </a:endParaRPr>
          </a:p>
        </p:txBody>
      </p:sp>
      <p:sp>
        <p:nvSpPr>
          <p:cNvPr id="214" name="Google Shape;214;p19"/>
          <p:cNvSpPr/>
          <p:nvPr/>
        </p:nvSpPr>
        <p:spPr>
          <a:xfrm>
            <a:off x="605000" y="3996600"/>
            <a:ext cx="285600" cy="300000"/>
          </a:xfrm>
          <a:prstGeom prst="quadArrowCallout">
            <a:avLst>
              <a:gd name="adj1" fmla="val 18515"/>
              <a:gd name="adj2" fmla="val 18515"/>
              <a:gd name="adj3" fmla="val 18515"/>
              <a:gd name="adj4" fmla="val 48123"/>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19"/>
          <p:cNvSpPr/>
          <p:nvPr/>
        </p:nvSpPr>
        <p:spPr>
          <a:xfrm>
            <a:off x="433400" y="4595200"/>
            <a:ext cx="409500" cy="265200"/>
          </a:xfrm>
          <a:prstGeom prst="notchedRightArrow">
            <a:avLst>
              <a:gd name="adj1" fmla="val 50000"/>
              <a:gd name="adj2" fmla="val 50000"/>
            </a:avLst>
          </a:prstGeom>
          <a:solidFill>
            <a:srgbClr val="A4C2F4"/>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19"/>
          <p:cNvSpPr/>
          <p:nvPr/>
        </p:nvSpPr>
        <p:spPr>
          <a:xfrm>
            <a:off x="433400" y="5738200"/>
            <a:ext cx="409500" cy="265200"/>
          </a:xfrm>
          <a:prstGeom prst="notchedRightArrow">
            <a:avLst>
              <a:gd name="adj1" fmla="val 50000"/>
              <a:gd name="adj2" fmla="val 50000"/>
            </a:avLst>
          </a:prstGeom>
          <a:solidFill>
            <a:srgbClr val="A4C2F4"/>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0"/>
          <p:cNvSpPr txBox="1">
            <a:spLocks noGrp="1"/>
          </p:cNvSpPr>
          <p:nvPr>
            <p:ph type="title"/>
          </p:nvPr>
        </p:nvSpPr>
        <p:spPr>
          <a:xfrm>
            <a:off x="819150" y="413097"/>
            <a:ext cx="7505700" cy="829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3000"/>
              <a:buNone/>
            </a:pPr>
            <a:r>
              <a:rPr lang="en-US" b="1">
                <a:solidFill>
                  <a:srgbClr val="000000"/>
                </a:solidFill>
              </a:rPr>
              <a:t>                </a:t>
            </a:r>
            <a:r>
              <a:rPr lang="en-US" b="1">
                <a:solidFill>
                  <a:srgbClr val="5B0F00"/>
                </a:solidFill>
              </a:rPr>
              <a:t>  </a:t>
            </a:r>
            <a:r>
              <a:rPr lang="en-US" b="1" smtClean="0">
                <a:solidFill>
                  <a:srgbClr val="5B0F00"/>
                </a:solidFill>
              </a:rPr>
              <a:t> </a:t>
            </a:r>
            <a:r>
              <a:rPr lang="en-US" b="1" u="sng" smtClean="0">
                <a:solidFill>
                  <a:srgbClr val="5B0F00"/>
                </a:solidFill>
              </a:rPr>
              <a:t>5</a:t>
            </a:r>
            <a:r>
              <a:rPr lang="en-US" b="1" u="sng" smtClean="0">
                <a:solidFill>
                  <a:srgbClr val="5B0F00"/>
                </a:solidFill>
              </a:rPr>
              <a:t>-Demonstration</a:t>
            </a:r>
            <a:r>
              <a:rPr lang="en-US" b="1" u="sng">
                <a:solidFill>
                  <a:srgbClr val="5B0F00"/>
                </a:solidFill>
              </a:rPr>
              <a:t>:</a:t>
            </a:r>
            <a:endParaRPr b="1" u="sng">
              <a:solidFill>
                <a:srgbClr val="5B0F00"/>
              </a:solidFill>
            </a:endParaRPr>
          </a:p>
        </p:txBody>
      </p:sp>
      <p:sp>
        <p:nvSpPr>
          <p:cNvPr id="222" name="Google Shape;222;p20"/>
          <p:cNvSpPr txBox="1">
            <a:spLocks noGrp="1"/>
          </p:cNvSpPr>
          <p:nvPr>
            <p:ph type="body" idx="1"/>
          </p:nvPr>
        </p:nvSpPr>
        <p:spPr>
          <a:xfrm>
            <a:off x="537828" y="1108979"/>
            <a:ext cx="2938500" cy="5537700"/>
          </a:xfrm>
          <a:prstGeom prst="rect">
            <a:avLst/>
          </a:prstGeom>
          <a:noFill/>
          <a:ln>
            <a:noFill/>
          </a:ln>
        </p:spPr>
        <p:txBody>
          <a:bodyPr spcFirstLastPara="1" wrap="square" lIns="91425" tIns="91425" rIns="91425" bIns="91425" anchor="t" anchorCtr="0">
            <a:noAutofit/>
          </a:bodyPr>
          <a:lstStyle/>
          <a:p>
            <a:pPr marL="0" lvl="0" indent="0" algn="l" rtl="0">
              <a:lnSpc>
                <a:spcPct val="95000"/>
              </a:lnSpc>
              <a:spcBef>
                <a:spcPts val="0"/>
              </a:spcBef>
              <a:spcAft>
                <a:spcPts val="0"/>
              </a:spcAft>
              <a:buSzPts val="1300"/>
              <a:buNone/>
            </a:pPr>
            <a:r>
              <a:rPr lang="en-US" sz="964" b="1">
                <a:solidFill>
                  <a:schemeClr val="bg2">
                    <a:lumMod val="50000"/>
                  </a:schemeClr>
                </a:solidFill>
              </a:rPr>
              <a:t>#include&lt;stdio.h&gt;</a:t>
            </a:r>
            <a:endParaRPr sz="964" b="1">
              <a:solidFill>
                <a:schemeClr val="bg2">
                  <a:lumMod val="50000"/>
                </a:schemeClr>
              </a:solidFill>
            </a:endParaRPr>
          </a:p>
          <a:p>
            <a:pPr marL="0" lvl="0" indent="0" algn="l" rtl="0">
              <a:lnSpc>
                <a:spcPct val="95000"/>
              </a:lnSpc>
              <a:spcBef>
                <a:spcPts val="0"/>
              </a:spcBef>
              <a:spcAft>
                <a:spcPts val="0"/>
              </a:spcAft>
              <a:buSzPts val="1300"/>
              <a:buNone/>
            </a:pPr>
            <a:endParaRPr sz="964" b="1">
              <a:solidFill>
                <a:schemeClr val="bg2">
                  <a:lumMod val="50000"/>
                </a:schemeClr>
              </a:solidFill>
            </a:endParaRPr>
          </a:p>
          <a:p>
            <a:pPr marL="0" lvl="0" indent="0" algn="l" rtl="0">
              <a:lnSpc>
                <a:spcPct val="95000"/>
              </a:lnSpc>
              <a:spcBef>
                <a:spcPts val="0"/>
              </a:spcBef>
              <a:spcAft>
                <a:spcPts val="0"/>
              </a:spcAft>
              <a:buSzPts val="1300"/>
              <a:buNone/>
            </a:pPr>
            <a:r>
              <a:rPr lang="en-US" sz="964" b="1">
                <a:solidFill>
                  <a:schemeClr val="bg2">
                    <a:lumMod val="50000"/>
                  </a:schemeClr>
                </a:solidFill>
              </a:rPr>
              <a:t>#include&lt;conio.h&gt;</a:t>
            </a:r>
            <a:endParaRPr sz="964" b="1">
              <a:solidFill>
                <a:schemeClr val="bg2">
                  <a:lumMod val="50000"/>
                </a:schemeClr>
              </a:solidFill>
            </a:endParaRPr>
          </a:p>
          <a:p>
            <a:pPr marL="0" lvl="0" indent="0" algn="l" rtl="0">
              <a:lnSpc>
                <a:spcPct val="95000"/>
              </a:lnSpc>
              <a:spcBef>
                <a:spcPts val="0"/>
              </a:spcBef>
              <a:spcAft>
                <a:spcPts val="0"/>
              </a:spcAft>
              <a:buSzPts val="1300"/>
              <a:buNone/>
            </a:pPr>
            <a:endParaRPr sz="964" b="1">
              <a:solidFill>
                <a:schemeClr val="bg2">
                  <a:lumMod val="50000"/>
                </a:schemeClr>
              </a:solidFill>
            </a:endParaRPr>
          </a:p>
          <a:p>
            <a:pPr marL="0" lvl="0" indent="0" algn="l" rtl="0">
              <a:lnSpc>
                <a:spcPct val="95000"/>
              </a:lnSpc>
              <a:spcBef>
                <a:spcPts val="0"/>
              </a:spcBef>
              <a:spcAft>
                <a:spcPts val="0"/>
              </a:spcAft>
              <a:buSzPts val="1300"/>
              <a:buNone/>
            </a:pPr>
            <a:r>
              <a:rPr lang="en-US" sz="964" b="1">
                <a:solidFill>
                  <a:schemeClr val="bg2">
                    <a:lumMod val="50000"/>
                  </a:schemeClr>
                </a:solidFill>
              </a:rPr>
              <a:t>#include&lt;string.h&gt;</a:t>
            </a:r>
            <a:endParaRPr sz="964" b="1">
              <a:solidFill>
                <a:schemeClr val="bg2">
                  <a:lumMod val="50000"/>
                </a:schemeClr>
              </a:solidFill>
            </a:endParaRPr>
          </a:p>
          <a:p>
            <a:pPr marL="0" lvl="0" indent="0" algn="l" rtl="0">
              <a:lnSpc>
                <a:spcPct val="95000"/>
              </a:lnSpc>
              <a:spcBef>
                <a:spcPts val="0"/>
              </a:spcBef>
              <a:spcAft>
                <a:spcPts val="0"/>
              </a:spcAft>
              <a:buSzPts val="1300"/>
              <a:buNone/>
            </a:pPr>
            <a:endParaRPr sz="964" b="1">
              <a:solidFill>
                <a:schemeClr val="bg2">
                  <a:lumMod val="50000"/>
                </a:schemeClr>
              </a:solidFill>
            </a:endParaRPr>
          </a:p>
          <a:p>
            <a:pPr marL="0" lvl="0" indent="0" algn="l" rtl="0">
              <a:lnSpc>
                <a:spcPct val="95000"/>
              </a:lnSpc>
              <a:spcBef>
                <a:spcPts val="0"/>
              </a:spcBef>
              <a:spcAft>
                <a:spcPts val="0"/>
              </a:spcAft>
              <a:buSzPts val="1300"/>
              <a:buNone/>
            </a:pPr>
            <a:r>
              <a:rPr lang="en-US" sz="964" b="1">
                <a:solidFill>
                  <a:schemeClr val="bg2">
                    <a:lumMod val="50000"/>
                  </a:schemeClr>
                </a:solidFill>
              </a:rPr>
              <a:t>#include&lt;process.h&gt;</a:t>
            </a:r>
            <a:endParaRPr sz="964" b="1">
              <a:solidFill>
                <a:schemeClr val="bg2">
                  <a:lumMod val="50000"/>
                </a:schemeClr>
              </a:solidFill>
            </a:endParaRPr>
          </a:p>
          <a:p>
            <a:pPr marL="0" lvl="0" indent="0" algn="l" rtl="0">
              <a:lnSpc>
                <a:spcPct val="95000"/>
              </a:lnSpc>
              <a:spcBef>
                <a:spcPts val="0"/>
              </a:spcBef>
              <a:spcAft>
                <a:spcPts val="0"/>
              </a:spcAft>
              <a:buSzPts val="1300"/>
              <a:buNone/>
            </a:pPr>
            <a:endParaRPr sz="964" b="1">
              <a:solidFill>
                <a:schemeClr val="bg2">
                  <a:lumMod val="50000"/>
                </a:schemeClr>
              </a:solidFill>
            </a:endParaRPr>
          </a:p>
          <a:p>
            <a:pPr marL="0" lvl="0" indent="0" algn="l" rtl="0">
              <a:lnSpc>
                <a:spcPct val="95000"/>
              </a:lnSpc>
              <a:spcBef>
                <a:spcPts val="0"/>
              </a:spcBef>
              <a:spcAft>
                <a:spcPts val="0"/>
              </a:spcAft>
              <a:buSzPts val="1300"/>
              <a:buNone/>
            </a:pPr>
            <a:r>
              <a:rPr lang="en-US" sz="964" b="1">
                <a:solidFill>
                  <a:schemeClr val="bg2">
                    <a:lumMod val="50000"/>
                  </a:schemeClr>
                </a:solidFill>
              </a:rPr>
              <a:t>#include&lt;stdlib.h&gt;</a:t>
            </a:r>
            <a:endParaRPr sz="964" b="1">
              <a:solidFill>
                <a:schemeClr val="bg2">
                  <a:lumMod val="50000"/>
                </a:schemeClr>
              </a:solidFill>
            </a:endParaRPr>
          </a:p>
          <a:p>
            <a:pPr marL="0" lvl="0" indent="0" algn="l" rtl="0">
              <a:lnSpc>
                <a:spcPct val="95000"/>
              </a:lnSpc>
              <a:spcBef>
                <a:spcPts val="0"/>
              </a:spcBef>
              <a:spcAft>
                <a:spcPts val="0"/>
              </a:spcAft>
              <a:buSzPts val="1300"/>
              <a:buNone/>
            </a:pPr>
            <a:endParaRPr sz="964" b="1">
              <a:solidFill>
                <a:schemeClr val="bg2">
                  <a:lumMod val="50000"/>
                </a:schemeClr>
              </a:solidFill>
            </a:endParaRPr>
          </a:p>
          <a:p>
            <a:pPr marL="0" lvl="0" indent="0" algn="l" rtl="0">
              <a:lnSpc>
                <a:spcPct val="95000"/>
              </a:lnSpc>
              <a:spcBef>
                <a:spcPts val="0"/>
              </a:spcBef>
              <a:spcAft>
                <a:spcPts val="0"/>
              </a:spcAft>
              <a:buSzPts val="1300"/>
              <a:buNone/>
            </a:pPr>
            <a:r>
              <a:rPr lang="en-US" sz="964" b="1">
                <a:solidFill>
                  <a:schemeClr val="bg2">
                    <a:lumMod val="50000"/>
                  </a:schemeClr>
                </a:solidFill>
              </a:rPr>
              <a:t>#include&lt;dos.h&gt;</a:t>
            </a:r>
            <a:endParaRPr sz="964" b="1">
              <a:solidFill>
                <a:schemeClr val="bg2">
                  <a:lumMod val="50000"/>
                </a:schemeClr>
              </a:solidFill>
            </a:endParaRPr>
          </a:p>
          <a:p>
            <a:pPr marL="0" lvl="0" indent="0" algn="l" rtl="0">
              <a:lnSpc>
                <a:spcPct val="95000"/>
              </a:lnSpc>
              <a:spcBef>
                <a:spcPts val="0"/>
              </a:spcBef>
              <a:spcAft>
                <a:spcPts val="0"/>
              </a:spcAft>
              <a:buSzPts val="1300"/>
              <a:buNone/>
            </a:pPr>
            <a:endParaRPr sz="964" b="1">
              <a:solidFill>
                <a:schemeClr val="bg2">
                  <a:lumMod val="50000"/>
                </a:schemeClr>
              </a:solidFill>
            </a:endParaRPr>
          </a:p>
          <a:p>
            <a:pPr marL="0" lvl="0" indent="0" algn="l" rtl="0">
              <a:lnSpc>
                <a:spcPct val="95000"/>
              </a:lnSpc>
              <a:spcBef>
                <a:spcPts val="0"/>
              </a:spcBef>
              <a:spcAft>
                <a:spcPts val="0"/>
              </a:spcAft>
              <a:buSzPts val="1300"/>
              <a:buNone/>
            </a:pPr>
            <a:r>
              <a:rPr lang="en-US" sz="964" b="1">
                <a:solidFill>
                  <a:schemeClr val="bg2">
                    <a:lumMod val="50000"/>
                  </a:schemeClr>
                </a:solidFill>
              </a:rPr>
              <a:t>void login()</a:t>
            </a:r>
            <a:endParaRPr sz="964" b="1">
              <a:solidFill>
                <a:schemeClr val="bg2">
                  <a:lumMod val="50000"/>
                </a:schemeClr>
              </a:solidFill>
            </a:endParaRPr>
          </a:p>
          <a:p>
            <a:pPr marL="0" lvl="0" indent="0" algn="l" rtl="0">
              <a:lnSpc>
                <a:spcPct val="95000"/>
              </a:lnSpc>
              <a:spcBef>
                <a:spcPts val="0"/>
              </a:spcBef>
              <a:spcAft>
                <a:spcPts val="0"/>
              </a:spcAft>
              <a:buSzPts val="1300"/>
              <a:buNone/>
            </a:pPr>
            <a:endParaRPr sz="964" b="1">
              <a:solidFill>
                <a:schemeClr val="bg2">
                  <a:lumMod val="50000"/>
                </a:schemeClr>
              </a:solidFill>
            </a:endParaRPr>
          </a:p>
          <a:p>
            <a:pPr marL="0" lvl="0" indent="0" algn="l" rtl="0">
              <a:lnSpc>
                <a:spcPct val="95000"/>
              </a:lnSpc>
              <a:spcBef>
                <a:spcPts val="0"/>
              </a:spcBef>
              <a:spcAft>
                <a:spcPts val="0"/>
              </a:spcAft>
              <a:buSzPts val="275"/>
              <a:buNone/>
            </a:pPr>
            <a:r>
              <a:rPr lang="en-US" sz="764" b="1">
                <a:solidFill>
                  <a:schemeClr val="bg2">
                    <a:lumMod val="50000"/>
                  </a:schemeClr>
                </a:solidFill>
              </a:rPr>
              <a:t>struct contact</a:t>
            </a:r>
            <a:endParaRPr>
              <a:solidFill>
                <a:schemeClr val="bg2">
                  <a:lumMod val="50000"/>
                </a:schemeClr>
              </a:solidFill>
            </a:endParaRPr>
          </a:p>
          <a:p>
            <a:pPr marL="0" lvl="0" indent="0" algn="l" rtl="0">
              <a:lnSpc>
                <a:spcPct val="95000"/>
              </a:lnSpc>
              <a:spcBef>
                <a:spcPts val="0"/>
              </a:spcBef>
              <a:spcAft>
                <a:spcPts val="0"/>
              </a:spcAft>
              <a:buSzPts val="275"/>
              <a:buNone/>
            </a:pPr>
            <a:endParaRPr sz="764" b="1">
              <a:solidFill>
                <a:schemeClr val="bg2">
                  <a:lumMod val="50000"/>
                </a:schemeClr>
              </a:solidFill>
            </a:endParaRPr>
          </a:p>
          <a:p>
            <a:pPr marL="0" lvl="0" indent="0" algn="l" rtl="0">
              <a:lnSpc>
                <a:spcPct val="95000"/>
              </a:lnSpc>
              <a:spcBef>
                <a:spcPts val="0"/>
              </a:spcBef>
              <a:spcAft>
                <a:spcPts val="0"/>
              </a:spcAft>
              <a:buSzPts val="275"/>
              <a:buNone/>
            </a:pPr>
            <a:r>
              <a:rPr lang="en-US" sz="764" b="1">
                <a:solidFill>
                  <a:schemeClr val="bg2">
                    <a:lumMod val="50000"/>
                  </a:schemeClr>
                </a:solidFill>
              </a:rPr>
              <a:t>{</a:t>
            </a:r>
            <a:endParaRPr>
              <a:solidFill>
                <a:schemeClr val="bg2">
                  <a:lumMod val="50000"/>
                </a:schemeClr>
              </a:solidFill>
            </a:endParaRPr>
          </a:p>
          <a:p>
            <a:pPr marL="0" lvl="0" indent="0" algn="l" rtl="0">
              <a:lnSpc>
                <a:spcPct val="95000"/>
              </a:lnSpc>
              <a:spcBef>
                <a:spcPts val="0"/>
              </a:spcBef>
              <a:spcAft>
                <a:spcPts val="0"/>
              </a:spcAft>
              <a:buSzPts val="275"/>
              <a:buNone/>
            </a:pPr>
            <a:endParaRPr sz="764" b="1">
              <a:solidFill>
                <a:schemeClr val="bg2">
                  <a:lumMod val="50000"/>
                </a:schemeClr>
              </a:solidFill>
            </a:endParaRPr>
          </a:p>
          <a:p>
            <a:pPr marL="0" lvl="0" indent="0" algn="l" rtl="0">
              <a:lnSpc>
                <a:spcPct val="95000"/>
              </a:lnSpc>
              <a:spcBef>
                <a:spcPts val="0"/>
              </a:spcBef>
              <a:spcAft>
                <a:spcPts val="0"/>
              </a:spcAft>
              <a:buSzPts val="275"/>
              <a:buNone/>
            </a:pPr>
            <a:r>
              <a:rPr lang="en-US" sz="764" b="1">
                <a:solidFill>
                  <a:schemeClr val="bg2">
                    <a:lumMod val="50000"/>
                  </a:schemeClr>
                </a:solidFill>
              </a:rPr>
              <a:t>    long ph;</a:t>
            </a:r>
            <a:endParaRPr>
              <a:solidFill>
                <a:schemeClr val="bg2">
                  <a:lumMod val="50000"/>
                </a:schemeClr>
              </a:solidFill>
            </a:endParaRPr>
          </a:p>
          <a:p>
            <a:pPr marL="0" lvl="0" indent="0" algn="l" rtl="0">
              <a:lnSpc>
                <a:spcPct val="95000"/>
              </a:lnSpc>
              <a:spcBef>
                <a:spcPts val="0"/>
              </a:spcBef>
              <a:spcAft>
                <a:spcPts val="0"/>
              </a:spcAft>
              <a:buSzPts val="275"/>
              <a:buNone/>
            </a:pPr>
            <a:endParaRPr sz="764" b="1"/>
          </a:p>
          <a:p>
            <a:pPr marL="0" lvl="0" indent="0" algn="l" rtl="0">
              <a:lnSpc>
                <a:spcPct val="95000"/>
              </a:lnSpc>
              <a:spcBef>
                <a:spcPts val="0"/>
              </a:spcBef>
              <a:spcAft>
                <a:spcPts val="0"/>
              </a:spcAft>
              <a:buSzPts val="275"/>
              <a:buNone/>
            </a:pPr>
            <a:r>
              <a:rPr lang="en-US" sz="764" b="1"/>
              <a:t>    char name[20],add[20],email[30];</a:t>
            </a:r>
            <a:endParaRPr/>
          </a:p>
          <a:p>
            <a:pPr marL="0" lvl="0" indent="0" algn="l" rtl="0">
              <a:lnSpc>
                <a:spcPct val="95000"/>
              </a:lnSpc>
              <a:spcBef>
                <a:spcPts val="0"/>
              </a:spcBef>
              <a:spcAft>
                <a:spcPts val="0"/>
              </a:spcAft>
              <a:buSzPts val="275"/>
              <a:buNone/>
            </a:pPr>
            <a:endParaRPr sz="764" b="1"/>
          </a:p>
          <a:p>
            <a:pPr marL="0" lvl="0" indent="0" algn="l" rtl="0">
              <a:lnSpc>
                <a:spcPct val="95000"/>
              </a:lnSpc>
              <a:spcBef>
                <a:spcPts val="0"/>
              </a:spcBef>
              <a:spcAft>
                <a:spcPts val="0"/>
              </a:spcAft>
              <a:buSzPts val="275"/>
              <a:buNone/>
            </a:pPr>
            <a:r>
              <a:rPr lang="en-US" sz="764" b="1"/>
              <a:t>} list;</a:t>
            </a:r>
            <a:endParaRPr/>
          </a:p>
          <a:p>
            <a:pPr marL="0" lvl="0" indent="0" algn="l" rtl="0">
              <a:lnSpc>
                <a:spcPct val="95000"/>
              </a:lnSpc>
              <a:spcBef>
                <a:spcPts val="0"/>
              </a:spcBef>
              <a:spcAft>
                <a:spcPts val="0"/>
              </a:spcAft>
              <a:buSzPts val="275"/>
              <a:buNone/>
            </a:pPr>
            <a:endParaRPr sz="764" b="1"/>
          </a:p>
          <a:p>
            <a:pPr marL="0" lvl="0" indent="0" algn="l" rtl="0">
              <a:lnSpc>
                <a:spcPct val="95000"/>
              </a:lnSpc>
              <a:spcBef>
                <a:spcPts val="0"/>
              </a:spcBef>
              <a:spcAft>
                <a:spcPts val="0"/>
              </a:spcAft>
              <a:buSzPts val="275"/>
              <a:buNone/>
            </a:pPr>
            <a:r>
              <a:rPr lang="en-US" sz="764" b="1"/>
              <a:t>char query[20],name[20];</a:t>
            </a:r>
            <a:endParaRPr/>
          </a:p>
          <a:p>
            <a:pPr marL="0" lvl="0" indent="0" algn="l" rtl="0">
              <a:lnSpc>
                <a:spcPct val="95000"/>
              </a:lnSpc>
              <a:spcBef>
                <a:spcPts val="0"/>
              </a:spcBef>
              <a:spcAft>
                <a:spcPts val="0"/>
              </a:spcAft>
              <a:buSzPts val="275"/>
              <a:buNone/>
            </a:pPr>
            <a:endParaRPr sz="764" b="1"/>
          </a:p>
          <a:p>
            <a:pPr marL="0" lvl="0" indent="0" algn="l" rtl="0">
              <a:lnSpc>
                <a:spcPct val="95000"/>
              </a:lnSpc>
              <a:spcBef>
                <a:spcPts val="0"/>
              </a:spcBef>
              <a:spcAft>
                <a:spcPts val="0"/>
              </a:spcAft>
              <a:buSzPts val="275"/>
              <a:buNone/>
            </a:pPr>
            <a:r>
              <a:rPr lang="en-US" sz="764" b="1"/>
              <a:t>FILE *fp, *ft;</a:t>
            </a:r>
            <a:endParaRPr/>
          </a:p>
          <a:p>
            <a:pPr marL="0" lvl="0" indent="0" algn="l" rtl="0">
              <a:lnSpc>
                <a:spcPct val="95000"/>
              </a:lnSpc>
              <a:spcBef>
                <a:spcPts val="0"/>
              </a:spcBef>
              <a:spcAft>
                <a:spcPts val="0"/>
              </a:spcAft>
              <a:buSzPts val="275"/>
              <a:buNone/>
            </a:pPr>
            <a:endParaRPr sz="764" b="1"/>
          </a:p>
          <a:p>
            <a:pPr marL="0" lvl="0" indent="0" algn="l" rtl="0">
              <a:lnSpc>
                <a:spcPct val="95000"/>
              </a:lnSpc>
              <a:spcBef>
                <a:spcPts val="0"/>
              </a:spcBef>
              <a:spcAft>
                <a:spcPts val="0"/>
              </a:spcAft>
              <a:buSzPts val="275"/>
              <a:buNone/>
            </a:pPr>
            <a:r>
              <a:rPr lang="en-US" sz="764" b="1"/>
              <a:t>int i,n,ch,l,found;</a:t>
            </a:r>
            <a:endParaRPr/>
          </a:p>
          <a:p>
            <a:pPr marL="0" lvl="0" indent="0" algn="l" rtl="0">
              <a:lnSpc>
                <a:spcPct val="95000"/>
              </a:lnSpc>
              <a:spcBef>
                <a:spcPts val="0"/>
              </a:spcBef>
              <a:spcAft>
                <a:spcPts val="0"/>
              </a:spcAft>
              <a:buSzPts val="275"/>
              <a:buNone/>
            </a:pPr>
            <a:endParaRPr sz="764" b="1"/>
          </a:p>
          <a:p>
            <a:pPr marL="0" lvl="0" indent="0" algn="l" rtl="0">
              <a:lnSpc>
                <a:spcPct val="95000"/>
              </a:lnSpc>
              <a:spcBef>
                <a:spcPts val="0"/>
              </a:spcBef>
              <a:spcAft>
                <a:spcPts val="0"/>
              </a:spcAft>
              <a:buSzPts val="275"/>
              <a:buNone/>
            </a:pPr>
            <a:r>
              <a:rPr lang="en-US" sz="764" b="1"/>
              <a:t>int main()</a:t>
            </a:r>
            <a:endParaRPr/>
          </a:p>
          <a:p>
            <a:pPr marL="0" lvl="0" indent="0" algn="l" rtl="0">
              <a:lnSpc>
                <a:spcPct val="95000"/>
              </a:lnSpc>
              <a:spcBef>
                <a:spcPts val="0"/>
              </a:spcBef>
              <a:spcAft>
                <a:spcPts val="0"/>
              </a:spcAft>
              <a:buSzPts val="275"/>
              <a:buNone/>
            </a:pPr>
            <a:endParaRPr sz="764" b="1"/>
          </a:p>
          <a:p>
            <a:pPr marL="0" lvl="0" indent="0" algn="l" rtl="0">
              <a:lnSpc>
                <a:spcPct val="95000"/>
              </a:lnSpc>
              <a:spcBef>
                <a:spcPts val="0"/>
              </a:spcBef>
              <a:spcAft>
                <a:spcPts val="0"/>
              </a:spcAft>
              <a:buSzPts val="275"/>
              <a:buNone/>
            </a:pPr>
            <a:r>
              <a:rPr lang="en-US" sz="764" b="1"/>
              <a:t>{</a:t>
            </a:r>
            <a:endParaRPr/>
          </a:p>
          <a:p>
            <a:pPr marL="0" lvl="0" indent="0" algn="l" rtl="0">
              <a:lnSpc>
                <a:spcPct val="95000"/>
              </a:lnSpc>
              <a:spcBef>
                <a:spcPts val="0"/>
              </a:spcBef>
              <a:spcAft>
                <a:spcPts val="0"/>
              </a:spcAft>
              <a:buSzPts val="275"/>
              <a:buNone/>
            </a:pPr>
            <a:endParaRPr sz="764" b="1"/>
          </a:p>
          <a:p>
            <a:pPr marL="0" lvl="0" indent="0" algn="l" rtl="0">
              <a:lnSpc>
                <a:spcPct val="95000"/>
              </a:lnSpc>
              <a:spcBef>
                <a:spcPts val="0"/>
              </a:spcBef>
              <a:spcAft>
                <a:spcPts val="0"/>
              </a:spcAft>
              <a:buSzPts val="275"/>
              <a:buNone/>
            </a:pPr>
            <a:r>
              <a:rPr lang="en-US" sz="764" b="1"/>
              <a:t>main:</a:t>
            </a:r>
            <a:endParaRPr/>
          </a:p>
          <a:p>
            <a:pPr marL="0" lvl="0" indent="0" algn="l" rtl="0">
              <a:lnSpc>
                <a:spcPct val="95000"/>
              </a:lnSpc>
              <a:spcBef>
                <a:spcPts val="0"/>
              </a:spcBef>
              <a:spcAft>
                <a:spcPts val="0"/>
              </a:spcAft>
              <a:buSzPts val="275"/>
              <a:buNone/>
            </a:pPr>
            <a:endParaRPr sz="764" b="1"/>
          </a:p>
          <a:p>
            <a:pPr marL="0" lvl="0" indent="0" algn="l" rtl="0">
              <a:lnSpc>
                <a:spcPct val="95000"/>
              </a:lnSpc>
              <a:spcBef>
                <a:spcPts val="0"/>
              </a:spcBef>
              <a:spcAft>
                <a:spcPts val="0"/>
              </a:spcAft>
              <a:buSzPts val="275"/>
              <a:buNone/>
            </a:pPr>
            <a:r>
              <a:rPr lang="en-US" sz="764" b="1"/>
              <a:t>	login();</a:t>
            </a:r>
            <a:endParaRPr/>
          </a:p>
          <a:p>
            <a:pPr marL="0" lvl="0" indent="0" algn="l" rtl="0">
              <a:lnSpc>
                <a:spcPct val="95000"/>
              </a:lnSpc>
              <a:spcBef>
                <a:spcPts val="0"/>
              </a:spcBef>
              <a:spcAft>
                <a:spcPts val="0"/>
              </a:spcAft>
              <a:buSzPts val="275"/>
              <a:buNone/>
            </a:pPr>
            <a:endParaRPr sz="764" b="1"/>
          </a:p>
          <a:p>
            <a:pPr marL="0" lvl="0" indent="0" algn="l" rtl="0">
              <a:lnSpc>
                <a:spcPct val="95000"/>
              </a:lnSpc>
              <a:spcBef>
                <a:spcPts val="0"/>
              </a:spcBef>
              <a:spcAft>
                <a:spcPts val="0"/>
              </a:spcAft>
              <a:buSzPts val="275"/>
              <a:buNone/>
            </a:pPr>
            <a:r>
              <a:rPr lang="en-US" sz="764" b="1"/>
              <a:t>	time_t t;</a:t>
            </a:r>
            <a:endParaRPr/>
          </a:p>
          <a:p>
            <a:pPr marL="0" lvl="0" indent="0" algn="l" rtl="0">
              <a:lnSpc>
                <a:spcPct val="95000"/>
              </a:lnSpc>
              <a:spcBef>
                <a:spcPts val="0"/>
              </a:spcBef>
              <a:spcAft>
                <a:spcPts val="0"/>
              </a:spcAft>
              <a:buSzPts val="275"/>
              <a:buNone/>
            </a:pPr>
            <a:endParaRPr sz="764" b="1"/>
          </a:p>
          <a:p>
            <a:pPr marL="0" lvl="0" indent="0" algn="l" rtl="0">
              <a:lnSpc>
                <a:spcPct val="95000"/>
              </a:lnSpc>
              <a:spcBef>
                <a:spcPts val="0"/>
              </a:spcBef>
              <a:spcAft>
                <a:spcPts val="0"/>
              </a:spcAft>
              <a:buSzPts val="275"/>
              <a:buNone/>
            </a:pPr>
            <a:r>
              <a:rPr lang="en-US" sz="764" b="1"/>
              <a:t>	time(&amp;t);</a:t>
            </a:r>
            <a:endParaRPr/>
          </a:p>
          <a:p>
            <a:pPr marL="0" lvl="0" indent="0" algn="l" rtl="0">
              <a:lnSpc>
                <a:spcPct val="95000"/>
              </a:lnSpc>
              <a:spcBef>
                <a:spcPts val="0"/>
              </a:spcBef>
              <a:spcAft>
                <a:spcPts val="0"/>
              </a:spcAft>
              <a:buSzPts val="275"/>
              <a:buNone/>
            </a:pPr>
            <a:r>
              <a:rPr lang="en-US" sz="900" b="1"/>
              <a:t>system("cls");  </a:t>
            </a:r>
            <a:endParaRPr/>
          </a:p>
          <a:p>
            <a:pPr marL="0" lvl="0" indent="0" algn="l" rtl="0">
              <a:lnSpc>
                <a:spcPct val="95000"/>
              </a:lnSpc>
              <a:spcBef>
                <a:spcPts val="0"/>
              </a:spcBef>
              <a:spcAft>
                <a:spcPts val="0"/>
              </a:spcAft>
              <a:buSzPts val="275"/>
              <a:buNone/>
            </a:pPr>
            <a:endParaRPr sz="764" b="1"/>
          </a:p>
        </p:txBody>
      </p:sp>
      <p:sp>
        <p:nvSpPr>
          <p:cNvPr id="223" name="Google Shape;223;p20"/>
          <p:cNvSpPr txBox="1"/>
          <p:nvPr/>
        </p:nvSpPr>
        <p:spPr>
          <a:xfrm>
            <a:off x="5386375" y="2900375"/>
            <a:ext cx="7338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24" name="Google Shape;224;p20"/>
          <p:cNvSpPr txBox="1"/>
          <p:nvPr/>
        </p:nvSpPr>
        <p:spPr>
          <a:xfrm>
            <a:off x="6943750" y="2900375"/>
            <a:ext cx="342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25" name="Google Shape;225;p20"/>
          <p:cNvSpPr txBox="1"/>
          <p:nvPr/>
        </p:nvSpPr>
        <p:spPr>
          <a:xfrm>
            <a:off x="4202950" y="1277480"/>
            <a:ext cx="4122000" cy="4162200"/>
          </a:xfrm>
          <a:prstGeom prst="rect">
            <a:avLst/>
          </a:prstGeom>
          <a:noFill/>
          <a:ln>
            <a:noFill/>
          </a:ln>
        </p:spPr>
        <p:txBody>
          <a:bodyPr spcFirstLastPara="1" wrap="square" lIns="91425" tIns="91425" rIns="91425" bIns="91425" anchor="t" anchorCtr="0">
            <a:spAutoFit/>
          </a:bodyPr>
          <a:lstStyle/>
          <a:p>
            <a:pPr marL="0" marR="0" lvl="0" indent="0" algn="l" rtl="0">
              <a:lnSpc>
                <a:spcPct val="95000"/>
              </a:lnSpc>
              <a:spcBef>
                <a:spcPts val="0"/>
              </a:spcBef>
              <a:spcAft>
                <a:spcPts val="0"/>
              </a:spcAft>
              <a:buClr>
                <a:srgbClr val="000000"/>
              </a:buClr>
              <a:buSzPts val="275"/>
              <a:buFont typeface="Arial"/>
              <a:buNone/>
            </a:pPr>
            <a:endParaRPr sz="800" b="1" i="0" u="none" strike="noStrike" cap="none">
              <a:solidFill>
                <a:srgbClr val="000000"/>
              </a:solidFill>
              <a:latin typeface="Arial"/>
              <a:ea typeface="Arial"/>
              <a:cs typeface="Arial"/>
              <a:sym typeface="Arial"/>
            </a:endParaRPr>
          </a:p>
          <a:p>
            <a:pPr marL="0" marR="0" lvl="0" indent="0" algn="l" rtl="0">
              <a:lnSpc>
                <a:spcPct val="95000"/>
              </a:lnSpc>
              <a:spcBef>
                <a:spcPts val="0"/>
              </a:spcBef>
              <a:spcAft>
                <a:spcPts val="0"/>
              </a:spcAft>
              <a:buClr>
                <a:srgbClr val="000000"/>
              </a:buClr>
              <a:buSzPts val="275"/>
              <a:buFont typeface="Arial"/>
              <a:buNone/>
            </a:pPr>
            <a:endParaRPr sz="800" b="1" i="0" u="none" strike="noStrike" cap="none">
              <a:solidFill>
                <a:srgbClr val="000000"/>
              </a:solidFill>
              <a:latin typeface="Arial"/>
              <a:ea typeface="Arial"/>
              <a:cs typeface="Arial"/>
              <a:sym typeface="Arial"/>
            </a:endParaRPr>
          </a:p>
          <a:p>
            <a:pPr marL="0" marR="0" lvl="0" indent="0" algn="l" rtl="0">
              <a:lnSpc>
                <a:spcPct val="95000"/>
              </a:lnSpc>
              <a:spcBef>
                <a:spcPts val="0"/>
              </a:spcBef>
              <a:spcAft>
                <a:spcPts val="0"/>
              </a:spcAft>
              <a:buClr>
                <a:srgbClr val="000000"/>
              </a:buClr>
              <a:buSzPts val="275"/>
              <a:buFont typeface="Arial"/>
              <a:buNone/>
            </a:pPr>
            <a:r>
              <a:rPr lang="en-US" sz="800" b="1" i="0" u="none" strike="noStrike" cap="none">
                <a:solidFill>
                  <a:srgbClr val="000000"/>
                </a:solidFill>
                <a:latin typeface="Arial"/>
                <a:ea typeface="Arial"/>
                <a:cs typeface="Arial"/>
                <a:sym typeface="Arial"/>
              </a:rPr>
              <a:t>                    /* ************ Main menu *********************** */</a:t>
            </a:r>
            <a:endParaRPr sz="1400" b="0" i="0" u="none" strike="noStrike" cap="none">
              <a:solidFill>
                <a:srgbClr val="000000"/>
              </a:solidFill>
              <a:latin typeface="Arial"/>
              <a:ea typeface="Arial"/>
              <a:cs typeface="Arial"/>
              <a:sym typeface="Arial"/>
            </a:endParaRPr>
          </a:p>
          <a:p>
            <a:pPr marL="0" marR="0" lvl="0" indent="0" algn="l" rtl="0">
              <a:lnSpc>
                <a:spcPct val="95000"/>
              </a:lnSpc>
              <a:spcBef>
                <a:spcPts val="0"/>
              </a:spcBef>
              <a:spcAft>
                <a:spcPts val="0"/>
              </a:spcAft>
              <a:buClr>
                <a:srgbClr val="000000"/>
              </a:buClr>
              <a:buSzPts val="275"/>
              <a:buFont typeface="Arial"/>
              <a:buNone/>
            </a:pPr>
            <a:endParaRPr sz="800" b="1" i="0" u="none" strike="noStrike" cap="none">
              <a:solidFill>
                <a:srgbClr val="000000"/>
              </a:solidFill>
              <a:latin typeface="Arial"/>
              <a:ea typeface="Arial"/>
              <a:cs typeface="Arial"/>
              <a:sym typeface="Arial"/>
            </a:endParaRPr>
          </a:p>
          <a:p>
            <a:pPr marL="0" marR="0" lvl="0" indent="0" algn="l" rtl="0">
              <a:lnSpc>
                <a:spcPct val="95000"/>
              </a:lnSpc>
              <a:spcBef>
                <a:spcPts val="0"/>
              </a:spcBef>
              <a:spcAft>
                <a:spcPts val="0"/>
              </a:spcAft>
              <a:buClr>
                <a:srgbClr val="000000"/>
              </a:buClr>
              <a:buSzPts val="275"/>
              <a:buFont typeface="Arial"/>
              <a:buNone/>
            </a:pPr>
            <a:endParaRPr sz="800" b="1" i="0" u="none" strike="noStrike" cap="none">
              <a:solidFill>
                <a:srgbClr val="000000"/>
              </a:solidFill>
              <a:latin typeface="Arial"/>
              <a:ea typeface="Arial"/>
              <a:cs typeface="Arial"/>
              <a:sym typeface="Arial"/>
            </a:endParaRPr>
          </a:p>
          <a:p>
            <a:pPr marL="0" marR="0" lvl="0" indent="0" algn="l" rtl="0">
              <a:lnSpc>
                <a:spcPct val="95000"/>
              </a:lnSpc>
              <a:spcBef>
                <a:spcPts val="0"/>
              </a:spcBef>
              <a:spcAft>
                <a:spcPts val="0"/>
              </a:spcAft>
              <a:buClr>
                <a:srgbClr val="000000"/>
              </a:buClr>
              <a:buSzPts val="275"/>
              <a:buFont typeface="Arial"/>
              <a:buNone/>
            </a:pPr>
            <a:r>
              <a:rPr lang="en-US" sz="800" b="1" i="0" u="none" strike="noStrike" cap="none">
                <a:solidFill>
                  <a:srgbClr val="000000"/>
                </a:solidFill>
                <a:latin typeface="Arial"/>
                <a:ea typeface="Arial"/>
                <a:cs typeface="Arial"/>
                <a:sym typeface="Arial"/>
              </a:rPr>
              <a:t>    printf("\n\t **** Contact Management System ****");</a:t>
            </a:r>
            <a:endParaRPr sz="1400" b="0" i="0" u="none" strike="noStrike" cap="none">
              <a:solidFill>
                <a:srgbClr val="000000"/>
              </a:solidFill>
              <a:latin typeface="Arial"/>
              <a:ea typeface="Arial"/>
              <a:cs typeface="Arial"/>
              <a:sym typeface="Arial"/>
            </a:endParaRPr>
          </a:p>
          <a:p>
            <a:pPr marL="0" marR="0" lvl="0" indent="0" algn="l" rtl="0">
              <a:lnSpc>
                <a:spcPct val="95000"/>
              </a:lnSpc>
              <a:spcBef>
                <a:spcPts val="0"/>
              </a:spcBef>
              <a:spcAft>
                <a:spcPts val="0"/>
              </a:spcAft>
              <a:buClr>
                <a:srgbClr val="000000"/>
              </a:buClr>
              <a:buSzPts val="275"/>
              <a:buFont typeface="Arial"/>
              <a:buNone/>
            </a:pPr>
            <a:endParaRPr sz="800" b="1" i="0" u="none" strike="noStrike" cap="none">
              <a:solidFill>
                <a:srgbClr val="000000"/>
              </a:solidFill>
              <a:latin typeface="Arial"/>
              <a:ea typeface="Arial"/>
              <a:cs typeface="Arial"/>
              <a:sym typeface="Arial"/>
            </a:endParaRPr>
          </a:p>
          <a:p>
            <a:pPr marL="0" marR="0" lvl="0" indent="0" algn="l" rtl="0">
              <a:lnSpc>
                <a:spcPct val="95000"/>
              </a:lnSpc>
              <a:spcBef>
                <a:spcPts val="0"/>
              </a:spcBef>
              <a:spcAft>
                <a:spcPts val="0"/>
              </a:spcAft>
              <a:buClr>
                <a:srgbClr val="000000"/>
              </a:buClr>
              <a:buSzPts val="275"/>
              <a:buFont typeface="Arial"/>
              <a:buNone/>
            </a:pPr>
            <a:r>
              <a:rPr lang="en-US" sz="800" b="1" i="0" u="none" strike="noStrike" cap="none">
                <a:solidFill>
                  <a:srgbClr val="000000"/>
                </a:solidFill>
                <a:latin typeface="Arial"/>
                <a:ea typeface="Arial"/>
                <a:cs typeface="Arial"/>
                <a:sym typeface="Arial"/>
              </a:rPr>
              <a:t>    printf("\n\n\n\t\t\tMAIN MENU\n\t\t\=====================\n\t\t[</a:t>
            </a:r>
            <a:endParaRPr sz="1400" b="0" i="0" u="none" strike="noStrike" cap="none">
              <a:solidFill>
                <a:srgbClr val="000000"/>
              </a:solidFill>
              <a:latin typeface="Arial"/>
              <a:ea typeface="Arial"/>
              <a:cs typeface="Arial"/>
              <a:sym typeface="Arial"/>
            </a:endParaRPr>
          </a:p>
          <a:p>
            <a:pPr marL="0" marR="0" lvl="0" indent="0" algn="l" rtl="0">
              <a:lnSpc>
                <a:spcPct val="95000"/>
              </a:lnSpc>
              <a:spcBef>
                <a:spcPts val="0"/>
              </a:spcBef>
              <a:spcAft>
                <a:spcPts val="0"/>
              </a:spcAft>
              <a:buClr>
                <a:srgbClr val="000000"/>
              </a:buClr>
              <a:buSzPts val="275"/>
              <a:buFont typeface="Arial"/>
              <a:buNone/>
            </a:pPr>
            <a:r>
              <a:rPr lang="en-US" sz="800" b="1" i="0" u="none" strike="noStrike" cap="none">
                <a:solidFill>
                  <a:srgbClr val="000000"/>
                </a:solidFill>
                <a:latin typeface="Arial"/>
                <a:ea typeface="Arial"/>
                <a:cs typeface="Arial"/>
                <a:sym typeface="Arial"/>
              </a:rPr>
              <a:t>                                               [1] Add new Contact\n\t\t</a:t>
            </a:r>
            <a:endParaRPr sz="1400" b="0" i="0" u="none" strike="noStrike" cap="none">
              <a:solidFill>
                <a:srgbClr val="000000"/>
              </a:solidFill>
              <a:latin typeface="Arial"/>
              <a:ea typeface="Arial"/>
              <a:cs typeface="Arial"/>
              <a:sym typeface="Arial"/>
            </a:endParaRPr>
          </a:p>
          <a:p>
            <a:pPr marL="0" marR="0" lvl="0" indent="0" algn="l" rtl="0">
              <a:lnSpc>
                <a:spcPct val="95000"/>
              </a:lnSpc>
              <a:spcBef>
                <a:spcPts val="0"/>
              </a:spcBef>
              <a:spcAft>
                <a:spcPts val="0"/>
              </a:spcAft>
              <a:buClr>
                <a:srgbClr val="000000"/>
              </a:buClr>
              <a:buSzPts val="275"/>
              <a:buFont typeface="Arial"/>
              <a:buNone/>
            </a:pPr>
            <a:r>
              <a:rPr lang="en-US" sz="800" b="1" i="0" u="none" strike="noStrike" cap="none">
                <a:solidFill>
                  <a:srgbClr val="000000"/>
                </a:solidFill>
                <a:latin typeface="Arial"/>
                <a:ea typeface="Arial"/>
                <a:cs typeface="Arial"/>
                <a:sym typeface="Arial"/>
              </a:rPr>
              <a:t>                                               [2] List all Contacts\n\t\t</a:t>
            </a:r>
            <a:endParaRPr sz="1400" b="0" i="0" u="none" strike="noStrike" cap="none">
              <a:solidFill>
                <a:srgbClr val="000000"/>
              </a:solidFill>
              <a:latin typeface="Arial"/>
              <a:ea typeface="Arial"/>
              <a:cs typeface="Arial"/>
              <a:sym typeface="Arial"/>
            </a:endParaRPr>
          </a:p>
          <a:p>
            <a:pPr marL="0" marR="0" lvl="0" indent="0" algn="l" rtl="0">
              <a:lnSpc>
                <a:spcPct val="95000"/>
              </a:lnSpc>
              <a:spcBef>
                <a:spcPts val="0"/>
              </a:spcBef>
              <a:spcAft>
                <a:spcPts val="0"/>
              </a:spcAft>
              <a:buClr>
                <a:srgbClr val="000000"/>
              </a:buClr>
              <a:buSzPts val="275"/>
              <a:buFont typeface="Arial"/>
              <a:buNone/>
            </a:pPr>
            <a:r>
              <a:rPr lang="en-US" sz="800" b="1" i="0" u="none" strike="noStrike" cap="none">
                <a:solidFill>
                  <a:srgbClr val="000000"/>
                </a:solidFill>
                <a:latin typeface="Arial"/>
                <a:ea typeface="Arial"/>
                <a:cs typeface="Arial"/>
                <a:sym typeface="Arial"/>
              </a:rPr>
              <a:t>                                               [3] Search for Contact\n\t\t</a:t>
            </a:r>
            <a:endParaRPr sz="1400" b="0" i="0" u="none" strike="noStrike" cap="none">
              <a:solidFill>
                <a:srgbClr val="000000"/>
              </a:solidFill>
              <a:latin typeface="Arial"/>
              <a:ea typeface="Arial"/>
              <a:cs typeface="Arial"/>
              <a:sym typeface="Arial"/>
            </a:endParaRPr>
          </a:p>
          <a:p>
            <a:pPr marL="0" marR="0" lvl="0" indent="0" algn="l" rtl="0">
              <a:lnSpc>
                <a:spcPct val="95000"/>
              </a:lnSpc>
              <a:spcBef>
                <a:spcPts val="0"/>
              </a:spcBef>
              <a:spcAft>
                <a:spcPts val="0"/>
              </a:spcAft>
              <a:buClr>
                <a:srgbClr val="000000"/>
              </a:buClr>
              <a:buSzPts val="275"/>
              <a:buFont typeface="Arial"/>
              <a:buNone/>
            </a:pPr>
            <a:r>
              <a:rPr lang="en-US" sz="800" b="1" i="0" u="none" strike="noStrike" cap="none">
                <a:solidFill>
                  <a:srgbClr val="000000"/>
                </a:solidFill>
                <a:latin typeface="Arial"/>
                <a:ea typeface="Arial"/>
                <a:cs typeface="Arial"/>
                <a:sym typeface="Arial"/>
              </a:rPr>
              <a:t>                                               [4] Edit a Contact\n\t\t</a:t>
            </a:r>
            <a:endParaRPr sz="1400" b="0" i="0" u="none" strike="noStrike" cap="none">
              <a:solidFill>
                <a:srgbClr val="000000"/>
              </a:solidFill>
              <a:latin typeface="Arial"/>
              <a:ea typeface="Arial"/>
              <a:cs typeface="Arial"/>
              <a:sym typeface="Arial"/>
            </a:endParaRPr>
          </a:p>
          <a:p>
            <a:pPr marL="0" marR="0" lvl="0" indent="0" algn="l" rtl="0">
              <a:lnSpc>
                <a:spcPct val="95000"/>
              </a:lnSpc>
              <a:spcBef>
                <a:spcPts val="0"/>
              </a:spcBef>
              <a:spcAft>
                <a:spcPts val="0"/>
              </a:spcAft>
              <a:buClr>
                <a:srgbClr val="000000"/>
              </a:buClr>
              <a:buSzPts val="275"/>
              <a:buFont typeface="Arial"/>
              <a:buNone/>
            </a:pPr>
            <a:r>
              <a:rPr lang="en-US" sz="800" b="1" i="0" u="none" strike="noStrike" cap="none">
                <a:solidFill>
                  <a:srgbClr val="000000"/>
                </a:solidFill>
                <a:latin typeface="Arial"/>
                <a:ea typeface="Arial"/>
                <a:cs typeface="Arial"/>
                <a:sym typeface="Arial"/>
              </a:rPr>
              <a:t>                                               [5] Delete a Contact\n\t\t</a:t>
            </a:r>
            <a:endParaRPr sz="1400" b="0" i="0" u="none" strike="noStrike" cap="none">
              <a:solidFill>
                <a:srgbClr val="000000"/>
              </a:solidFill>
              <a:latin typeface="Arial"/>
              <a:ea typeface="Arial"/>
              <a:cs typeface="Arial"/>
              <a:sym typeface="Arial"/>
            </a:endParaRPr>
          </a:p>
          <a:p>
            <a:pPr marL="0" marR="0" lvl="0" indent="0" algn="l" rtl="0">
              <a:lnSpc>
                <a:spcPct val="95000"/>
              </a:lnSpc>
              <a:spcBef>
                <a:spcPts val="0"/>
              </a:spcBef>
              <a:spcAft>
                <a:spcPts val="0"/>
              </a:spcAft>
              <a:buClr>
                <a:srgbClr val="000000"/>
              </a:buClr>
              <a:buSzPts val="275"/>
              <a:buFont typeface="Arial"/>
              <a:buNone/>
            </a:pPr>
            <a:r>
              <a:rPr lang="en-US" sz="800" b="1" i="0" u="none" strike="noStrike" cap="none">
                <a:solidFill>
                  <a:srgbClr val="000000"/>
                </a:solidFill>
                <a:latin typeface="Arial"/>
                <a:ea typeface="Arial"/>
                <a:cs typeface="Arial"/>
                <a:sym typeface="Arial"/>
              </a:rPr>
              <a:t>                                               [0] Exit\n\t\t\=================\n\t\t");</a:t>
            </a:r>
            <a:endParaRPr sz="1400" b="0" i="0" u="none" strike="noStrike" cap="none">
              <a:solidFill>
                <a:srgbClr val="000000"/>
              </a:solidFill>
              <a:latin typeface="Arial"/>
              <a:ea typeface="Arial"/>
              <a:cs typeface="Arial"/>
              <a:sym typeface="Arial"/>
            </a:endParaRPr>
          </a:p>
          <a:p>
            <a:pPr marL="0" marR="0" lvl="0" indent="0" algn="l" rtl="0">
              <a:lnSpc>
                <a:spcPct val="95000"/>
              </a:lnSpc>
              <a:spcBef>
                <a:spcPts val="0"/>
              </a:spcBef>
              <a:spcAft>
                <a:spcPts val="0"/>
              </a:spcAft>
              <a:buClr>
                <a:srgbClr val="000000"/>
              </a:buClr>
              <a:buSzPts val="275"/>
              <a:buFont typeface="Arial"/>
              <a:buNone/>
            </a:pPr>
            <a:endParaRPr sz="800" b="1" i="0" u="none" strike="noStrike" cap="none">
              <a:solidFill>
                <a:srgbClr val="000000"/>
              </a:solidFill>
              <a:latin typeface="Arial"/>
              <a:ea typeface="Arial"/>
              <a:cs typeface="Arial"/>
              <a:sym typeface="Arial"/>
            </a:endParaRPr>
          </a:p>
          <a:p>
            <a:pPr marL="0" marR="0" lvl="0" indent="0" algn="l" rtl="0">
              <a:lnSpc>
                <a:spcPct val="95000"/>
              </a:lnSpc>
              <a:spcBef>
                <a:spcPts val="0"/>
              </a:spcBef>
              <a:spcAft>
                <a:spcPts val="0"/>
              </a:spcAft>
              <a:buClr>
                <a:srgbClr val="000000"/>
              </a:buClr>
              <a:buSzPts val="275"/>
              <a:buFont typeface="Arial"/>
              <a:buNone/>
            </a:pPr>
            <a:r>
              <a:rPr lang="en-US" sz="800" b="1" i="0" u="none" strike="noStrike" cap="none">
                <a:solidFill>
                  <a:srgbClr val="000000"/>
                </a:solidFill>
                <a:latin typeface="Arial"/>
                <a:ea typeface="Arial"/>
                <a:cs typeface="Arial"/>
                <a:sym typeface="Arial"/>
              </a:rPr>
              <a:t>    for(i=0;i&lt;50;i++)</a:t>
            </a:r>
            <a:endParaRPr sz="1400" b="0" i="0" u="none" strike="noStrike" cap="none">
              <a:solidFill>
                <a:srgbClr val="000000"/>
              </a:solidFill>
              <a:latin typeface="Arial"/>
              <a:ea typeface="Arial"/>
              <a:cs typeface="Arial"/>
              <a:sym typeface="Arial"/>
            </a:endParaRPr>
          </a:p>
          <a:p>
            <a:pPr marL="0" marR="0" lvl="0" indent="0" algn="l" rtl="0">
              <a:lnSpc>
                <a:spcPct val="95000"/>
              </a:lnSpc>
              <a:spcBef>
                <a:spcPts val="0"/>
              </a:spcBef>
              <a:spcAft>
                <a:spcPts val="0"/>
              </a:spcAft>
              <a:buClr>
                <a:srgbClr val="000000"/>
              </a:buClr>
              <a:buSzPts val="275"/>
              <a:buFont typeface="Arial"/>
              <a:buNone/>
            </a:pPr>
            <a:endParaRPr sz="800" b="1" i="0" u="none" strike="noStrike" cap="none">
              <a:solidFill>
                <a:srgbClr val="000000"/>
              </a:solidFill>
              <a:latin typeface="Arial"/>
              <a:ea typeface="Arial"/>
              <a:cs typeface="Arial"/>
              <a:sym typeface="Arial"/>
            </a:endParaRPr>
          </a:p>
          <a:p>
            <a:pPr marL="0" marR="0" lvl="0" indent="0" algn="l" rtl="0">
              <a:lnSpc>
                <a:spcPct val="95000"/>
              </a:lnSpc>
              <a:spcBef>
                <a:spcPts val="0"/>
              </a:spcBef>
              <a:spcAft>
                <a:spcPts val="0"/>
              </a:spcAft>
              <a:buClr>
                <a:srgbClr val="000000"/>
              </a:buClr>
              <a:buSzPts val="275"/>
              <a:buFont typeface="Arial"/>
              <a:buNone/>
            </a:pPr>
            <a:r>
              <a:rPr lang="en-US" sz="800" b="1" i="0" u="none" strike="noStrike" cap="none">
                <a:solidFill>
                  <a:srgbClr val="000000"/>
                </a:solidFill>
                <a:latin typeface="Arial"/>
                <a:ea typeface="Arial"/>
                <a:cs typeface="Arial"/>
                <a:sym typeface="Arial"/>
              </a:rPr>
              <a:t>		printf("-");</a:t>
            </a:r>
            <a:endParaRPr sz="1400" b="0" i="0" u="none" strike="noStrike" cap="none">
              <a:solidFill>
                <a:srgbClr val="000000"/>
              </a:solidFill>
              <a:latin typeface="Arial"/>
              <a:ea typeface="Arial"/>
              <a:cs typeface="Arial"/>
              <a:sym typeface="Arial"/>
            </a:endParaRPr>
          </a:p>
          <a:p>
            <a:pPr marL="0" marR="0" lvl="0" indent="0" algn="l" rtl="0">
              <a:lnSpc>
                <a:spcPct val="95000"/>
              </a:lnSpc>
              <a:spcBef>
                <a:spcPts val="0"/>
              </a:spcBef>
              <a:spcAft>
                <a:spcPts val="0"/>
              </a:spcAft>
              <a:buClr>
                <a:srgbClr val="000000"/>
              </a:buClr>
              <a:buSzPts val="275"/>
              <a:buFont typeface="Arial"/>
              <a:buNone/>
            </a:pPr>
            <a:endParaRPr sz="800" b="1" i="0" u="none" strike="noStrike" cap="none">
              <a:solidFill>
                <a:srgbClr val="000000"/>
              </a:solidFill>
              <a:latin typeface="Arial"/>
              <a:ea typeface="Arial"/>
              <a:cs typeface="Arial"/>
              <a:sym typeface="Arial"/>
            </a:endParaRPr>
          </a:p>
          <a:p>
            <a:pPr marL="0" marR="0" lvl="0" indent="0" algn="l" rtl="0">
              <a:lnSpc>
                <a:spcPct val="95000"/>
              </a:lnSpc>
              <a:spcBef>
                <a:spcPts val="0"/>
              </a:spcBef>
              <a:spcAft>
                <a:spcPts val="0"/>
              </a:spcAft>
              <a:buClr>
                <a:srgbClr val="000000"/>
              </a:buClr>
              <a:buSzPts val="275"/>
              <a:buFont typeface="Arial"/>
              <a:buNone/>
            </a:pPr>
            <a:r>
              <a:rPr lang="en-US" sz="800" b="1" i="0" u="none" strike="noStrike" cap="none">
                <a:solidFill>
                  <a:srgbClr val="000000"/>
                </a:solidFill>
                <a:latin typeface="Arial"/>
                <a:ea typeface="Arial"/>
                <a:cs typeface="Arial"/>
                <a:sym typeface="Arial"/>
              </a:rPr>
              <a:t>     printf("\n\t\tCurrent date and time : %s",ctime(&amp;t));</a:t>
            </a:r>
            <a:endParaRPr sz="1400" b="0" i="0" u="none" strike="noStrike" cap="none">
              <a:solidFill>
                <a:srgbClr val="000000"/>
              </a:solidFill>
              <a:latin typeface="Arial"/>
              <a:ea typeface="Arial"/>
              <a:cs typeface="Arial"/>
              <a:sym typeface="Arial"/>
            </a:endParaRPr>
          </a:p>
          <a:p>
            <a:pPr marL="0" marR="0" lvl="0" indent="0" algn="l" rtl="0">
              <a:lnSpc>
                <a:spcPct val="95000"/>
              </a:lnSpc>
              <a:spcBef>
                <a:spcPts val="0"/>
              </a:spcBef>
              <a:spcAft>
                <a:spcPts val="0"/>
              </a:spcAft>
              <a:buClr>
                <a:srgbClr val="000000"/>
              </a:buClr>
              <a:buSzPts val="275"/>
              <a:buFont typeface="Arial"/>
              <a:buNone/>
            </a:pPr>
            <a:endParaRPr sz="800" b="1" i="0" u="none" strike="noStrike" cap="none">
              <a:solidFill>
                <a:srgbClr val="000000"/>
              </a:solidFill>
              <a:latin typeface="Arial"/>
              <a:ea typeface="Arial"/>
              <a:cs typeface="Arial"/>
              <a:sym typeface="Arial"/>
            </a:endParaRPr>
          </a:p>
          <a:p>
            <a:pPr marL="0" marR="0" lvl="0" indent="0" algn="l" rtl="0">
              <a:lnSpc>
                <a:spcPct val="95000"/>
              </a:lnSpc>
              <a:spcBef>
                <a:spcPts val="0"/>
              </a:spcBef>
              <a:spcAft>
                <a:spcPts val="0"/>
              </a:spcAft>
              <a:buClr>
                <a:srgbClr val="000000"/>
              </a:buClr>
              <a:buSzPts val="275"/>
              <a:buFont typeface="Arial"/>
              <a:buNone/>
            </a:pPr>
            <a:r>
              <a:rPr lang="en-US" sz="800" b="1" i="0" u="none" strike="noStrike" cap="none">
                <a:solidFill>
                  <a:srgbClr val="000000"/>
                </a:solidFill>
                <a:latin typeface="Arial"/>
                <a:ea typeface="Arial"/>
                <a:cs typeface="Arial"/>
                <a:sym typeface="Arial"/>
              </a:rPr>
              <a:t>	printf("\n\t\tEnter the Choice:");</a:t>
            </a:r>
            <a:endParaRPr sz="1400" b="0" i="0" u="none" strike="noStrike" cap="none">
              <a:solidFill>
                <a:srgbClr val="000000"/>
              </a:solidFill>
              <a:latin typeface="Arial"/>
              <a:ea typeface="Arial"/>
              <a:cs typeface="Arial"/>
              <a:sym typeface="Arial"/>
            </a:endParaRPr>
          </a:p>
          <a:p>
            <a:pPr marL="0" marR="0" lvl="0" indent="0" algn="l" rtl="0">
              <a:lnSpc>
                <a:spcPct val="95000"/>
              </a:lnSpc>
              <a:spcBef>
                <a:spcPts val="0"/>
              </a:spcBef>
              <a:spcAft>
                <a:spcPts val="0"/>
              </a:spcAft>
              <a:buClr>
                <a:srgbClr val="000000"/>
              </a:buClr>
              <a:buSzPts val="275"/>
              <a:buFont typeface="Arial"/>
              <a:buNone/>
            </a:pPr>
            <a:endParaRPr sz="800" b="1" i="0" u="none" strike="noStrike" cap="none">
              <a:solidFill>
                <a:srgbClr val="000000"/>
              </a:solidFill>
              <a:latin typeface="Arial"/>
              <a:ea typeface="Arial"/>
              <a:cs typeface="Arial"/>
              <a:sym typeface="Arial"/>
            </a:endParaRPr>
          </a:p>
          <a:p>
            <a:pPr marL="0" marR="0" lvl="0" indent="0" algn="l" rtl="0">
              <a:lnSpc>
                <a:spcPct val="95000"/>
              </a:lnSpc>
              <a:spcBef>
                <a:spcPts val="0"/>
              </a:spcBef>
              <a:spcAft>
                <a:spcPts val="0"/>
              </a:spcAft>
              <a:buClr>
                <a:srgbClr val="000000"/>
              </a:buClr>
              <a:buSzPts val="275"/>
              <a:buFont typeface="Arial"/>
              <a:buNone/>
            </a:pPr>
            <a:r>
              <a:rPr lang="en-US" sz="800" b="1" i="0" u="none" strike="noStrike" cap="none">
                <a:solidFill>
                  <a:srgbClr val="000000"/>
                </a:solidFill>
                <a:latin typeface="Arial"/>
                <a:ea typeface="Arial"/>
                <a:cs typeface="Arial"/>
                <a:sym typeface="Arial"/>
              </a:rPr>
              <a:t>    scanf("%d",&amp;ch);</a:t>
            </a:r>
            <a:endParaRPr sz="1400" b="0" i="0" u="none" strike="noStrike" cap="none">
              <a:solidFill>
                <a:srgbClr val="000000"/>
              </a:solidFill>
              <a:latin typeface="Arial"/>
              <a:ea typeface="Arial"/>
              <a:cs typeface="Arial"/>
              <a:sym typeface="Arial"/>
            </a:endParaRPr>
          </a:p>
          <a:p>
            <a:pPr marL="0" marR="0" lvl="0" indent="0" algn="l" rtl="0">
              <a:lnSpc>
                <a:spcPct val="95000"/>
              </a:lnSpc>
              <a:spcBef>
                <a:spcPts val="0"/>
              </a:spcBef>
              <a:spcAft>
                <a:spcPts val="0"/>
              </a:spcAft>
              <a:buClr>
                <a:srgbClr val="000000"/>
              </a:buClr>
              <a:buSzPts val="275"/>
              <a:buFont typeface="Arial"/>
              <a:buNone/>
            </a:pPr>
            <a:endParaRPr sz="800" b="1" i="0" u="none" strike="noStrike" cap="none">
              <a:solidFill>
                <a:srgbClr val="000000"/>
              </a:solidFill>
              <a:latin typeface="Arial"/>
              <a:ea typeface="Arial"/>
              <a:cs typeface="Arial"/>
              <a:sym typeface="Arial"/>
            </a:endParaRPr>
          </a:p>
          <a:p>
            <a:pPr marL="0" marR="0" lvl="0" indent="0" algn="l" rtl="0">
              <a:lnSpc>
                <a:spcPct val="95000"/>
              </a:lnSpc>
              <a:spcBef>
                <a:spcPts val="0"/>
              </a:spcBef>
              <a:spcAft>
                <a:spcPts val="0"/>
              </a:spcAft>
              <a:buClr>
                <a:srgbClr val="000000"/>
              </a:buClr>
              <a:buSzPts val="275"/>
              <a:buFont typeface="Arial"/>
              <a:buNone/>
            </a:pPr>
            <a:r>
              <a:rPr lang="en-US" sz="800" b="1" i="0" u="none" strike="noStrike" cap="none">
                <a:solidFill>
                  <a:srgbClr val="000000"/>
                </a:solidFill>
                <a:latin typeface="Arial"/>
                <a:ea typeface="Arial"/>
                <a:cs typeface="Arial"/>
                <a:sym typeface="Arial"/>
              </a:rPr>
              <a:t>    switch(ch)</a:t>
            </a:r>
            <a:endParaRPr sz="1400" b="0" i="0" u="none" strike="noStrike" cap="none">
              <a:solidFill>
                <a:srgbClr val="000000"/>
              </a:solidFill>
              <a:latin typeface="Arial"/>
              <a:ea typeface="Arial"/>
              <a:cs typeface="Arial"/>
              <a:sym typeface="Arial"/>
            </a:endParaRPr>
          </a:p>
          <a:p>
            <a:pPr marL="0" marR="0" lvl="0" indent="0" algn="l" rtl="0">
              <a:lnSpc>
                <a:spcPct val="95000"/>
              </a:lnSpc>
              <a:spcBef>
                <a:spcPts val="0"/>
              </a:spcBef>
              <a:spcAft>
                <a:spcPts val="0"/>
              </a:spcAft>
              <a:buClr>
                <a:srgbClr val="000000"/>
              </a:buClr>
              <a:buSzPts val="275"/>
              <a:buFont typeface="Arial"/>
              <a:buNone/>
            </a:pPr>
            <a:endParaRPr sz="800" b="1" i="0" u="none" strike="noStrike" cap="none">
              <a:solidFill>
                <a:srgbClr val="000000"/>
              </a:solidFill>
              <a:latin typeface="Arial"/>
              <a:ea typeface="Arial"/>
              <a:cs typeface="Arial"/>
              <a:sym typeface="Arial"/>
            </a:endParaRPr>
          </a:p>
          <a:p>
            <a:pPr marL="0" marR="0" lvl="0" indent="0" algn="l" rtl="0">
              <a:lnSpc>
                <a:spcPct val="95000"/>
              </a:lnSpc>
              <a:spcBef>
                <a:spcPts val="0"/>
              </a:spcBef>
              <a:spcAft>
                <a:spcPts val="0"/>
              </a:spcAft>
              <a:buClr>
                <a:srgbClr val="000000"/>
              </a:buClr>
              <a:buSzPts val="275"/>
              <a:buFont typeface="Arial"/>
              <a:buNone/>
            </a:pPr>
            <a:r>
              <a:rPr lang="en-US" sz="800" b="1"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0" marR="0" lvl="0" indent="0" algn="l" rtl="0">
              <a:lnSpc>
                <a:spcPct val="95000"/>
              </a:lnSpc>
              <a:spcBef>
                <a:spcPts val="0"/>
              </a:spcBef>
              <a:spcAft>
                <a:spcPts val="0"/>
              </a:spcAft>
              <a:buClr>
                <a:srgbClr val="000000"/>
              </a:buClr>
              <a:buSzPts val="275"/>
              <a:buFont typeface="Arial"/>
              <a:buNone/>
            </a:pPr>
            <a:endParaRPr sz="800" b="1" i="0" u="none" strike="noStrike" cap="none">
              <a:solidFill>
                <a:srgbClr val="000000"/>
              </a:solidFill>
              <a:latin typeface="Arial"/>
              <a:ea typeface="Arial"/>
              <a:cs typeface="Arial"/>
              <a:sym typeface="Arial"/>
            </a:endParaRPr>
          </a:p>
          <a:p>
            <a:pPr marL="0" marR="0" lvl="0" indent="0" algn="l" rtl="0">
              <a:lnSpc>
                <a:spcPct val="95000"/>
              </a:lnSpc>
              <a:spcBef>
                <a:spcPts val="0"/>
              </a:spcBef>
              <a:spcAft>
                <a:spcPts val="0"/>
              </a:spcAft>
              <a:buClr>
                <a:srgbClr val="000000"/>
              </a:buClr>
              <a:buSzPts val="275"/>
              <a:buFont typeface="Arial"/>
              <a:buNone/>
            </a:pPr>
            <a:r>
              <a:rPr lang="en-US" sz="800" b="1" i="0" u="none" strike="noStrike" cap="none">
                <a:solidFill>
                  <a:srgbClr val="000000"/>
                </a:solidFill>
                <a:latin typeface="Arial"/>
                <a:ea typeface="Arial"/>
                <a:cs typeface="Arial"/>
                <a:sym typeface="Arial"/>
              </a:rPr>
              <a:t>    case 0:</a:t>
            </a:r>
            <a:endParaRPr sz="1400" b="0" i="0" u="none" strike="noStrike" cap="none">
              <a:solidFill>
                <a:srgbClr val="000000"/>
              </a:solidFill>
              <a:latin typeface="Arial"/>
              <a:ea typeface="Arial"/>
              <a:cs typeface="Arial"/>
              <a:sym typeface="Arial"/>
            </a:endParaRPr>
          </a:p>
          <a:p>
            <a:pPr marL="0" marR="0" lvl="0" indent="0" algn="l" rtl="0">
              <a:lnSpc>
                <a:spcPct val="95000"/>
              </a:lnSpc>
              <a:spcBef>
                <a:spcPts val="0"/>
              </a:spcBef>
              <a:spcAft>
                <a:spcPts val="0"/>
              </a:spcAft>
              <a:buClr>
                <a:srgbClr val="000000"/>
              </a:buClr>
              <a:buSzPts val="275"/>
              <a:buFont typeface="Arial"/>
              <a:buNone/>
            </a:pPr>
            <a:endParaRPr sz="800" b="1" i="0" u="none" strike="noStrike" cap="none">
              <a:solidFill>
                <a:srgbClr val="000000"/>
              </a:solidFill>
              <a:latin typeface="Arial"/>
              <a:ea typeface="Arial"/>
              <a:cs typeface="Arial"/>
              <a:sym typeface="Arial"/>
            </a:endParaRPr>
          </a:p>
          <a:p>
            <a:pPr marL="0" marR="0" lvl="0" indent="0" algn="l" rtl="0">
              <a:lnSpc>
                <a:spcPct val="95000"/>
              </a:lnSpc>
              <a:spcBef>
                <a:spcPts val="0"/>
              </a:spcBef>
              <a:spcAft>
                <a:spcPts val="0"/>
              </a:spcAft>
              <a:buClr>
                <a:srgbClr val="000000"/>
              </a:buClr>
              <a:buSzPts val="275"/>
              <a:buFont typeface="Arial"/>
              <a:buNone/>
            </a:pPr>
            <a:r>
              <a:rPr lang="en-US" sz="800" b="1" i="0" u="none" strike="noStrike" cap="none">
                <a:solidFill>
                  <a:srgbClr val="000000"/>
                </a:solidFill>
                <a:latin typeface="Arial"/>
                <a:ea typeface="Arial"/>
                <a:cs typeface="Arial"/>
                <a:sym typeface="Arial"/>
              </a:rPr>
              <a:t>        printf("\n\n\t\tAre you sure you want to exit?");</a:t>
            </a:r>
            <a:endParaRPr sz="1400" b="0" i="0" u="none" strike="noStrike" cap="none">
              <a:solidFill>
                <a:srgbClr val="000000"/>
              </a:solidFill>
              <a:latin typeface="Arial"/>
              <a:ea typeface="Arial"/>
              <a:cs typeface="Arial"/>
              <a:sym typeface="Arial"/>
            </a:endParaRPr>
          </a:p>
          <a:p>
            <a:pPr marL="0" marR="0" lvl="0" indent="0" algn="l" rtl="0">
              <a:lnSpc>
                <a:spcPct val="95000"/>
              </a:lnSpc>
              <a:spcBef>
                <a:spcPts val="0"/>
              </a:spcBef>
              <a:spcAft>
                <a:spcPts val="0"/>
              </a:spcAft>
              <a:buClr>
                <a:srgbClr val="000000"/>
              </a:buClr>
              <a:buSzPts val="275"/>
              <a:buFont typeface="Arial"/>
              <a:buNone/>
            </a:pPr>
            <a:endParaRPr sz="800" b="1" i="0" u="none" strike="noStrike" cap="none">
              <a:solidFill>
                <a:srgbClr val="000000"/>
              </a:solidFill>
              <a:latin typeface="Arial"/>
              <a:ea typeface="Arial"/>
              <a:cs typeface="Arial"/>
              <a:sym typeface="Arial"/>
            </a:endParaRPr>
          </a:p>
          <a:p>
            <a:pPr marL="0" marR="0" lvl="0" indent="0" algn="l" rtl="0">
              <a:lnSpc>
                <a:spcPct val="95000"/>
              </a:lnSpc>
              <a:spcBef>
                <a:spcPts val="0"/>
              </a:spcBef>
              <a:spcAft>
                <a:spcPts val="0"/>
              </a:spcAft>
              <a:buClr>
                <a:srgbClr val="000000"/>
              </a:buClr>
              <a:buSzPts val="275"/>
              <a:buFont typeface="Arial"/>
              <a:buNone/>
            </a:pPr>
            <a:r>
              <a:rPr lang="en-US" sz="800" b="1" i="0" u="none" strike="noStrike" cap="none">
                <a:solidFill>
                  <a:srgbClr val="000000"/>
                </a:solidFill>
                <a:latin typeface="Arial"/>
                <a:ea typeface="Arial"/>
                <a:cs typeface="Arial"/>
                <a:sym typeface="Arial"/>
              </a:rPr>
              <a:t>        break;</a:t>
            </a:r>
            <a:endParaRPr sz="1000" b="0" i="0" u="none" strike="noStrike" cap="none">
              <a:solidFill>
                <a:srgbClr val="000000"/>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1"/>
          <p:cNvSpPr txBox="1">
            <a:spLocks noGrp="1"/>
          </p:cNvSpPr>
          <p:nvPr>
            <p:ph type="title"/>
          </p:nvPr>
        </p:nvSpPr>
        <p:spPr>
          <a:xfrm>
            <a:off x="-2109775" y="1413218"/>
            <a:ext cx="1809600" cy="158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 </a:t>
            </a:r>
            <a:endParaRPr/>
          </a:p>
        </p:txBody>
      </p:sp>
      <p:sp>
        <p:nvSpPr>
          <p:cNvPr id="231" name="Google Shape;231;p21"/>
          <p:cNvSpPr txBox="1">
            <a:spLocks noGrp="1"/>
          </p:cNvSpPr>
          <p:nvPr>
            <p:ph type="body" idx="1"/>
          </p:nvPr>
        </p:nvSpPr>
        <p:spPr>
          <a:xfrm>
            <a:off x="391884" y="620486"/>
            <a:ext cx="3685607" cy="5238296"/>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275"/>
              <a:buNone/>
            </a:pPr>
            <a:r>
              <a:rPr lang="en-US" sz="925" b="1"/>
              <a:t>/* *********************Add new contacts************  */</a:t>
            </a:r>
            <a:endParaRPr/>
          </a:p>
          <a:p>
            <a:pPr marL="0" lvl="0" indent="0" algn="l" rtl="0">
              <a:lnSpc>
                <a:spcPct val="115000"/>
              </a:lnSpc>
              <a:spcBef>
                <a:spcPts val="0"/>
              </a:spcBef>
              <a:spcAft>
                <a:spcPts val="0"/>
              </a:spcAft>
              <a:buSzPts val="275"/>
              <a:buNone/>
            </a:pPr>
            <a:endParaRPr sz="925" b="1"/>
          </a:p>
          <a:p>
            <a:pPr marL="0" lvl="0" indent="0" algn="l" rtl="0">
              <a:lnSpc>
                <a:spcPct val="115000"/>
              </a:lnSpc>
              <a:spcBef>
                <a:spcPts val="0"/>
              </a:spcBef>
              <a:spcAft>
                <a:spcPts val="0"/>
              </a:spcAft>
              <a:buSzPts val="275"/>
              <a:buNone/>
            </a:pPr>
            <a:r>
              <a:rPr lang="en-US" sz="925" b="1"/>
              <a:t>    case 1:</a:t>
            </a:r>
            <a:endParaRPr/>
          </a:p>
          <a:p>
            <a:pPr marL="0" lvl="0" indent="0" algn="l" rtl="0">
              <a:lnSpc>
                <a:spcPct val="115000"/>
              </a:lnSpc>
              <a:spcBef>
                <a:spcPts val="0"/>
              </a:spcBef>
              <a:spcAft>
                <a:spcPts val="0"/>
              </a:spcAft>
              <a:buSzPts val="275"/>
              <a:buNone/>
            </a:pPr>
            <a:r>
              <a:rPr lang="en-US" sz="925" b="1"/>
              <a:t>system("cls");</a:t>
            </a:r>
            <a:endParaRPr sz="925" b="1"/>
          </a:p>
          <a:p>
            <a:pPr marL="0" lvl="0" indent="0" algn="l" rtl="0">
              <a:lnSpc>
                <a:spcPct val="115000"/>
              </a:lnSpc>
              <a:spcBef>
                <a:spcPts val="0"/>
              </a:spcBef>
              <a:spcAft>
                <a:spcPts val="0"/>
              </a:spcAft>
              <a:buSzPts val="275"/>
              <a:buNone/>
            </a:pPr>
            <a:r>
              <a:rPr lang="en-US" sz="925" b="1"/>
              <a:t>        fp=fopen("contact.dll","a");</a:t>
            </a:r>
            <a:endParaRPr sz="925" b="1"/>
          </a:p>
          <a:p>
            <a:pPr marL="0" lvl="0" indent="0" algn="l" rtl="0">
              <a:lnSpc>
                <a:spcPct val="115000"/>
              </a:lnSpc>
              <a:spcBef>
                <a:spcPts val="0"/>
              </a:spcBef>
              <a:spcAft>
                <a:spcPts val="0"/>
              </a:spcAft>
              <a:buSzPts val="275"/>
              <a:buNone/>
            </a:pPr>
            <a:r>
              <a:rPr lang="en-US" sz="925" b="1"/>
              <a:t>        for (;;)</a:t>
            </a:r>
            <a:endParaRPr sz="925" b="1"/>
          </a:p>
          <a:p>
            <a:pPr marL="0" lvl="0" indent="0" algn="l" rtl="0">
              <a:lnSpc>
                <a:spcPct val="115000"/>
              </a:lnSpc>
              <a:spcBef>
                <a:spcPts val="0"/>
              </a:spcBef>
              <a:spcAft>
                <a:spcPts val="0"/>
              </a:spcAft>
              <a:buSzPts val="275"/>
              <a:buNone/>
            </a:pPr>
            <a:r>
              <a:rPr lang="en-US" sz="925" b="1"/>
              <a:t>        {</a:t>
            </a:r>
            <a:endParaRPr/>
          </a:p>
          <a:p>
            <a:pPr marL="0" lvl="0" indent="0" algn="l" rtl="0">
              <a:lnSpc>
                <a:spcPct val="115000"/>
              </a:lnSpc>
              <a:spcBef>
                <a:spcPts val="0"/>
              </a:spcBef>
              <a:spcAft>
                <a:spcPts val="0"/>
              </a:spcAft>
              <a:buSzPts val="275"/>
              <a:buNone/>
            </a:pPr>
            <a:r>
              <a:rPr lang="en-US" sz="925" b="1"/>
              <a:t>            fflush(stdin);</a:t>
            </a:r>
            <a:endParaRPr sz="925" b="1"/>
          </a:p>
          <a:p>
            <a:pPr marL="0" lvl="0" indent="0" algn="l" rtl="0">
              <a:lnSpc>
                <a:spcPct val="115000"/>
              </a:lnSpc>
              <a:spcBef>
                <a:spcPts val="0"/>
              </a:spcBef>
              <a:spcAft>
                <a:spcPts val="0"/>
              </a:spcAft>
              <a:buSzPts val="275"/>
              <a:buNone/>
            </a:pPr>
            <a:r>
              <a:rPr lang="en-US" sz="925" b="1"/>
              <a:t>            printf("To exit enter blank space in the name input\nName</a:t>
            </a:r>
            <a:endParaRPr/>
          </a:p>
          <a:p>
            <a:pPr marL="0" lvl="0" indent="0" algn="l" rtl="0">
              <a:lnSpc>
                <a:spcPct val="115000"/>
              </a:lnSpc>
              <a:spcBef>
                <a:spcPts val="0"/>
              </a:spcBef>
              <a:spcAft>
                <a:spcPts val="0"/>
              </a:spcAft>
              <a:buSzPts val="275"/>
              <a:buNone/>
            </a:pPr>
            <a:r>
              <a:rPr lang="en-US" sz="925" b="1"/>
              <a:t>                                                                 (Use  identical):");</a:t>
            </a:r>
            <a:endParaRPr sz="925" b="1"/>
          </a:p>
          <a:p>
            <a:pPr marL="0" lvl="0" indent="0" algn="l" rtl="0">
              <a:lnSpc>
                <a:spcPct val="115000"/>
              </a:lnSpc>
              <a:spcBef>
                <a:spcPts val="0"/>
              </a:spcBef>
              <a:spcAft>
                <a:spcPts val="0"/>
              </a:spcAft>
              <a:buSzPts val="275"/>
              <a:buNone/>
            </a:pPr>
            <a:r>
              <a:rPr lang="en-US" sz="925" b="1"/>
              <a:t>            scanf("%[^\n]",&amp;list.name);</a:t>
            </a:r>
            <a:endParaRPr sz="925" b="1"/>
          </a:p>
          <a:p>
            <a:pPr marL="0" lvl="0" indent="0" algn="l" rtl="0">
              <a:lnSpc>
                <a:spcPct val="115000"/>
              </a:lnSpc>
              <a:spcBef>
                <a:spcPts val="0"/>
              </a:spcBef>
              <a:spcAft>
                <a:spcPts val="0"/>
              </a:spcAft>
              <a:buSzPts val="275"/>
              <a:buNone/>
            </a:pPr>
            <a:r>
              <a:rPr lang="en-US" sz="925" b="1"/>
              <a:t>            if(stricmp(list.name,"")==0 || stricmp(list.name," ")==0)</a:t>
            </a:r>
            <a:endParaRPr sz="925" b="1"/>
          </a:p>
          <a:p>
            <a:pPr marL="0" lvl="0" indent="0" algn="l" rtl="0">
              <a:lnSpc>
                <a:spcPct val="115000"/>
              </a:lnSpc>
              <a:spcBef>
                <a:spcPts val="0"/>
              </a:spcBef>
              <a:spcAft>
                <a:spcPts val="0"/>
              </a:spcAft>
              <a:buSzPts val="275"/>
              <a:buNone/>
            </a:pPr>
            <a:r>
              <a:rPr lang="en-US" sz="925" b="1"/>
              <a:t>                break;</a:t>
            </a:r>
            <a:endParaRPr/>
          </a:p>
          <a:p>
            <a:pPr marL="0" lvl="0" indent="0" algn="l" rtl="0">
              <a:lnSpc>
                <a:spcPct val="115000"/>
              </a:lnSpc>
              <a:spcBef>
                <a:spcPts val="0"/>
              </a:spcBef>
              <a:spcAft>
                <a:spcPts val="0"/>
              </a:spcAft>
              <a:buSzPts val="275"/>
              <a:buNone/>
            </a:pPr>
            <a:endParaRPr sz="925" b="1"/>
          </a:p>
          <a:p>
            <a:pPr marL="0" lvl="0" indent="0" algn="l" rtl="0">
              <a:lnSpc>
                <a:spcPct val="115000"/>
              </a:lnSpc>
              <a:spcBef>
                <a:spcPts val="0"/>
              </a:spcBef>
              <a:spcAft>
                <a:spcPts val="0"/>
              </a:spcAft>
              <a:buSzPts val="275"/>
              <a:buNone/>
            </a:pPr>
            <a:r>
              <a:rPr lang="en-US" sz="925" b="1"/>
              <a:t>       fflush(stdin);</a:t>
            </a:r>
            <a:endParaRPr sz="925" b="1"/>
          </a:p>
          <a:p>
            <a:pPr marL="0" lvl="0" indent="0" algn="l" rtl="0">
              <a:lnSpc>
                <a:spcPct val="115000"/>
              </a:lnSpc>
              <a:spcBef>
                <a:spcPts val="0"/>
              </a:spcBef>
              <a:spcAft>
                <a:spcPts val="0"/>
              </a:spcAft>
              <a:buSzPts val="275"/>
              <a:buNone/>
            </a:pPr>
            <a:r>
              <a:rPr lang="en-US" sz="925" b="1"/>
              <a:t>            printf("Phone:");</a:t>
            </a:r>
            <a:endParaRPr sz="925" b="1"/>
          </a:p>
          <a:p>
            <a:pPr marL="0" lvl="0" indent="0" algn="l" rtl="0">
              <a:lnSpc>
                <a:spcPct val="115000"/>
              </a:lnSpc>
              <a:spcBef>
                <a:spcPts val="0"/>
              </a:spcBef>
              <a:spcAft>
                <a:spcPts val="0"/>
              </a:spcAft>
              <a:buSzPts val="275"/>
              <a:buNone/>
            </a:pPr>
            <a:r>
              <a:rPr lang="en-US" sz="925" b="1"/>
              <a:t>            scanf("%ld",&amp;list.ph);</a:t>
            </a:r>
            <a:endParaRPr/>
          </a:p>
          <a:p>
            <a:pPr marL="0" lvl="0" indent="0" algn="l" rtl="0">
              <a:lnSpc>
                <a:spcPct val="115000"/>
              </a:lnSpc>
              <a:spcBef>
                <a:spcPts val="0"/>
              </a:spcBef>
              <a:spcAft>
                <a:spcPts val="0"/>
              </a:spcAft>
              <a:buSzPts val="275"/>
              <a:buNone/>
            </a:pPr>
            <a:endParaRPr sz="925" b="1"/>
          </a:p>
          <a:p>
            <a:pPr marL="0" lvl="0" indent="0" algn="l" rtl="0">
              <a:lnSpc>
                <a:spcPct val="115000"/>
              </a:lnSpc>
              <a:spcBef>
                <a:spcPts val="0"/>
              </a:spcBef>
              <a:spcAft>
                <a:spcPts val="0"/>
              </a:spcAft>
              <a:buSzPts val="275"/>
              <a:buNone/>
            </a:pPr>
            <a:r>
              <a:rPr lang="en-US" sz="925" b="1"/>
              <a:t>       fflush(stdin);</a:t>
            </a:r>
            <a:endParaRPr sz="925" b="1"/>
          </a:p>
          <a:p>
            <a:pPr marL="0" lvl="0" indent="0" algn="l" rtl="0">
              <a:lnSpc>
                <a:spcPct val="115000"/>
              </a:lnSpc>
              <a:spcBef>
                <a:spcPts val="0"/>
              </a:spcBef>
              <a:spcAft>
                <a:spcPts val="0"/>
              </a:spcAft>
              <a:buSzPts val="275"/>
              <a:buNone/>
            </a:pPr>
            <a:r>
              <a:rPr lang="en-US" sz="925" b="1"/>
              <a:t>            printf("address:");</a:t>
            </a:r>
            <a:endParaRPr sz="925" b="1"/>
          </a:p>
          <a:p>
            <a:pPr marL="0" lvl="0" indent="0" algn="l" rtl="0">
              <a:lnSpc>
                <a:spcPct val="115000"/>
              </a:lnSpc>
              <a:spcBef>
                <a:spcPts val="0"/>
              </a:spcBef>
              <a:spcAft>
                <a:spcPts val="0"/>
              </a:spcAft>
              <a:buSzPts val="275"/>
              <a:buNone/>
            </a:pPr>
            <a:r>
              <a:rPr lang="en-US" sz="925" b="1"/>
              <a:t>            scanf("%[^\n]",&amp;list.add);</a:t>
            </a:r>
            <a:endParaRPr/>
          </a:p>
          <a:p>
            <a:pPr marL="0" lvl="0" indent="0" algn="l" rtl="0">
              <a:lnSpc>
                <a:spcPct val="115000"/>
              </a:lnSpc>
              <a:spcBef>
                <a:spcPts val="0"/>
              </a:spcBef>
              <a:spcAft>
                <a:spcPts val="0"/>
              </a:spcAft>
              <a:buSzPts val="275"/>
              <a:buNone/>
            </a:pPr>
            <a:endParaRPr sz="925" b="1"/>
          </a:p>
          <a:p>
            <a:pPr marL="0" lvl="0" indent="0" algn="l" rtl="0">
              <a:lnSpc>
                <a:spcPct val="115000"/>
              </a:lnSpc>
              <a:spcBef>
                <a:spcPts val="0"/>
              </a:spcBef>
              <a:spcAft>
                <a:spcPts val="0"/>
              </a:spcAft>
              <a:buSzPts val="275"/>
              <a:buNone/>
            </a:pPr>
            <a:r>
              <a:rPr lang="en-US" sz="925" b="1"/>
              <a:t>       fflush(stdin);</a:t>
            </a:r>
            <a:endParaRPr sz="925" b="1"/>
          </a:p>
          <a:p>
            <a:pPr marL="0" lvl="0" indent="0" algn="l" rtl="0">
              <a:lnSpc>
                <a:spcPct val="115000"/>
              </a:lnSpc>
              <a:spcBef>
                <a:spcPts val="0"/>
              </a:spcBef>
              <a:spcAft>
                <a:spcPts val="0"/>
              </a:spcAft>
              <a:buSzPts val="275"/>
              <a:buNone/>
            </a:pPr>
            <a:r>
              <a:rPr lang="en-US" sz="925" b="1"/>
              <a:t>            printf("email address:");</a:t>
            </a:r>
            <a:endParaRPr sz="925" b="1"/>
          </a:p>
          <a:p>
            <a:pPr marL="0" lvl="0" indent="0" algn="l" rtl="0">
              <a:lnSpc>
                <a:spcPct val="115000"/>
              </a:lnSpc>
              <a:spcBef>
                <a:spcPts val="0"/>
              </a:spcBef>
              <a:spcAft>
                <a:spcPts val="0"/>
              </a:spcAft>
              <a:buSzPts val="275"/>
              <a:buNone/>
            </a:pPr>
            <a:r>
              <a:rPr lang="en-US" sz="925" b="1"/>
              <a:t>            gets(list.email);</a:t>
            </a:r>
            <a:endParaRPr sz="925" b="1"/>
          </a:p>
          <a:p>
            <a:pPr marL="0" lvl="0" indent="0" algn="l" rtl="0">
              <a:lnSpc>
                <a:spcPct val="115000"/>
              </a:lnSpc>
              <a:spcBef>
                <a:spcPts val="0"/>
              </a:spcBef>
              <a:spcAft>
                <a:spcPts val="0"/>
              </a:spcAft>
              <a:buSzPts val="275"/>
              <a:buNone/>
            </a:pPr>
            <a:r>
              <a:rPr lang="en-US" sz="925" b="1"/>
              <a:t>            printf("\n");</a:t>
            </a:r>
            <a:endParaRPr/>
          </a:p>
          <a:p>
            <a:pPr marL="0" lvl="0" indent="0" algn="l" rtl="0">
              <a:lnSpc>
                <a:spcPct val="115000"/>
              </a:lnSpc>
              <a:spcBef>
                <a:spcPts val="0"/>
              </a:spcBef>
              <a:spcAft>
                <a:spcPts val="0"/>
              </a:spcAft>
              <a:buSzPts val="275"/>
              <a:buNone/>
            </a:pPr>
            <a:endParaRPr sz="925" b="1"/>
          </a:p>
          <a:p>
            <a:pPr marL="0" lvl="0" indent="0" algn="l" rtl="0">
              <a:lnSpc>
                <a:spcPct val="115000"/>
              </a:lnSpc>
              <a:spcBef>
                <a:spcPts val="0"/>
              </a:spcBef>
              <a:spcAft>
                <a:spcPts val="0"/>
              </a:spcAft>
              <a:buSzPts val="275"/>
              <a:buNone/>
            </a:pPr>
            <a:r>
              <a:rPr lang="en-US" sz="925" b="1"/>
              <a:t>         fwrite(&amp;list,sizeof(list),1,fp);</a:t>
            </a:r>
            <a:endParaRPr sz="925" b="1"/>
          </a:p>
          <a:p>
            <a:pPr marL="0" lvl="0" indent="0" algn="l" rtl="0">
              <a:lnSpc>
                <a:spcPct val="115000"/>
              </a:lnSpc>
              <a:spcBef>
                <a:spcPts val="0"/>
              </a:spcBef>
              <a:spcAft>
                <a:spcPts val="0"/>
              </a:spcAft>
              <a:buSzPts val="275"/>
              <a:buNone/>
            </a:pPr>
            <a:r>
              <a:rPr lang="en-US" sz="925" b="1"/>
              <a:t>        }</a:t>
            </a:r>
            <a:endParaRPr sz="925" b="1"/>
          </a:p>
          <a:p>
            <a:pPr marL="0" lvl="0" indent="0" algn="l" rtl="0">
              <a:lnSpc>
                <a:spcPct val="115000"/>
              </a:lnSpc>
              <a:spcBef>
                <a:spcPts val="0"/>
              </a:spcBef>
              <a:spcAft>
                <a:spcPts val="0"/>
              </a:spcAft>
              <a:buSzPts val="275"/>
              <a:buNone/>
            </a:pPr>
            <a:r>
              <a:rPr lang="en-US" sz="925" b="1"/>
              <a:t>        fclose(fp);</a:t>
            </a:r>
            <a:endParaRPr/>
          </a:p>
          <a:p>
            <a:pPr marL="0" lvl="0" indent="0" algn="l" rtl="0">
              <a:lnSpc>
                <a:spcPct val="115000"/>
              </a:lnSpc>
              <a:spcBef>
                <a:spcPts val="0"/>
              </a:spcBef>
              <a:spcAft>
                <a:spcPts val="0"/>
              </a:spcAft>
              <a:buSzPts val="275"/>
              <a:buNone/>
            </a:pPr>
            <a:endParaRPr sz="925" b="1"/>
          </a:p>
          <a:p>
            <a:pPr marL="0" lvl="0" indent="0" algn="l" rtl="0">
              <a:lnSpc>
                <a:spcPct val="115000"/>
              </a:lnSpc>
              <a:spcBef>
                <a:spcPts val="0"/>
              </a:spcBef>
              <a:spcAft>
                <a:spcPts val="0"/>
              </a:spcAft>
              <a:buSzPts val="275"/>
              <a:buNone/>
            </a:pPr>
            <a:r>
              <a:rPr lang="en-US" sz="925" b="1"/>
              <a:t>        break;</a:t>
            </a:r>
            <a:endParaRPr sz="925" b="1"/>
          </a:p>
        </p:txBody>
      </p:sp>
      <p:sp>
        <p:nvSpPr>
          <p:cNvPr id="232" name="Google Shape;232;p21"/>
          <p:cNvSpPr txBox="1"/>
          <p:nvPr/>
        </p:nvSpPr>
        <p:spPr>
          <a:xfrm>
            <a:off x="5001318" y="435429"/>
            <a:ext cx="3710100" cy="614011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Calibri"/>
                <a:ea typeface="Calibri"/>
                <a:cs typeface="Calibri"/>
                <a:sym typeface="Calibri"/>
              </a:rPr>
              <a:t>/* *******************search contacts**********************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endParaRPr sz="9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Calibri"/>
                <a:ea typeface="Calibri"/>
                <a:cs typeface="Calibri"/>
                <a:sym typeface="Calibri"/>
              </a:rPr>
              <a:t>    case 3:</a:t>
            </a:r>
            <a:endParaRPr sz="9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Calibri"/>
                <a:ea typeface="Calibri"/>
                <a:cs typeface="Calibri"/>
                <a:sym typeface="Calibri"/>
              </a:rPr>
              <a:t>        system("cls");</a:t>
            </a:r>
            <a:endParaRPr sz="9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Calibri"/>
                <a:ea typeface="Calibri"/>
                <a:cs typeface="Calibri"/>
                <a:sym typeface="Calibri"/>
              </a:rPr>
              <a:t>        do</a:t>
            </a:r>
            <a:endParaRPr sz="9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Calibri"/>
                <a:ea typeface="Calibri"/>
                <a:cs typeface="Calibri"/>
                <a:sym typeface="Calibri"/>
              </a:rPr>
              <a:t>        {</a:t>
            </a:r>
            <a:endParaRPr sz="9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Calibri"/>
                <a:ea typeface="Calibri"/>
                <a:cs typeface="Calibri"/>
                <a:sym typeface="Calibri"/>
              </a:rPr>
              <a:t>            found=0;</a:t>
            </a:r>
            <a:endParaRPr sz="9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Calibri"/>
                <a:ea typeface="Calibri"/>
                <a:cs typeface="Calibri"/>
                <a:sym typeface="Calibri"/>
              </a:rPr>
              <a:t>            printf("\n\n\t..::CONTACT SEARCH\n\t==================\n\t..::Name of contact to search: ");</a:t>
            </a:r>
            <a:endParaRPr sz="9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Calibri"/>
                <a:ea typeface="Calibri"/>
                <a:cs typeface="Calibri"/>
                <a:sym typeface="Calibri"/>
              </a:rPr>
              <a:t>            fflush(stdin);</a:t>
            </a:r>
            <a:endParaRPr sz="9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Calibri"/>
                <a:ea typeface="Calibri"/>
                <a:cs typeface="Calibri"/>
                <a:sym typeface="Calibri"/>
              </a:rPr>
              <a:t>            scanf("%[^\n]",&amp;query);</a:t>
            </a:r>
            <a:endParaRPr sz="9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Calibri"/>
                <a:ea typeface="Calibri"/>
                <a:cs typeface="Calibri"/>
                <a:sym typeface="Calibri"/>
              </a:rPr>
              <a:t>            l=strlen(query);</a:t>
            </a:r>
            <a:endParaRPr sz="9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Calibri"/>
                <a:ea typeface="Calibri"/>
                <a:cs typeface="Calibri"/>
                <a:sym typeface="Calibri"/>
              </a:rPr>
              <a:t>            fp=fopen("contact.dll","r");</a:t>
            </a:r>
            <a:endParaRPr sz="9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Calibri"/>
                <a:ea typeface="Calibri"/>
                <a:cs typeface="Calibri"/>
                <a:sym typeface="Calibri"/>
              </a:rPr>
              <a:t>            system("cls");</a:t>
            </a:r>
            <a:endParaRPr sz="9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Calibri"/>
                <a:ea typeface="Calibri"/>
                <a:cs typeface="Calibri"/>
                <a:sym typeface="Calibri"/>
              </a:rPr>
              <a:t>            printf("\n\n..::Search result for '%s' \n==========================================\n",query);</a:t>
            </a:r>
            <a:endParaRPr sz="9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Calibri"/>
                <a:ea typeface="Calibri"/>
                <a:cs typeface="Calibri"/>
                <a:sym typeface="Calibri"/>
              </a:rPr>
              <a:t>            while(fread(&amp;list,sizeof(list),1,fp)==1)</a:t>
            </a:r>
            <a:endParaRPr sz="9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Calibri"/>
                <a:ea typeface="Calibri"/>
                <a:cs typeface="Calibri"/>
                <a:sym typeface="Calibri"/>
              </a:rPr>
              <a:t>            {</a:t>
            </a:r>
            <a:endParaRPr sz="9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Calibri"/>
                <a:ea typeface="Calibri"/>
                <a:cs typeface="Calibri"/>
                <a:sym typeface="Calibri"/>
              </a:rPr>
              <a:t>                for(i=0; i&lt;=l; i++)</a:t>
            </a:r>
            <a:endParaRPr sz="9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Calibri"/>
                <a:ea typeface="Calibri"/>
                <a:cs typeface="Calibri"/>
                <a:sym typeface="Calibri"/>
              </a:rPr>
              <a:t>                    name[i]=list.name[i];</a:t>
            </a:r>
            <a:endParaRPr sz="9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Calibri"/>
                <a:ea typeface="Calibri"/>
                <a:cs typeface="Calibri"/>
                <a:sym typeface="Calibri"/>
              </a:rPr>
              <a:t>                name[l]='\0';</a:t>
            </a:r>
            <a:endParaRPr sz="9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Calibri"/>
                <a:ea typeface="Calibri"/>
                <a:cs typeface="Calibri"/>
                <a:sym typeface="Calibri"/>
              </a:rPr>
              <a:t>                if(stricmp(name,query)==0)</a:t>
            </a:r>
            <a:endParaRPr sz="9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Calibri"/>
                <a:ea typeface="Calibri"/>
                <a:cs typeface="Calibri"/>
                <a:sym typeface="Calibri"/>
              </a:rPr>
              <a:t>                {</a:t>
            </a:r>
            <a:endParaRPr sz="9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Calibri"/>
                <a:ea typeface="Calibri"/>
                <a:cs typeface="Calibri"/>
                <a:sym typeface="Calibri"/>
              </a:rPr>
              <a:t>                    printf("\n..::Name\t: %s\n..::Phone\t: %ld\n..::Address\t: %s\n..::Email\t: %s\n",list.name,list.ph,list.add,list.email);</a:t>
            </a:r>
            <a:endParaRPr sz="9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Calibri"/>
                <a:ea typeface="Calibri"/>
                <a:cs typeface="Calibri"/>
                <a:sym typeface="Calibri"/>
              </a:rPr>
              <a:t>                    found++;</a:t>
            </a:r>
            <a:endParaRPr sz="9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Calibri"/>
                <a:ea typeface="Calibri"/>
                <a:cs typeface="Calibri"/>
                <a:sym typeface="Calibri"/>
              </a:rPr>
              <a:t>                    if (found%4==0)</a:t>
            </a:r>
            <a:endParaRPr sz="9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Calibri"/>
                <a:ea typeface="Calibri"/>
                <a:cs typeface="Calibri"/>
                <a:sym typeface="Calibri"/>
              </a:rPr>
              <a:t>                    {</a:t>
            </a:r>
            <a:endParaRPr sz="9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Calibri"/>
                <a:ea typeface="Calibri"/>
                <a:cs typeface="Calibri"/>
                <a:sym typeface="Calibri"/>
              </a:rPr>
              <a:t>                        printf("..::Press any key to continue...");</a:t>
            </a:r>
            <a:endParaRPr sz="9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Calibri"/>
                <a:ea typeface="Calibri"/>
                <a:cs typeface="Calibri"/>
                <a:sym typeface="Calibri"/>
              </a:rPr>
              <a:t>                        getch();</a:t>
            </a:r>
            <a:endParaRPr sz="9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Calibri"/>
                <a:ea typeface="Calibri"/>
                <a:cs typeface="Calibri"/>
                <a:sym typeface="Calibri"/>
              </a:rPr>
              <a:t>                    }</a:t>
            </a:r>
            <a:endParaRPr sz="9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Calibri"/>
                <a:ea typeface="Calibri"/>
                <a:cs typeface="Calibri"/>
                <a:sym typeface="Calibri"/>
              </a:rPr>
              <a:t>                }</a:t>
            </a:r>
            <a:endParaRPr sz="9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Calibri"/>
                <a:ea typeface="Calibri"/>
                <a:cs typeface="Calibri"/>
                <a:sym typeface="Calibri"/>
              </a:rPr>
              <a:t>            }</a:t>
            </a:r>
            <a:endParaRPr sz="9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Calibri"/>
                <a:ea typeface="Calibri"/>
                <a:cs typeface="Calibri"/>
                <a:sym typeface="Calibri"/>
              </a:rPr>
              <a:t>            if(found==0)</a:t>
            </a:r>
            <a:endParaRPr sz="9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Calibri"/>
                <a:ea typeface="Calibri"/>
                <a:cs typeface="Calibri"/>
                <a:sym typeface="Calibri"/>
              </a:rPr>
              <a:t>                printf("\n..::No match found!");</a:t>
            </a:r>
            <a:endParaRPr sz="9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Calibri"/>
                <a:ea typeface="Calibri"/>
                <a:cs typeface="Calibri"/>
                <a:sym typeface="Calibri"/>
              </a:rPr>
              <a:t>            else</a:t>
            </a:r>
            <a:endParaRPr sz="9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Calibri"/>
                <a:ea typeface="Calibri"/>
                <a:cs typeface="Calibri"/>
                <a:sym typeface="Calibri"/>
              </a:rPr>
              <a:t>                printf("\n..::%d match(s) found!",found);</a:t>
            </a:r>
            <a:endParaRPr sz="9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Calibri"/>
                <a:ea typeface="Calibri"/>
                <a:cs typeface="Calibri"/>
                <a:sym typeface="Calibri"/>
              </a:rPr>
              <a:t>            fclose(fp);</a:t>
            </a:r>
            <a:endParaRPr sz="9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Calibri"/>
                <a:ea typeface="Calibri"/>
                <a:cs typeface="Calibri"/>
                <a:sym typeface="Calibri"/>
              </a:rPr>
              <a:t>            printf("\n ..::Try again?\n\n\t[1] Yes\t\t[0] No\n\t");</a:t>
            </a:r>
            <a:endParaRPr sz="9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Calibri"/>
                <a:ea typeface="Calibri"/>
                <a:cs typeface="Calibri"/>
                <a:sym typeface="Calibri"/>
              </a:rPr>
              <a:t>            scanf("%d",&amp;ch);</a:t>
            </a:r>
            <a:endParaRPr sz="9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Calibri"/>
                <a:ea typeface="Calibri"/>
                <a:cs typeface="Calibri"/>
                <a:sym typeface="Calibri"/>
              </a:rPr>
              <a:t>        while(ch==1);</a:t>
            </a:r>
            <a:endParaRPr sz="9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Calibri"/>
                <a:ea typeface="Calibri"/>
                <a:cs typeface="Calibri"/>
                <a:sym typeface="Calibri"/>
              </a:rPr>
              <a:t>        break;</a:t>
            </a:r>
            <a:endParaRPr sz="900" b="1" i="0" u="none" strike="noStrike" cap="none">
              <a:solidFill>
                <a:srgbClr val="000000"/>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2"/>
          <p:cNvSpPr txBox="1">
            <a:spLocks noGrp="1"/>
          </p:cNvSpPr>
          <p:nvPr>
            <p:ph type="body" idx="1"/>
          </p:nvPr>
        </p:nvSpPr>
        <p:spPr>
          <a:xfrm>
            <a:off x="819150" y="2654300"/>
            <a:ext cx="7505700" cy="3264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300"/>
              <a:buNone/>
            </a:pPr>
            <a:r>
              <a:rPr lang="en-US"/>
              <a:t> </a:t>
            </a:r>
            <a:endParaRPr/>
          </a:p>
        </p:txBody>
      </p:sp>
      <p:sp>
        <p:nvSpPr>
          <p:cNvPr id="238" name="Google Shape;238;p22"/>
          <p:cNvSpPr txBox="1"/>
          <p:nvPr/>
        </p:nvSpPr>
        <p:spPr>
          <a:xfrm>
            <a:off x="3445175" y="300075"/>
            <a:ext cx="2118900" cy="538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300" b="1" i="0" u="sng" strike="noStrike" cap="none">
                <a:solidFill>
                  <a:srgbClr val="000000"/>
                </a:solidFill>
                <a:latin typeface="Calibri"/>
                <a:ea typeface="Calibri"/>
                <a:cs typeface="Calibri"/>
                <a:sym typeface="Calibri"/>
              </a:rPr>
              <a:t>The Console:</a:t>
            </a:r>
            <a:endParaRPr sz="2300" b="1" i="0" u="sng" strike="noStrike" cap="none">
              <a:solidFill>
                <a:srgbClr val="000000"/>
              </a:solidFill>
              <a:latin typeface="Calibri"/>
              <a:ea typeface="Calibri"/>
              <a:cs typeface="Calibri"/>
              <a:sym typeface="Calibri"/>
            </a:endParaRPr>
          </a:p>
        </p:txBody>
      </p:sp>
      <p:pic>
        <p:nvPicPr>
          <p:cNvPr id="239" name="Google Shape;239;p22"/>
          <p:cNvPicPr preferRelativeResize="0"/>
          <p:nvPr/>
        </p:nvPicPr>
        <p:blipFill rotWithShape="1">
          <a:blip r:embed="rId3">
            <a:alphaModFix/>
          </a:blip>
          <a:srcRect/>
          <a:stretch/>
        </p:blipFill>
        <p:spPr>
          <a:xfrm>
            <a:off x="458250" y="1955675"/>
            <a:ext cx="8271425" cy="4301150"/>
          </a:xfrm>
          <a:prstGeom prst="rect">
            <a:avLst/>
          </a:prstGeom>
          <a:noFill/>
          <a:ln>
            <a:noFill/>
          </a:ln>
        </p:spPr>
      </p:pic>
      <p:sp>
        <p:nvSpPr>
          <p:cNvPr id="240" name="Google Shape;240;p22"/>
          <p:cNvSpPr txBox="1">
            <a:spLocks noGrp="1"/>
          </p:cNvSpPr>
          <p:nvPr>
            <p:ph type="title"/>
          </p:nvPr>
        </p:nvSpPr>
        <p:spPr>
          <a:xfrm>
            <a:off x="458250" y="1214554"/>
            <a:ext cx="7270607" cy="570703"/>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3000"/>
              <a:buNone/>
            </a:pPr>
            <a:r>
              <a:rPr lang="en-US" sz="2000" b="1" u="sng">
                <a:solidFill>
                  <a:srgbClr val="111C22"/>
                </a:solidFill>
                <a:latin typeface="Calibri"/>
                <a:ea typeface="Calibri"/>
                <a:cs typeface="Calibri"/>
                <a:sym typeface="Calibri"/>
              </a:rPr>
              <a:t>Login Screen:</a:t>
            </a:r>
            <a:endParaRPr sz="2000" b="1" u="sng">
              <a:solidFill>
                <a:srgbClr val="111C22"/>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TotalTime>
  <Words>886</Words>
  <Application>Microsoft Office PowerPoint</Application>
  <PresentationFormat>On-screen Show (4:3)</PresentationFormat>
  <Paragraphs>235</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Times New Roman</vt:lpstr>
      <vt:lpstr>Arial</vt:lpstr>
      <vt:lpstr>Gill Sans</vt:lpstr>
      <vt:lpstr>Nunito</vt:lpstr>
      <vt:lpstr>Calibri</vt:lpstr>
      <vt:lpstr>Libre Franklin</vt:lpstr>
      <vt:lpstr>Shift</vt:lpstr>
      <vt:lpstr>A Project on Contact Management System</vt:lpstr>
      <vt:lpstr>Outline of This Presentation:</vt:lpstr>
      <vt:lpstr>1-Introduction:</vt:lpstr>
      <vt:lpstr>                                    2-Objective:</vt:lpstr>
      <vt:lpstr>                          3-Project illustration: </vt:lpstr>
      <vt:lpstr>4-Requirements:</vt:lpstr>
      <vt:lpstr>                   5-Demonstration:</vt:lpstr>
      <vt:lpstr> </vt:lpstr>
      <vt:lpstr>Login Screen:</vt:lpstr>
      <vt:lpstr> </vt:lpstr>
      <vt:lpstr> </vt:lpstr>
      <vt:lpstr> </vt:lpstr>
      <vt:lpstr> </vt:lpstr>
      <vt:lpstr>                                  6-Conclusion :</vt:lpstr>
      <vt:lpstr>                              7-Future work:</vt:lpstr>
      <vt:lpstr> </vt:lpstr>
      <vt:lpstr>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Project on Contact Management System</dc:title>
  <cp:lastModifiedBy>Windows</cp:lastModifiedBy>
  <cp:revision>5</cp:revision>
  <dcterms:modified xsi:type="dcterms:W3CDTF">2021-03-19T15:55:31Z</dcterms:modified>
</cp:coreProperties>
</file>