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2B35673-0040-47C9-B540-F6529DE0141D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02F748-43F3-41AC-9D21-C8EA6A3C4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28600"/>
            <a:ext cx="8062912" cy="2017713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b">
            <a:normAutofit/>
          </a:bodyPr>
          <a:lstStyle/>
          <a:p>
            <a:pPr algn="ctr"/>
            <a:r>
              <a:rPr lang="en-US" dirty="0" smtClean="0"/>
              <a:t>Welcome </a:t>
            </a:r>
            <a:br>
              <a:rPr lang="en-US" dirty="0" smtClean="0"/>
            </a:br>
            <a:r>
              <a:rPr lang="en-US" sz="3100" dirty="0" smtClean="0"/>
              <a:t>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686800" cy="4419600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+mj-lt"/>
                <a:cs typeface="AngsanaUPC" pitchFamily="18" charset="-34"/>
              </a:rPr>
              <a:t>	                    “ROAD </a:t>
            </a:r>
            <a:r>
              <a:rPr lang="en-US" sz="4400" dirty="0" smtClean="0">
                <a:solidFill>
                  <a:schemeClr val="accent1"/>
                </a:solidFill>
                <a:cs typeface="AngsanaUPC" pitchFamily="18" charset="-34"/>
              </a:rPr>
              <a:t>BUD” </a:t>
            </a:r>
          </a:p>
          <a:p>
            <a:pPr algn="l"/>
            <a:endParaRPr lang="en-US" sz="4400" dirty="0" smtClean="0">
              <a:solidFill>
                <a:schemeClr val="accent1"/>
              </a:solidFill>
              <a:latin typeface="+mj-lt"/>
              <a:cs typeface="AngsanaUPC" pitchFamily="18" charset="-34"/>
            </a:endParaRPr>
          </a:p>
          <a:p>
            <a:pPr algn="ctr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cs typeface="AngsanaUPC" pitchFamily="18" charset="-34"/>
              </a:rPr>
              <a:t> Developers</a:t>
            </a:r>
            <a:endParaRPr lang="en-US" sz="4400" dirty="0" smtClean="0">
              <a:solidFill>
                <a:schemeClr val="tx2">
                  <a:lumMod val="75000"/>
                </a:schemeClr>
              </a:solidFill>
              <a:latin typeface="+mj-lt"/>
              <a:cs typeface="AngsanaUPC" pitchFamily="18" charset="-34"/>
            </a:endParaRPr>
          </a:p>
          <a:p>
            <a:pPr algn="l"/>
            <a:r>
              <a:rPr lang="en-US" sz="4400" dirty="0" smtClean="0">
                <a:solidFill>
                  <a:schemeClr val="accent1"/>
                </a:solidFill>
                <a:latin typeface="+mj-lt"/>
                <a:cs typeface="AngsanaUPC" pitchFamily="18" charset="-34"/>
              </a:rPr>
              <a:t>			</a:t>
            </a:r>
            <a:endParaRPr lang="en-US" sz="4400" dirty="0" smtClean="0">
              <a:solidFill>
                <a:schemeClr val="accent1"/>
              </a:solidFill>
              <a:cs typeface="AngsanaUPC" pitchFamily="18" charset="-34"/>
            </a:endParaRPr>
          </a:p>
          <a:p>
            <a:pPr algn="l"/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AngsanaUPC" pitchFamily="18" charset="-34"/>
              </a:rPr>
              <a:t>MD.RAFI AKBAR                      MD.HASIBUL HASSAN</a:t>
            </a:r>
          </a:p>
          <a:p>
            <a:pPr algn="l"/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AngsanaUPC" pitchFamily="18" charset="-34"/>
              </a:rPr>
              <a:t>ID:13.01.04.141             ID:13.01.04.149</a:t>
            </a:r>
          </a:p>
          <a:p>
            <a:pPr algn="l"/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AngsanaUPC" pitchFamily="18" charset="-34"/>
              </a:rPr>
              <a:t>CSE 2.2                          CSE 2.2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Project Review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Century" pitchFamily="18" charset="0"/>
                <a:cs typeface="AngsanaUPC" pitchFamily="18" charset="-34"/>
              </a:rPr>
              <a:t>This is a user interactive application . This app is built based on the local buses and routes of Dhaka City. A user can input the name of the place where he currently staying and also the place he wants to go.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Century" pitchFamily="18" charset="0"/>
                <a:cs typeface="AngsanaUPC" pitchFamily="18" charset="-34"/>
              </a:rPr>
              <a:t>	Pressing the go button shows on which routes the user currently staying and the available buses for the routes . This app also offers Google map for finding exact locations and bus stops.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			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Errors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tried to make this app perfect but there’s still things that we have been working 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made this app based on local buses and routes of Dhaka city. We have gathered a very little information about  the buses and routes. That’s why  we haven’t been able to make this app workable for every single routes of Dhaka city 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09600" y="228600"/>
            <a:ext cx="8046718" cy="1408906"/>
          </a:xfr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Splash Screen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 descr="11082909_900883323287207_1672915152_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1752600"/>
            <a:ext cx="3166393" cy="4572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 page</a:t>
            </a:r>
            <a:endParaRPr lang="en-US" dirty="0"/>
          </a:p>
        </p:txBody>
      </p:sp>
      <p:pic>
        <p:nvPicPr>
          <p:cNvPr id="4" name="Content Placeholder 3" descr="11084552_900883336620539_1068196770_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1752600"/>
            <a:ext cx="3162300" cy="4572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Route page</a:t>
            </a:r>
            <a:endParaRPr lang="en-US" dirty="0"/>
          </a:p>
        </p:txBody>
      </p:sp>
      <p:pic>
        <p:nvPicPr>
          <p:cNvPr id="6" name="Content Placeholder 5" descr="11101769_900883329953873_1927450278_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8490" y="1722438"/>
            <a:ext cx="2956019" cy="4525962"/>
          </a:xfrm>
        </p:spPr>
      </p:pic>
      <p:pic>
        <p:nvPicPr>
          <p:cNvPr id="7" name="Content Placeholder 6" descr="11074675_900883353287204_1752849185_n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70781" y="1722438"/>
            <a:ext cx="2993437" cy="4525962"/>
          </a:xfr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Google map</a:t>
            </a:r>
            <a:endParaRPr lang="en-US" dirty="0"/>
          </a:p>
        </p:txBody>
      </p:sp>
      <p:pic>
        <p:nvPicPr>
          <p:cNvPr id="6" name="Content Placeholder 5" descr="11106478_900766066632266_1634482612_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4671" y="1722438"/>
            <a:ext cx="2943657" cy="4525962"/>
          </a:xfrm>
        </p:spPr>
      </p:pic>
      <p:pic>
        <p:nvPicPr>
          <p:cNvPr id="7" name="Content Placeholder 6" descr="11104025_900766079965598_128645961_n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38962" y="1722438"/>
            <a:ext cx="3057075" cy="4525962"/>
          </a:xfr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sz="5400" dirty="0" smtClean="0">
                <a:latin typeface="Bradley Hand ITC" pitchFamily="66" charset="0"/>
              </a:rPr>
              <a:t>THANK YOU</a:t>
            </a:r>
            <a:br>
              <a:rPr lang="en-US" sz="5400" dirty="0" smtClean="0">
                <a:latin typeface="Bradley Hand ITC" pitchFamily="66" charset="0"/>
              </a:rPr>
            </a:br>
            <a:r>
              <a:rPr lang="en-US" sz="5400" dirty="0" smtClean="0">
                <a:latin typeface="Bradley Hand ITC" pitchFamily="66" charset="0"/>
              </a:rPr>
              <a:t>				 for</a:t>
            </a:r>
            <a:br>
              <a:rPr lang="en-US" sz="5400" dirty="0" smtClean="0">
                <a:latin typeface="Bradley Hand ITC" pitchFamily="66" charset="0"/>
              </a:rPr>
            </a:br>
            <a:r>
              <a:rPr lang="en-US" sz="5400" dirty="0" smtClean="0">
                <a:latin typeface="Bradley Hand ITC" pitchFamily="66" charset="0"/>
              </a:rPr>
              <a:t>			    listening</a:t>
            </a:r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erv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6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</TotalTime>
  <Words>117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Verve</vt:lpstr>
      <vt:lpstr>1_Verve</vt:lpstr>
      <vt:lpstr>Welcome  to  project</vt:lpstr>
      <vt:lpstr>Project Review</vt:lpstr>
      <vt:lpstr>       Errors </vt:lpstr>
      <vt:lpstr>Splash Screen</vt:lpstr>
      <vt:lpstr>Menu page</vt:lpstr>
      <vt:lpstr>       Route page</vt:lpstr>
      <vt:lpstr>    Google map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SD project</dc:title>
  <dc:creator>MD. Rafi Akbar</dc:creator>
  <cp:lastModifiedBy>HASIBUL HASSAN</cp:lastModifiedBy>
  <cp:revision>22</cp:revision>
  <dcterms:created xsi:type="dcterms:W3CDTF">2015-03-27T10:36:36Z</dcterms:created>
  <dcterms:modified xsi:type="dcterms:W3CDTF">2015-08-07T17:01:41Z</dcterms:modified>
</cp:coreProperties>
</file>