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7" r:id="rId3"/>
    <p:sldId id="257" r:id="rId4"/>
    <p:sldId id="258" r:id="rId5"/>
    <p:sldId id="259" r:id="rId6"/>
    <p:sldId id="260" r:id="rId7"/>
    <p:sldId id="261" r:id="rId8"/>
    <p:sldId id="268" r:id="rId9"/>
    <p:sldId id="269" r:id="rId10"/>
    <p:sldId id="26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4/21/2022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4/21/2022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sz="4800" b="1" dirty="0" smtClean="0">
                <a:solidFill>
                  <a:schemeClr val="tx1"/>
                </a:solidFill>
              </a:rPr>
              <a:t>         PICK </a:t>
            </a:r>
            <a:r>
              <a:rPr lang="en-US" sz="4800" b="1" dirty="0">
                <a:solidFill>
                  <a:schemeClr val="tx1"/>
                </a:solidFill>
              </a:rPr>
              <a:t>AND DROP </a:t>
            </a:r>
            <a:br>
              <a:rPr lang="en-US" sz="4800" b="1" dirty="0">
                <a:solidFill>
                  <a:schemeClr val="tx1"/>
                </a:solidFill>
              </a:rPr>
            </a:br>
            <a:r>
              <a:rPr lang="en-US" sz="4800" b="1" dirty="0">
                <a:solidFill>
                  <a:schemeClr val="tx1"/>
                </a:solidFill>
              </a:rPr>
              <a:t/>
            </a:r>
            <a:br>
              <a:rPr lang="en-US" sz="4800" b="1" dirty="0">
                <a:solidFill>
                  <a:schemeClr val="tx1"/>
                </a:solidFill>
              </a:rPr>
            </a:br>
            <a:r>
              <a:rPr lang="en-US" sz="4800" b="1" dirty="0">
                <a:solidFill>
                  <a:schemeClr val="tx1"/>
                </a:solidFill>
              </a:rPr>
              <a:t>            </a:t>
            </a:r>
            <a:r>
              <a:rPr lang="en-US" sz="4800" b="1" dirty="0" smtClean="0">
                <a:solidFill>
                  <a:schemeClr val="tx1"/>
                </a:solidFill>
              </a:rPr>
              <a:t>                </a:t>
            </a:r>
            <a:r>
              <a:rPr lang="en-US" sz="3600" b="1" dirty="0" smtClean="0">
                <a:solidFill>
                  <a:schemeClr val="tx1"/>
                </a:solidFill>
              </a:rPr>
              <a:t>SERVICE SYSTEM</a:t>
            </a:r>
            <a:endParaRPr lang="en-US" sz="3600" dirty="0"/>
          </a:p>
        </p:txBody>
      </p:sp>
    </p:spTree>
    <p:extLst>
      <p:ext uri="{BB962C8B-B14F-4D97-AF65-F5344CB8AC3E}">
        <p14:creationId xmlns:p14="http://schemas.microsoft.com/office/powerpoint/2010/main" val="2060788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CONCLUSION</a:t>
            </a:r>
            <a:endParaRPr lang="en-US" b="1"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2400" dirty="0" smtClean="0"/>
              <a:t>A </a:t>
            </a:r>
            <a:r>
              <a:rPr lang="en-US" sz="2400" dirty="0"/>
              <a:t>self-delivery system can also be a way of earning. This is more like you are saving others time and getting paid for it. And in this system you can also sell any item so this is also a good way of earning. So we can say that any user can be benefitted using this service system because it will save time and energy too.</a:t>
            </a:r>
          </a:p>
        </p:txBody>
      </p:sp>
    </p:spTree>
    <p:extLst>
      <p:ext uri="{BB962C8B-B14F-4D97-AF65-F5344CB8AC3E}">
        <p14:creationId xmlns:p14="http://schemas.microsoft.com/office/powerpoint/2010/main" val="119886096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b="1" dirty="0" smtClean="0"/>
              <a:t/>
            </a:r>
            <a:br>
              <a:rPr lang="en-US" sz="8000" b="1" dirty="0" smtClean="0"/>
            </a:br>
            <a:r>
              <a:rPr lang="en-US" sz="8000" b="1" dirty="0" smtClean="0"/>
              <a:t>      THANK YOU </a:t>
            </a:r>
            <a:r>
              <a:rPr lang="en-US" sz="8000" b="1" dirty="0" smtClean="0">
                <a:sym typeface="Wingdings" panose="05000000000000000000" pitchFamily="2" charset="2"/>
              </a:rPr>
              <a:t></a:t>
            </a:r>
            <a:endParaRPr lang="en-US" sz="8000" b="1" dirty="0"/>
          </a:p>
        </p:txBody>
      </p:sp>
    </p:spTree>
    <p:extLst>
      <p:ext uri="{BB962C8B-B14F-4D97-AF65-F5344CB8AC3E}">
        <p14:creationId xmlns:p14="http://schemas.microsoft.com/office/powerpoint/2010/main" val="2747874949"/>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r>
              <a:rPr lang="en-US" dirty="0" smtClean="0"/>
              <a:t>S.M.Nasif Sadiq 1530117042</a:t>
            </a:r>
          </a:p>
          <a:p>
            <a:r>
              <a:rPr lang="en-US" dirty="0" err="1" smtClean="0"/>
              <a:t>Sajid</a:t>
            </a:r>
            <a:r>
              <a:rPr lang="en-US" dirty="0" smtClean="0"/>
              <a:t> Al </a:t>
            </a:r>
            <a:r>
              <a:rPr lang="en-US" smtClean="0"/>
              <a:t>Hossain 1512510042</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r>
              <a:rPr lang="en-US" dirty="0"/>
              <a:t>The pick and drop service system is used to pick a product from one place and drop it to another place within the city in a specific time and this delivery can be done only by the USER of the website. Basically this means, a user can help another user to pick and drop any kind of product. </a:t>
            </a:r>
            <a:r>
              <a:rPr lang="en-US" dirty="0" smtClean="0"/>
              <a:t>A </a:t>
            </a:r>
            <a:r>
              <a:rPr lang="en-US" dirty="0"/>
              <a:t>user also can sell a product and deliver it using </a:t>
            </a:r>
            <a:r>
              <a:rPr lang="en-US" dirty="0" smtClean="0"/>
              <a:t>this </a:t>
            </a:r>
            <a:r>
              <a:rPr lang="en-US" dirty="0"/>
              <a:t>website. While taking orders from customers, it will give all the details of </a:t>
            </a:r>
            <a:r>
              <a:rPr lang="en-US" dirty="0" smtClean="0"/>
              <a:t>it’s </a:t>
            </a:r>
            <a:r>
              <a:rPr lang="en-US" dirty="0"/>
              <a:t>customers who is placing the orders and all the details of the recipient such as address, name and phone number.</a:t>
            </a:r>
          </a:p>
        </p:txBody>
      </p:sp>
    </p:spTree>
    <p:extLst>
      <p:ext uri="{BB962C8B-B14F-4D97-AF65-F5344CB8AC3E}">
        <p14:creationId xmlns:p14="http://schemas.microsoft.com/office/powerpoint/2010/main" val="369090419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REQUIRMENTS </a:t>
            </a:r>
            <a:endParaRPr lang="en-US" b="1"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This </a:t>
            </a:r>
            <a:r>
              <a:rPr lang="en-US" dirty="0"/>
              <a:t>project will be devolved on HTML, CSS, bootstrap, PHP </a:t>
            </a:r>
            <a:r>
              <a:rPr lang="en-US"/>
              <a:t>and </a:t>
            </a:r>
            <a:r>
              <a:rPr lang="en-US" smtClean="0"/>
              <a:t>MySQL.</a:t>
            </a:r>
            <a:endParaRPr lang="en-US" dirty="0"/>
          </a:p>
        </p:txBody>
      </p:sp>
    </p:spTree>
    <p:extLst>
      <p:ext uri="{BB962C8B-B14F-4D97-AF65-F5344CB8AC3E}">
        <p14:creationId xmlns:p14="http://schemas.microsoft.com/office/powerpoint/2010/main" val="3058811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LIST</a:t>
            </a:r>
            <a:endParaRPr lang="en-US" dirty="0"/>
          </a:p>
        </p:txBody>
      </p:sp>
      <p:sp>
        <p:nvSpPr>
          <p:cNvPr id="3" name="Content Placeholder 2"/>
          <p:cNvSpPr>
            <a:spLocks noGrp="1"/>
          </p:cNvSpPr>
          <p:nvPr>
            <p:ph idx="1"/>
          </p:nvPr>
        </p:nvSpPr>
        <p:spPr/>
        <p:txBody>
          <a:bodyPr/>
          <a:lstStyle/>
          <a:p>
            <a:endParaRPr lang="en-US" dirty="0" smtClean="0"/>
          </a:p>
          <a:p>
            <a:r>
              <a:rPr lang="en-US" dirty="0" smtClean="0"/>
              <a:t>     Post for Sell (Form Sign up)</a:t>
            </a:r>
          </a:p>
          <a:p>
            <a:r>
              <a:rPr lang="en-US" dirty="0" smtClean="0"/>
              <a:t>     Buying product</a:t>
            </a:r>
          </a:p>
          <a:p>
            <a:r>
              <a:rPr lang="en-US" dirty="0" smtClean="0"/>
              <a:t>     Delivery (Form Sign up)</a:t>
            </a:r>
          </a:p>
          <a:p>
            <a:r>
              <a:rPr lang="en-US" dirty="0" smtClean="0"/>
              <a:t>     User Review</a:t>
            </a:r>
          </a:p>
          <a:p>
            <a:r>
              <a:rPr lang="en-US" dirty="0" smtClean="0"/>
              <a:t>     etc.</a:t>
            </a:r>
            <a:endParaRPr lang="en-US" dirty="0"/>
          </a:p>
        </p:txBody>
      </p:sp>
    </p:spTree>
    <p:extLst>
      <p:ext uri="{BB962C8B-B14F-4D97-AF65-F5344CB8AC3E}">
        <p14:creationId xmlns:p14="http://schemas.microsoft.com/office/powerpoint/2010/main" val="5521963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 </a:t>
            </a:r>
            <a:r>
              <a:rPr lang="en-US" b="1" dirty="0" smtClean="0"/>
              <a:t>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1532" y="1763095"/>
            <a:ext cx="6684135" cy="4195762"/>
          </a:xfrm>
          <a:prstGeom prst="roundRect">
            <a:avLst>
              <a:gd name="adj" fmla="val 8594"/>
            </a:avLst>
          </a:prstGeom>
          <a:solidFill>
            <a:srgbClr val="FFFFFF">
              <a:shade val="85000"/>
            </a:srgbClr>
          </a:solidFill>
          <a:ln>
            <a:noFill/>
          </a:ln>
          <a:effectLst>
            <a:outerShdw blurRad="50800" dist="38100" dir="10800000" algn="r"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177655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Schema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254" y="2252688"/>
            <a:ext cx="8886422" cy="3312143"/>
          </a:xfrm>
          <a:prstGeom prst="roundRect">
            <a:avLst>
              <a:gd name="adj" fmla="val 8594"/>
            </a:avLst>
          </a:prstGeom>
          <a:solidFill>
            <a:srgbClr val="FFFFFF">
              <a:shade val="85000"/>
            </a:srgbClr>
          </a:solidFill>
          <a:ln>
            <a:noFill/>
          </a:ln>
          <a:effectLst>
            <a:outerShdw blurRad="50800" dist="38100" dir="10800000" algn="r"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18236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Diagram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1" y="2052638"/>
            <a:ext cx="7462774" cy="4195762"/>
          </a:xfrm>
        </p:spPr>
      </p:pic>
    </p:spTree>
    <p:extLst>
      <p:ext uri="{BB962C8B-B14F-4D97-AF65-F5344CB8AC3E}">
        <p14:creationId xmlns:p14="http://schemas.microsoft.com/office/powerpoint/2010/main" val="2988682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1" y="2052638"/>
            <a:ext cx="7462774" cy="4195762"/>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901" y="2205038"/>
            <a:ext cx="7462774" cy="4195762"/>
          </a:xfrm>
          <a:prstGeom prst="rect">
            <a:avLst/>
          </a:prstGeom>
        </p:spPr>
      </p:pic>
    </p:spTree>
    <p:extLst>
      <p:ext uri="{BB962C8B-B14F-4D97-AF65-F5344CB8AC3E}">
        <p14:creationId xmlns:p14="http://schemas.microsoft.com/office/powerpoint/2010/main" val="3783701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140</TotalTime>
  <Words>243</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           PICK AND DROP                               SERVICE SYSTEM</vt:lpstr>
      <vt:lpstr>Group Members</vt:lpstr>
      <vt:lpstr>INTRODUCTION</vt:lpstr>
      <vt:lpstr>REQUIRMENTS </vt:lpstr>
      <vt:lpstr>FEATURE LIST</vt:lpstr>
      <vt:lpstr>E-R Diagram</vt:lpstr>
      <vt:lpstr>Schema Diagram</vt:lpstr>
      <vt:lpstr>UI Diagram</vt:lpstr>
      <vt:lpstr>UI Diagram</vt:lpstr>
      <vt:lpstr>CONCLUSION</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 AND DROP                  SERVICE SYSTEM</dc:title>
  <dc:creator>User</dc:creator>
  <cp:lastModifiedBy>Nasif Sadiq</cp:lastModifiedBy>
  <cp:revision>28</cp:revision>
  <dcterms:created xsi:type="dcterms:W3CDTF">2019-10-16T12:23:14Z</dcterms:created>
  <dcterms:modified xsi:type="dcterms:W3CDTF">2022-04-21T09:20:43Z</dcterms:modified>
</cp:coreProperties>
</file>