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8" r:id="rId3"/>
    <p:sldId id="26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4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7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5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7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64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ACA3-4AD0-4586-94F1-F87D53886407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F740-3211-467F-B9B1-5BA6E2DC6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0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5586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Hasin</a:t>
            </a:r>
            <a:r>
              <a:rPr lang="en-US" sz="9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Ishraque</a:t>
            </a:r>
            <a:r>
              <a:rPr lang="en-US" sz="9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Sajid</a:t>
            </a:r>
            <a:r>
              <a:rPr lang="en-US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96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9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Roll-201636002 </a:t>
            </a:r>
            <a:endParaRPr lang="en-US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30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4AC4F59-E3CD-4730-8D21-E0F6A4FB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01" y="1800293"/>
            <a:ext cx="7917299" cy="52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DEF3CF7-638F-4B12-8E49-B84D73C6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0" y="1651000"/>
            <a:ext cx="9829151" cy="65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F37D847-53DB-43B7-94FE-FD088101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01" y="1930400"/>
            <a:ext cx="9449647" cy="63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D31B8107-2974-4C32-89E3-88E4ADF44C1A}"/>
              </a:ext>
            </a:extLst>
          </p:cNvPr>
          <p:cNvSpPr/>
          <p:nvPr/>
        </p:nvSpPr>
        <p:spPr>
          <a:xfrm>
            <a:off x="292136" y="1539165"/>
            <a:ext cx="12217330" cy="7829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14E4D16-AEE8-4C8F-ADF0-2B4885F542D3}"/>
              </a:ext>
            </a:extLst>
          </p:cNvPr>
          <p:cNvGrpSpPr/>
          <p:nvPr/>
        </p:nvGrpSpPr>
        <p:grpSpPr>
          <a:xfrm>
            <a:off x="292135" y="1480798"/>
            <a:ext cx="12509465" cy="6151726"/>
            <a:chOff x="817428" y="1830991"/>
            <a:chExt cx="10091631" cy="6760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4D7A361-B512-4291-91C0-7A9D3704BEBC}"/>
                </a:ext>
              </a:extLst>
            </p:cNvPr>
            <p:cNvSpPr/>
            <p:nvPr/>
          </p:nvSpPr>
          <p:spPr>
            <a:xfrm>
              <a:off x="817428" y="1830991"/>
              <a:ext cx="10091628" cy="676071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19A448D1-E09A-438B-9676-32AF6962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883" y="1850447"/>
              <a:ext cx="3357392" cy="22470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2678F0C6-B406-4266-B2DD-BBB47388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4275" y="1850447"/>
              <a:ext cx="3357392" cy="22470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01C28643-C3C3-4E4A-864D-62AE54A22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1667" y="1850448"/>
              <a:ext cx="3357392" cy="22470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80D960A-7670-4406-BA6E-774B19F2F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884" y="4097533"/>
              <a:ext cx="3357392" cy="22470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0030DC5-E282-4C98-9774-03D6096D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274" y="4097533"/>
              <a:ext cx="3357392" cy="22470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748FA809-9EAA-4EA7-9EFE-2C47AD62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1665" y="4097532"/>
              <a:ext cx="3357391" cy="22470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18A116F9-7702-4E35-A85F-6E277BED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4272" y="6344617"/>
              <a:ext cx="3357392" cy="224708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DCF740E0-C0F5-4CD5-BDC8-D13E711F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882" y="6344617"/>
              <a:ext cx="3357392" cy="224708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A3223466-1EDA-4ACA-9FA6-ED015482C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51664" y="6344617"/>
              <a:ext cx="3357392" cy="224708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A5D64E1-AB07-4593-8C69-4528D478C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t="49881" r="27206" b="24446"/>
          <a:stretch/>
        </p:blipFill>
        <p:spPr>
          <a:xfrm>
            <a:off x="309837" y="7677451"/>
            <a:ext cx="9182601" cy="1847815"/>
          </a:xfrm>
          <a:prstGeom prst="rect">
            <a:avLst/>
          </a:prstGeom>
          <a:ln w="317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8" y="7690887"/>
            <a:ext cx="12491758" cy="1834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98" y="114300"/>
            <a:ext cx="1421437" cy="13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375A58-09B1-45CB-A6A5-F6FD43699CA5}"/>
              </a:ext>
            </a:extLst>
          </p:cNvPr>
          <p:cNvSpPr/>
          <p:nvPr/>
        </p:nvSpPr>
        <p:spPr>
          <a:xfrm>
            <a:off x="817428" y="644220"/>
            <a:ext cx="10091628" cy="67607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E43245-DFE0-4701-8625-6451C638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3" y="663676"/>
            <a:ext cx="3357392" cy="2247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0461CD-68A6-47AB-AA28-66733A25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75" y="663676"/>
            <a:ext cx="3357392" cy="2247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EAC825-AD98-424E-8D97-3F38A87C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67" y="663677"/>
            <a:ext cx="3357392" cy="2247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EE186C-24C1-4186-85E8-EE7D060AC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84" y="2910762"/>
            <a:ext cx="3357392" cy="2247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0C0BCF-2B01-4181-B3A0-6A646B09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274" y="2910762"/>
            <a:ext cx="3357392" cy="224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4C8956-3AFD-4EF4-BC17-BA5FD887D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665" y="2910761"/>
            <a:ext cx="3357391" cy="2247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96D8C4-6489-4771-9EF3-D018D9E626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272" y="5157846"/>
            <a:ext cx="3357392" cy="2247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766C983-48E4-421A-AECA-244857E69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882" y="5157846"/>
            <a:ext cx="3357392" cy="224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2991D5F-8CB9-49CD-A528-810744F83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1664" y="5157846"/>
            <a:ext cx="3357392" cy="22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5643349-9817-4CAF-B8DA-DD0E87A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01" y="5191200"/>
            <a:ext cx="6304399" cy="4219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FB7185-FB4D-495A-A5A0-693DD7EB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13" y="0"/>
            <a:ext cx="7318774" cy="48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754B753-DAF7-41FD-A90E-97A9EB33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629983"/>
            <a:ext cx="9898503" cy="66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2CBF237-E158-458A-8255-BDBAE327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01" y="1498599"/>
            <a:ext cx="9905051" cy="66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3F3468F-1136-4EBD-9CD5-4A03EF3D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1" y="1371602"/>
            <a:ext cx="102466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2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83D1C4-B8A3-49C6-91C5-7B2A9513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0" y="1651000"/>
            <a:ext cx="9829151" cy="65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4F6707-A432-4E4E-A90E-47C1B2E0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01" y="2772992"/>
            <a:ext cx="8285599" cy="55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6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4</Words>
  <Application>Microsoft Office PowerPoint</Application>
  <PresentationFormat>A3 Paper (297x420 mm)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FH Shawon</dc:creator>
  <cp:lastModifiedBy>Asus</cp:lastModifiedBy>
  <cp:revision>19</cp:revision>
  <dcterms:created xsi:type="dcterms:W3CDTF">2018-08-01T16:15:52Z</dcterms:created>
  <dcterms:modified xsi:type="dcterms:W3CDTF">2018-08-28T12:41:22Z</dcterms:modified>
</cp:coreProperties>
</file>