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89E0-B58A-47B9-8E0B-9108C5363BF3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C8F8-8AFC-4398-98B1-FC12FFD76C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5336" y="13716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Fraud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20336" y="13716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0336" y="27432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</a:t>
            </a:r>
          </a:p>
        </p:txBody>
      </p:sp>
      <p:sp>
        <p:nvSpPr>
          <p:cNvPr id="8" name="Oval 7"/>
          <p:cNvSpPr/>
          <p:nvPr/>
        </p:nvSpPr>
        <p:spPr>
          <a:xfrm>
            <a:off x="910336" y="13716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0336" y="27432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15336" y="27432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4"/>
            <a:endCxn id="9" idx="0"/>
          </p:cNvCxnSpPr>
          <p:nvPr/>
        </p:nvCxnSpPr>
        <p:spPr>
          <a:xfrm rot="5400000">
            <a:off x="1138936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10" idx="1"/>
          </p:cNvCxnSpPr>
          <p:nvPr/>
        </p:nvCxnSpPr>
        <p:spPr>
          <a:xfrm rot="16200000" flipH="1">
            <a:off x="1979844" y="1863071"/>
            <a:ext cx="832784" cy="1150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7"/>
          </p:cNvCxnSpPr>
          <p:nvPr/>
        </p:nvCxnSpPr>
        <p:spPr>
          <a:xfrm rot="5400000">
            <a:off x="1979844" y="1863071"/>
            <a:ext cx="832784" cy="1150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4" idx="6"/>
          </p:cNvCxnSpPr>
          <p:nvPr/>
        </p:nvCxnSpPr>
        <p:spPr>
          <a:xfrm rot="10800000">
            <a:off x="3882136" y="1752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6" idx="1"/>
          </p:cNvCxnSpPr>
          <p:nvPr/>
        </p:nvCxnSpPr>
        <p:spPr>
          <a:xfrm rot="16200000" flipH="1">
            <a:off x="3884844" y="1863071"/>
            <a:ext cx="832784" cy="1150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4"/>
            <a:endCxn id="6" idx="0"/>
          </p:cNvCxnSpPr>
          <p:nvPr/>
        </p:nvCxnSpPr>
        <p:spPr>
          <a:xfrm rot="5400000">
            <a:off x="4948936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586736" y="152400"/>
          <a:ext cx="167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2"/>
                <a:gridCol w="1096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Trav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P(Fraud)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1%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0.4%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910336" y="477520"/>
          <a:ext cx="114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85725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P(OC)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60%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796536" y="533400"/>
          <a:ext cx="121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/>
                <a:gridCol w="88053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Trav</a:t>
                      </a:r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5%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662936" y="3688080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"/>
                <a:gridCol w="9964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OC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P(CRP)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0.1%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28600" y="3688080"/>
          <a:ext cx="19771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/>
                <a:gridCol w="773176"/>
                <a:gridCol w="694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OC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Fraud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P(IP)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2%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1%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1.1%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0.1%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4796536" y="3657600"/>
          <a:ext cx="2130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76"/>
                <a:gridCol w="629603"/>
                <a:gridCol w="727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Fraud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</a:t>
                      </a:r>
                      <a:endParaRPr lang="en-US" sz="1800" b="1" kern="12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P(FP)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1%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Tina</dc:creator>
  <cp:lastModifiedBy>Tina</cp:lastModifiedBy>
  <cp:revision>1</cp:revision>
  <dcterms:created xsi:type="dcterms:W3CDTF">2012-04-04T06:21:09Z</dcterms:created>
  <dcterms:modified xsi:type="dcterms:W3CDTF">2012-04-04T06:53:29Z</dcterms:modified>
</cp:coreProperties>
</file>