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2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4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880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4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1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6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7CB04C-BF6E-4535-B3E9-A9ED7C1EACFA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B8AE-8B3C-4FD9-8806-53126FBA1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B5774-8A34-90EA-2044-A9FA02B60D70}"/>
              </a:ext>
            </a:extLst>
          </p:cNvPr>
          <p:cNvSpPr txBox="1"/>
          <p:nvPr/>
        </p:nvSpPr>
        <p:spPr>
          <a:xfrm>
            <a:off x="1154955" y="1447800"/>
            <a:ext cx="697491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0" i="0" kern="1200" dirty="0">
                <a:solidFill>
                  <a:schemeClr val="tx2"/>
                </a:solidFill>
                <a:latin typeface="Bahnschrift" panose="020B0502040204020203" pitchFamily="34" charset="0"/>
                <a:ea typeface="+mj-ea"/>
                <a:cs typeface="+mj-cs"/>
              </a:rPr>
              <a:t>Inflation and Expense Management System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71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065C4-A59A-6E9F-153A-CC65510CC716}"/>
              </a:ext>
            </a:extLst>
          </p:cNvPr>
          <p:cNvSpPr txBox="1"/>
          <p:nvPr/>
        </p:nvSpPr>
        <p:spPr>
          <a:xfrm>
            <a:off x="8200279" y="1325880"/>
            <a:ext cx="3344020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0" i="0" kern="12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8. Then the user will input his income and daily necessities amount.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7889E5F-A37B-DDBC-B62B-A161554A7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2" y="1180230"/>
            <a:ext cx="6275584" cy="45027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2299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08328-8D6E-F914-774A-A7AD85CF2600}"/>
              </a:ext>
            </a:extLst>
          </p:cNvPr>
          <p:cNvSpPr txBox="1"/>
          <p:nvPr/>
        </p:nvSpPr>
        <p:spPr>
          <a:xfrm>
            <a:off x="8201837" y="1454963"/>
            <a:ext cx="3342462" cy="3308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tx2"/>
                </a:solidFill>
                <a:latin typeface="Algerian" panose="04020705040A02060702" pitchFamily="82" charset="0"/>
                <a:ea typeface="+mj-ea"/>
                <a:cs typeface="+mj-cs"/>
              </a:rPr>
              <a:t>9. After submitting those then the program will fetch the inflation rates from the given website and make required calculations.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AF6075-365F-8946-7398-5A6BCCD248B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r="30470" b="-1"/>
          <a:stretch/>
        </p:blipFill>
        <p:spPr>
          <a:xfrm>
            <a:off x="607848" y="609601"/>
            <a:ext cx="6946288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46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33587-1CCA-C256-0451-9992F57CAB53}"/>
              </a:ext>
            </a:extLst>
          </p:cNvPr>
          <p:cNvSpPr txBox="1"/>
          <p:nvPr/>
        </p:nvSpPr>
        <p:spPr>
          <a:xfrm>
            <a:off x="7010399" y="1447800"/>
            <a:ext cx="4071257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0" i="0" kern="1200" dirty="0">
                <a:solidFill>
                  <a:schemeClr val="tx2"/>
                </a:solidFill>
                <a:latin typeface="Algerian" panose="04020705040A02060702" pitchFamily="82" charset="0"/>
                <a:ea typeface="+mj-ea"/>
                <a:cs typeface="+mj-cs"/>
              </a:rPr>
              <a:t>10. After doing the required calculation if user can save then it’ll show how much he can save. 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40B4E6-212F-3904-EDAC-CC7092701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3" y="819150"/>
            <a:ext cx="6019789" cy="45650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3608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2F758-0A7D-0C9C-23D9-C56B432B8E7A}"/>
              </a:ext>
            </a:extLst>
          </p:cNvPr>
          <p:cNvSpPr txBox="1"/>
          <p:nvPr/>
        </p:nvSpPr>
        <p:spPr>
          <a:xfrm>
            <a:off x="7296150" y="1447800"/>
            <a:ext cx="3785506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0" i="0" kern="1200" dirty="0">
                <a:solidFill>
                  <a:schemeClr val="tx2"/>
                </a:solidFill>
                <a:latin typeface="Algerian" panose="04020705040A02060702" pitchFamily="82" charset="0"/>
                <a:ea typeface="+mj-ea"/>
                <a:cs typeface="+mj-cs"/>
              </a:rPr>
              <a:t>11. And finally if he’s low on budget it’ll also show this.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F206692-E9F2-2828-9E42-B28EEE023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141407"/>
            <a:ext cx="6204621" cy="42359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206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C05ED-B74B-E8BA-EA28-333B62E1FB5E}"/>
              </a:ext>
            </a:extLst>
          </p:cNvPr>
          <p:cNvSpPr txBox="1"/>
          <p:nvPr/>
        </p:nvSpPr>
        <p:spPr>
          <a:xfrm>
            <a:off x="1177636" y="565487"/>
            <a:ext cx="798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Forte" panose="03060902040502070203" pitchFamily="66" charset="0"/>
              </a:rPr>
              <a:t>THE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43D32-B17F-A8E5-93C6-F8398EB76556}"/>
              </a:ext>
            </a:extLst>
          </p:cNvPr>
          <p:cNvSpPr txBox="1"/>
          <p:nvPr/>
        </p:nvSpPr>
        <p:spPr>
          <a:xfrm>
            <a:off x="2809875" y="1981200"/>
            <a:ext cx="364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  <a:lumOff val="5000"/>
                  </a:schemeClr>
                </a:solidFill>
                <a:latin typeface="Forte" panose="03060902040502070203" pitchFamily="66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49349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CEC72E34-284F-F677-3960-CB5217ED7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121507"/>
              </p:ext>
            </p:extLst>
          </p:nvPr>
        </p:nvGraphicFramePr>
        <p:xfrm>
          <a:off x="-1" y="0"/>
          <a:ext cx="706581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3886200" imgH="5029200" progId="PowerPoint.Show.12">
                  <p:embed/>
                </p:oleObj>
              </mc:Choice>
              <mc:Fallback>
                <p:oleObj name="Presentation" r:id="rId2" imgW="3886200" imgH="502920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706581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05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66EE1-0CF2-C569-DED9-DD051187DEB0}"/>
              </a:ext>
            </a:extLst>
          </p:cNvPr>
          <p:cNvSpPr txBox="1"/>
          <p:nvPr/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1. If we run the code then the Log in page arrives.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D0E545-7F9D-0270-40D2-344EF10CF2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5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7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92B4B5C6-A050-44FF-A76F-B70875D8A60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r="-1" b="1941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3CD98-215F-06E7-2A9F-99F7BB342236}"/>
              </a:ext>
            </a:extLst>
          </p:cNvPr>
          <p:cNvSpPr txBox="1"/>
          <p:nvPr/>
        </p:nvSpPr>
        <p:spPr>
          <a:xfrm>
            <a:off x="636916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2. If you’re new then you have to sign up.</a:t>
            </a:r>
          </a:p>
        </p:txBody>
      </p:sp>
    </p:spTree>
    <p:extLst>
      <p:ext uri="{BB962C8B-B14F-4D97-AF65-F5344CB8AC3E}">
        <p14:creationId xmlns:p14="http://schemas.microsoft.com/office/powerpoint/2010/main" val="147237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BCEC74DA-215A-2A52-C19E-75830C6A9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358040"/>
            <a:ext cx="5449889" cy="4141916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AC095-FC49-EA66-427C-B5C7173DDBDB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3. After signing up the username and password gets restored in a text file which will be used to sign in.</a:t>
            </a:r>
          </a:p>
        </p:txBody>
      </p:sp>
    </p:spTree>
    <p:extLst>
      <p:ext uri="{BB962C8B-B14F-4D97-AF65-F5344CB8AC3E}">
        <p14:creationId xmlns:p14="http://schemas.microsoft.com/office/powerpoint/2010/main" val="307339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7A46347-2549-90DB-2012-AC5BBDCBA9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r="35696" b="1"/>
          <a:stretch/>
        </p:blipFill>
        <p:spPr>
          <a:xfrm>
            <a:off x="6806024" y="647698"/>
            <a:ext cx="4025825" cy="5562601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A9380-4FE5-5A81-4686-C3E819CC0CC1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4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4.After signing up it’s time to sign in into the main management segment of the application by giving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388585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79E567-6E27-E3C6-5938-7C144D8804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" r="-1" b="2234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4C170-43D2-352E-B9C0-C9C5B484AE79}"/>
              </a:ext>
            </a:extLst>
          </p:cNvPr>
          <p:cNvSpPr txBox="1"/>
          <p:nvPr/>
        </p:nvSpPr>
        <p:spPr>
          <a:xfrm>
            <a:off x="636916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5.If the password or the username is incorrect then it’ll show that.</a:t>
            </a:r>
          </a:p>
        </p:txBody>
      </p:sp>
    </p:spTree>
    <p:extLst>
      <p:ext uri="{BB962C8B-B14F-4D97-AF65-F5344CB8AC3E}">
        <p14:creationId xmlns:p14="http://schemas.microsoft.com/office/powerpoint/2010/main" val="116366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776B2-D7E9-08D2-6736-8AF4F2207B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1" r="-1" b="1261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4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BD2CE-086A-785C-5194-6ABDCC02DBAC}"/>
              </a:ext>
            </a:extLst>
          </p:cNvPr>
          <p:cNvSpPr txBox="1"/>
          <p:nvPr/>
        </p:nvSpPr>
        <p:spPr>
          <a:xfrm>
            <a:off x="636916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6. If the password is correct then there’ll be a window of Terms and conditions.</a:t>
            </a:r>
          </a:p>
        </p:txBody>
      </p:sp>
    </p:spTree>
    <p:extLst>
      <p:ext uri="{BB962C8B-B14F-4D97-AF65-F5344CB8AC3E}">
        <p14:creationId xmlns:p14="http://schemas.microsoft.com/office/powerpoint/2010/main" val="205669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C34F8-396E-6A1D-029A-C456F2E45DB8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0" i="0" kern="1200" dirty="0">
                <a:solidFill>
                  <a:srgbClr val="EBEBEB"/>
                </a:solidFill>
                <a:latin typeface="Algerian" panose="04020705040A02060702" pitchFamily="82" charset="0"/>
                <a:ea typeface="+mj-ea"/>
                <a:cs typeface="+mj-cs"/>
              </a:rPr>
              <a:t>7. If the user agrees to the terms then he’ll enter the main management system.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38084E-D8FB-F3B2-FCED-6985D7976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1"/>
            <a:ext cx="7461290" cy="54197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941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200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Bahnschrift</vt:lpstr>
      <vt:lpstr>Century Gothic</vt:lpstr>
      <vt:lpstr>Forte</vt:lpstr>
      <vt:lpstr>Wingdings 3</vt:lpstr>
      <vt:lpstr>Ion</vt:lpstr>
      <vt:lpstr>Microsoft 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Sajid  Hossain</dc:creator>
  <cp:lastModifiedBy>Sheikh Sajid  Hossain</cp:lastModifiedBy>
  <cp:revision>1</cp:revision>
  <dcterms:created xsi:type="dcterms:W3CDTF">2022-08-09T17:22:16Z</dcterms:created>
  <dcterms:modified xsi:type="dcterms:W3CDTF">2022-08-09T19:46:41Z</dcterms:modified>
</cp:coreProperties>
</file>