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4CBFC-F260-4E45-9824-B9A3400B927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100A-701C-4266-B389-F5C31B5BCA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E4E55F0-C572-4F3F-BD7F-CFE4302B7D5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19154A-1052-4AB8-A51B-C0B33F26D6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jidhabib/cnn_mini_project_sajid_1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857364"/>
            <a:ext cx="67866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project </a:t>
            </a:r>
            <a:r>
              <a:rPr lang="en-US" sz="2400" dirty="0"/>
              <a:t>goal is to develop a tool for </a:t>
            </a:r>
            <a:r>
              <a:rPr lang="en-US" sz="2400" dirty="0" smtClean="0"/>
              <a:t>our group to </a:t>
            </a:r>
            <a:r>
              <a:rPr lang="en-US" sz="2400" dirty="0"/>
              <a:t>identify </a:t>
            </a:r>
            <a:r>
              <a:rPr lang="en-US" sz="2400" dirty="0" smtClean="0"/>
              <a:t>our images and tell the name of us while predicting the image.</a:t>
            </a:r>
          </a:p>
          <a:p>
            <a:endParaRPr lang="en-US" sz="2400" dirty="0"/>
          </a:p>
          <a:p>
            <a:r>
              <a:rPr lang="en-US" sz="2400" dirty="0"/>
              <a:t>This goal can be translated into an image classification problem for deep learning models. So I explored a simple neural network, and then progressed to </a:t>
            </a:r>
            <a:r>
              <a:rPr lang="en-US" sz="2400" dirty="0" err="1"/>
              <a:t>convolutional</a:t>
            </a:r>
            <a:r>
              <a:rPr lang="en-US" sz="2400" dirty="0"/>
              <a:t> neural network and transfer learning.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428604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Convolutional</a:t>
            </a:r>
            <a:r>
              <a:rPr lang="en-US" sz="3600" dirty="0"/>
              <a:t> Neural Networks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357298"/>
            <a:ext cx="72866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CNN stands for </a:t>
            </a:r>
            <a:r>
              <a:rPr lang="en-US" sz="2400" b="1" dirty="0" err="1"/>
              <a:t>Convolutional</a:t>
            </a:r>
            <a:r>
              <a:rPr lang="en-US" sz="2400" b="1" dirty="0"/>
              <a:t> Neural Network</a:t>
            </a:r>
            <a:r>
              <a:rPr lang="en-US" sz="2400" dirty="0"/>
              <a:t>, where each image goes through a series of convolution and max pooling for features extraction. I explored using the </a:t>
            </a:r>
            <a:r>
              <a:rPr lang="en-US" sz="2400" u="sng" dirty="0" smtClean="0"/>
              <a:t>5</a:t>
            </a:r>
            <a:r>
              <a:rPr lang="en-US" sz="2400" dirty="0"/>
              <a:t> </a:t>
            </a:r>
            <a:r>
              <a:rPr lang="en-US" sz="2400" dirty="0" smtClean="0"/>
              <a:t>datasets </a:t>
            </a:r>
            <a:r>
              <a:rPr lang="en-US" sz="2400" dirty="0"/>
              <a:t>which has 5</a:t>
            </a:r>
            <a:r>
              <a:rPr lang="en-US" sz="2400" dirty="0" smtClean="0"/>
              <a:t>00 </a:t>
            </a:r>
            <a:r>
              <a:rPr lang="en-US" sz="2400" dirty="0"/>
              <a:t>images divided into </a:t>
            </a:r>
            <a:r>
              <a:rPr lang="en-US" sz="2400" dirty="0" smtClean="0"/>
              <a:t>5 classes.100 images of our each group member.</a:t>
            </a:r>
          </a:p>
          <a:p>
            <a:endParaRPr lang="en-US" sz="2400" dirty="0"/>
          </a:p>
          <a:p>
            <a:r>
              <a:rPr lang="en-US" sz="2400" dirty="0"/>
              <a:t>it took almost </a:t>
            </a:r>
            <a:r>
              <a:rPr lang="en-US" sz="2400" dirty="0" smtClean="0"/>
              <a:t>1.5 </a:t>
            </a:r>
            <a:r>
              <a:rPr lang="en-US" sz="2400" dirty="0"/>
              <a:t>hours to train the model, and achieved an accuracy of </a:t>
            </a:r>
            <a:r>
              <a:rPr lang="en-US" sz="2400" dirty="0" smtClean="0"/>
              <a:t>90%.</a:t>
            </a:r>
          </a:p>
          <a:p>
            <a:endParaRPr lang="en-US" sz="2400" dirty="0"/>
          </a:p>
          <a:p>
            <a:r>
              <a:rPr lang="en-US" sz="2400" dirty="0"/>
              <a:t>The CNN model was able make the correct prediction most of the time, for example the model was quite sure that this is </a:t>
            </a:r>
            <a:r>
              <a:rPr lang="en-US" sz="2400" dirty="0" smtClean="0"/>
              <a:t>group member 1 image, </a:t>
            </a:r>
            <a:r>
              <a:rPr lang="en-US" sz="2400" dirty="0"/>
              <a:t>and this is a </a:t>
            </a:r>
            <a:r>
              <a:rPr lang="en-US" sz="2400" dirty="0" smtClean="0"/>
              <a:t>member no 2 with 90% </a:t>
            </a:r>
            <a:r>
              <a:rPr lang="en-US" sz="2400" dirty="0"/>
              <a:t>probability.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Conclusion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Image classification can be done using neural network models. Identifying patterns and extracting features on images are what deep </a:t>
            </a:r>
            <a:r>
              <a:rPr lang="en-US" sz="2400" dirty="0" smtClean="0"/>
              <a:t>learning </a:t>
            </a:r>
            <a:r>
              <a:rPr lang="en-US" sz="2400" dirty="0" smtClean="0"/>
              <a:t>models can do, and they do it very well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Python </a:t>
            </a:r>
            <a:r>
              <a:rPr lang="en-US" sz="2400" dirty="0" smtClean="0"/>
              <a:t>code </a:t>
            </a:r>
            <a:r>
              <a:rPr lang="en-US" sz="2400" dirty="0" smtClean="0"/>
              <a:t>for the above analysis </a:t>
            </a:r>
            <a:r>
              <a:rPr lang="en-US" sz="2400" dirty="0" smtClean="0"/>
              <a:t>is available </a:t>
            </a:r>
            <a:r>
              <a:rPr lang="en-US" sz="2400" dirty="0" smtClean="0"/>
              <a:t>on </a:t>
            </a: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github.com/Sajidhabib/cnn_mini_project_sajid_108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43</TotalTime>
  <Words>101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Trek</vt:lpstr>
      <vt:lpstr>Introduction</vt:lpstr>
      <vt:lpstr>Slide 2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DELL</dc:creator>
  <cp:lastModifiedBy>DELL</cp:lastModifiedBy>
  <cp:revision>1</cp:revision>
  <dcterms:created xsi:type="dcterms:W3CDTF">2023-01-20T14:39:59Z</dcterms:created>
  <dcterms:modified xsi:type="dcterms:W3CDTF">2023-01-20T15:23:37Z</dcterms:modified>
</cp:coreProperties>
</file>