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0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31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3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3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Infrared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dirty="0"/>
          </a:p>
          <a:p>
            <a:endParaRPr dirty="0"/>
          </a:p>
          <a:p>
            <a:r>
              <a:rPr sz="3700" dirty="0"/>
              <a:t>Sajid Jahan </a:t>
            </a:r>
            <a:r>
              <a:rPr sz="3700" dirty="0" err="1"/>
              <a:t>Tofael</a:t>
            </a:r>
            <a:endParaRPr lang="en-SG" sz="3700" dirty="0"/>
          </a:p>
          <a:p>
            <a:r>
              <a:rPr lang="en-SG" sz="3700" dirty="0"/>
              <a:t>ID : IT-21036</a:t>
            </a:r>
            <a:endParaRPr sz="3700" dirty="0"/>
          </a:p>
          <a:p>
            <a:r>
              <a:rPr sz="3700" dirty="0"/>
              <a:t>Department of </a:t>
            </a:r>
            <a:r>
              <a:rPr lang="en-SG" sz="3700" dirty="0"/>
              <a:t>Information and Communication Technology</a:t>
            </a:r>
            <a:endParaRPr sz="3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• TV Remote → Television.</a:t>
            </a:r>
          </a:p>
          <a:p>
            <a:r>
              <a:t>• Laptop → Mobile (IrDA port).</a:t>
            </a:r>
          </a:p>
          <a:p>
            <a:r>
              <a:t>• Infrared sensor → Automatic door system.</a:t>
            </a:r>
          </a:p>
          <a:p>
            <a:r>
              <a:t>• Medical IR devices → Patient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and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• Replaced by Bluetooth, Wi-Fi, NFC for many uses.</a:t>
            </a:r>
          </a:p>
          <a:p>
            <a:r>
              <a:t>• Still vital in robotics, sensors, and automation.</a:t>
            </a:r>
          </a:p>
          <a:p>
            <a:r>
              <a:t>• Used in LiDAR, night vision, and thermal imaging.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• Infrared = short-range, line-of-sight communication.</a:t>
            </a:r>
          </a:p>
          <a:p>
            <a:r>
              <a:t>• Common in everyday electronics.</a:t>
            </a:r>
          </a:p>
          <a:p>
            <a:r>
              <a:t>• Simple, secure, and low-cost.</a:t>
            </a:r>
          </a:p>
          <a:p>
            <a:r>
              <a:t>• Foundation for modern wireless communication evolution.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“Infrared communication may seem outdated,</a:t>
            </a:r>
          </a:p>
          <a:p>
            <a:r>
              <a:t>but it laid the foundation for today’s wireless world.”</a:t>
            </a:r>
          </a:p>
          <a:p>
            <a:endParaRPr/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Infrared (IR) is a type of electromagnetic radiation between visible light and microwaves.</a:t>
            </a:r>
          </a:p>
          <a:p>
            <a:r>
              <a:t>Wavelength: 700 nm – 1 mm.</a:t>
            </a:r>
          </a:p>
          <a:p>
            <a:r>
              <a:t>Used for short-range wireless communication (e.g., TV remote).</a:t>
            </a:r>
          </a:p>
          <a:p>
            <a:r>
              <a:t>Infrared is invisible to the human eye.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Infrared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Invisible to human eyes.</a:t>
            </a:r>
          </a:p>
          <a:p>
            <a:r>
              <a:t>Travels in straight lines (line-of-sight).</a:t>
            </a:r>
          </a:p>
          <a:p>
            <a:r>
              <a:t>Cannot penetrate solid objects like walls.</a:t>
            </a:r>
          </a:p>
          <a:p>
            <a:r>
              <a:t>Works best indoors; affected by ambient light.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1. Transmitter (IR LED) emits modulated infrared light signal.</a:t>
            </a:r>
          </a:p>
          <a:p>
            <a:r>
              <a:t>2. Receiver (Photodiode) detects the signal.</a:t>
            </a:r>
          </a:p>
          <a:p>
            <a:r>
              <a:t>3. Encoded data is transmitted as light pulses.</a:t>
            </a:r>
          </a:p>
          <a:p>
            <a:r>
              <a:t>4. Receiver decodes the pulses back into digital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Infrared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1. Direct Infrared (Line-of-Sight): Used in TV remotes.</a:t>
            </a:r>
          </a:p>
          <a:p>
            <a:r>
              <a:t>2. Diffused Infrared: Uses reflected light, good for indoor use.</a:t>
            </a:r>
          </a:p>
          <a:p>
            <a:r>
              <a:t>3. IrDA Standard: Used in old laptops and mobile phones.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• IR Transmitter (LED) – emits modulated IR light.</a:t>
            </a:r>
          </a:p>
          <a:p>
            <a:r>
              <a:t>• IR Receiver (Photodiode) – detects IR signals.</a:t>
            </a:r>
          </a:p>
          <a:p>
            <a:r>
              <a:t>• Encoder &amp; Decoder – convert data to/from light.</a:t>
            </a:r>
          </a:p>
          <a:p>
            <a:r>
              <a:t>• Microcontroller – processes signals (optional).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• Remote controls for TV, AC, and cameras.</a:t>
            </a:r>
          </a:p>
          <a:p>
            <a:r>
              <a:t>• Wireless mouse and keyboard.</a:t>
            </a:r>
          </a:p>
          <a:p>
            <a:r>
              <a:t>• IrDA data transfer (old phones/laptops).</a:t>
            </a:r>
          </a:p>
          <a:p>
            <a:r>
              <a:t>• Motion sensors and medical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✅ Simple and inexpensive technology.</a:t>
            </a:r>
          </a:p>
          <a:p>
            <a:r>
              <a:t>✅ Low power consumption.</a:t>
            </a:r>
          </a:p>
          <a:p>
            <a:r>
              <a:t>✅ Secure due to short range.</a:t>
            </a:r>
          </a:p>
          <a:p>
            <a:r>
              <a:t>✅ No radio interference.</a:t>
            </a:r>
          </a:p>
          <a:p>
            <a:r>
              <a:t>✅ Easy to integrate into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❌ Requires line-of-sight connection.</a:t>
            </a:r>
          </a:p>
          <a:p>
            <a:r>
              <a:t>❌ Short communication range (&lt;5 meters).</a:t>
            </a:r>
          </a:p>
          <a:p>
            <a:r>
              <a:t>❌ Affected by sunlight or bright light.</a:t>
            </a:r>
          </a:p>
          <a:p>
            <a:r>
              <a:t>❌ Cannot penetrate walls or obstacles.</a:t>
            </a:r>
          </a:p>
          <a:p>
            <a:r>
              <a:t>❌ Lower data rate compared to Bluetooth/Wi-Fi.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</TotalTime>
  <Words>453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Infrared Communication</vt:lpstr>
      <vt:lpstr>Introduction</vt:lpstr>
      <vt:lpstr>Characteristics of Infrared Waves</vt:lpstr>
      <vt:lpstr>Working Principle</vt:lpstr>
      <vt:lpstr>Types of Infrared Communication</vt:lpstr>
      <vt:lpstr>Components Used</vt:lpstr>
      <vt:lpstr>Applications</vt:lpstr>
      <vt:lpstr>Advantages</vt:lpstr>
      <vt:lpstr>Limitations</vt:lpstr>
      <vt:lpstr>Real-Life Examples</vt:lpstr>
      <vt:lpstr>Future and Alternatives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Tamim</dc:creator>
  <cp:keywords/>
  <dc:description>generated using python-pptx</dc:description>
  <cp:lastModifiedBy>MD Tamim</cp:lastModifiedBy>
  <cp:revision>4</cp:revision>
  <dcterms:created xsi:type="dcterms:W3CDTF">2013-01-27T09:14:16Z</dcterms:created>
  <dcterms:modified xsi:type="dcterms:W3CDTF">2025-10-31T17:42:40Z</dcterms:modified>
  <cp:category/>
</cp:coreProperties>
</file>