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A36C916-E76E-4399-A292-DEF7C35015C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C0EB434-9C9A-4674-98E2-0EA24018336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7391400" cy="3048000"/>
          </a:xfrm>
        </p:spPr>
        <p:txBody>
          <a:bodyPr/>
          <a:lstStyle/>
          <a:p>
            <a:pPr algn="l"/>
            <a:r>
              <a:rPr lang="en-US" sz="3600" b="1" dirty="0"/>
              <a:t>American International University - Bangladesh (AIUB</a:t>
            </a:r>
            <a:r>
              <a:rPr lang="en-US" sz="3600" b="1" dirty="0" smtClean="0"/>
              <a:t>)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TOPIC:ONLINE DOCTOR</a:t>
            </a:r>
          </a:p>
          <a:p>
            <a:pPr algn="l"/>
            <a:r>
              <a:rPr lang="en-US" b="1" dirty="0" smtClean="0"/>
              <a:t>COURSE: SOFTWARE ENGINEERING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0"/>
            <a:ext cx="1676400" cy="1676400"/>
          </a:xfrm>
          <a:prstGeom prst="rect">
            <a:avLst/>
          </a:prstGeom>
        </p:spPr>
      </p:pic>
      <p:sp>
        <p:nvSpPr>
          <p:cNvPr id="5" name="AutoShape 2" descr="Home | AI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066800"/>
            <a:ext cx="7003752" cy="501058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594241"/>
            <a:ext cx="7577137" cy="542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142" y="1066801"/>
            <a:ext cx="6883258" cy="49243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142" y="1066801"/>
            <a:ext cx="6807058" cy="48698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842963"/>
            <a:ext cx="72294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SUS\Downloads\SE\SE\Interface\prescrip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842963"/>
            <a:ext cx="7229475" cy="5172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842963"/>
            <a:ext cx="72294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Project submitted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dirty="0" smtClean="0"/>
              <a:t>   </a:t>
            </a:r>
          </a:p>
          <a:p>
            <a:pPr marL="64008" indent="0">
              <a:buNone/>
            </a:pPr>
            <a:r>
              <a:rPr lang="en-US" dirty="0"/>
              <a:t> </a:t>
            </a:r>
            <a:r>
              <a:rPr lang="en-US" dirty="0" smtClean="0"/>
              <a:t>  1. </a:t>
            </a:r>
            <a:r>
              <a:rPr lang="en-US" dirty="0" err="1" smtClean="0"/>
              <a:t>Hasan,Sajidul</a:t>
            </a:r>
            <a:r>
              <a:rPr lang="en-US" dirty="0" smtClean="0"/>
              <a:t>                  </a:t>
            </a:r>
            <a:r>
              <a:rPr lang="en-US" dirty="0"/>
              <a:t>18-38627-2</a:t>
            </a:r>
            <a:br>
              <a:rPr lang="en-US" dirty="0"/>
            </a:br>
            <a:r>
              <a:rPr lang="en-US" dirty="0" smtClean="0"/>
              <a:t>   2</a:t>
            </a:r>
            <a:r>
              <a:rPr lang="en-US" dirty="0"/>
              <a:t>. </a:t>
            </a:r>
            <a:r>
              <a:rPr lang="en-US" dirty="0" err="1"/>
              <a:t>Sarker,Durjoy</a:t>
            </a:r>
            <a:r>
              <a:rPr lang="en-US" dirty="0"/>
              <a:t>                   18-38181-2</a:t>
            </a:r>
          </a:p>
          <a:p>
            <a:pPr marL="64008" indent="0">
              <a:buNone/>
            </a:pPr>
            <a:r>
              <a:rPr lang="en-US" dirty="0" smtClean="0"/>
              <a:t>   3</a:t>
            </a:r>
            <a:r>
              <a:rPr lang="en-US" dirty="0"/>
              <a:t>. </a:t>
            </a:r>
            <a:r>
              <a:rPr lang="en-US" dirty="0" err="1"/>
              <a:t>Bokhtiar,Rifat</a:t>
            </a:r>
            <a:r>
              <a:rPr lang="en-US" dirty="0"/>
              <a:t>                   18-38409-2</a:t>
            </a:r>
          </a:p>
          <a:p>
            <a:pPr marL="64008" indent="0">
              <a:buNone/>
            </a:pPr>
            <a:r>
              <a:rPr lang="en-US" dirty="0" smtClean="0"/>
              <a:t>   4.Ashtary,Turshin </a:t>
            </a:r>
            <a:r>
              <a:rPr lang="en-US" dirty="0" err="1"/>
              <a:t>Ara</a:t>
            </a:r>
            <a:r>
              <a:rPr lang="en-US" dirty="0"/>
              <a:t>          18-38593-2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Problem definition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 smtClean="0"/>
              <a:t>The people of </a:t>
            </a:r>
            <a:r>
              <a:rPr lang="en-US" sz="2000" dirty="0" err="1" smtClean="0"/>
              <a:t>Panchagarh</a:t>
            </a:r>
            <a:r>
              <a:rPr lang="en-US" sz="2000" dirty="0" smtClean="0"/>
              <a:t> district do not have enough facilities </a:t>
            </a:r>
            <a:r>
              <a:rPr lang="en-US" sz="2000" dirty="0" smtClean="0"/>
              <a:t>for physical </a:t>
            </a:r>
            <a:r>
              <a:rPr lang="en-US" sz="2000" dirty="0" smtClean="0"/>
              <a:t>treatment . Only few hospitals and doctors are available there . In this current </a:t>
            </a:r>
            <a:r>
              <a:rPr lang="en-US" sz="2000" dirty="0" smtClean="0"/>
              <a:t>situation of </a:t>
            </a:r>
            <a:r>
              <a:rPr lang="en-US" sz="2000" dirty="0" smtClean="0"/>
              <a:t>the world where people are being affected by corona virus , they need proper </a:t>
            </a:r>
            <a:r>
              <a:rPr lang="en-US" sz="2000" dirty="0" smtClean="0"/>
              <a:t>treatments. Moreover </a:t>
            </a:r>
            <a:r>
              <a:rPr lang="en-US" sz="2000" dirty="0" smtClean="0"/>
              <a:t>sometimes at midnight people fall I'll but most of the time vehicles are unavailable </a:t>
            </a:r>
            <a:r>
              <a:rPr lang="en-US" sz="2000" dirty="0" smtClean="0"/>
              <a:t>.So </a:t>
            </a:r>
            <a:r>
              <a:rPr lang="en-US" sz="2000" dirty="0" smtClean="0"/>
              <a:t>getting treatments without going out people need an online doctor specially the </a:t>
            </a:r>
            <a:r>
              <a:rPr lang="en-US" sz="2000" dirty="0" smtClean="0"/>
              <a:t>village people </a:t>
            </a:r>
            <a:r>
              <a:rPr lang="en-US" sz="2000" dirty="0" smtClean="0"/>
              <a:t>who suffer a lot because of the long ways from village to </a:t>
            </a:r>
            <a:r>
              <a:rPr lang="en-US" sz="2000" dirty="0" smtClean="0"/>
              <a:t>town. To </a:t>
            </a:r>
            <a:r>
              <a:rPr lang="en-US" sz="2000" dirty="0" smtClean="0"/>
              <a:t>solve this problem, an online doctor facilities need to be developed 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Features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0070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This online doctor will</a:t>
            </a:r>
          </a:p>
          <a:p>
            <a:r>
              <a:rPr lang="en-US" dirty="0" smtClean="0"/>
              <a:t>have following features :</a:t>
            </a:r>
          </a:p>
          <a:p>
            <a:r>
              <a:rPr lang="en-US" dirty="0" smtClean="0"/>
              <a:t>1. Simple log in process</a:t>
            </a:r>
          </a:p>
          <a:p>
            <a:r>
              <a:rPr lang="en-US" dirty="0" smtClean="0"/>
              <a:t>2. Making profile of doctors</a:t>
            </a:r>
          </a:p>
          <a:p>
            <a:r>
              <a:rPr lang="en-US" dirty="0" smtClean="0"/>
              <a:t>3. Three categories for calling a doctor</a:t>
            </a:r>
          </a:p>
          <a:p>
            <a:r>
              <a:rPr lang="en-US" dirty="0" smtClean="0"/>
              <a:t>4. There will be a video calling option so that if there is no critical disease or there is any</a:t>
            </a:r>
          </a:p>
          <a:p>
            <a:r>
              <a:rPr lang="en-US" dirty="0" smtClean="0"/>
              <a:t>corona cases the doctor can give suggestions on video call.</a:t>
            </a:r>
          </a:p>
          <a:p>
            <a:r>
              <a:rPr lang="en-US" dirty="0" smtClean="0"/>
              <a:t>5. Providing current address of the patient so that the doctor can visit the patients for any</a:t>
            </a:r>
          </a:p>
          <a:p>
            <a:r>
              <a:rPr lang="en-US" dirty="0" smtClean="0"/>
              <a:t>emergency .</a:t>
            </a:r>
          </a:p>
          <a:p>
            <a:r>
              <a:rPr lang="en-US" dirty="0" smtClean="0"/>
              <a:t>6. Free doctors</a:t>
            </a:r>
          </a:p>
          <a:p>
            <a:r>
              <a:rPr lang="en-US" dirty="0" smtClean="0"/>
              <a:t>7. Online payment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Project Proposal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" indent="0" algn="just">
              <a:buNone/>
            </a:pPr>
            <a:r>
              <a:rPr lang="en-US" sz="2400" dirty="0" smtClean="0"/>
              <a:t>Root cause of this problem : Being hospitalized or getting treatment has </a:t>
            </a:r>
            <a:r>
              <a:rPr lang="en-US" sz="2400" dirty="0" smtClean="0"/>
              <a:t>always been </a:t>
            </a:r>
            <a:r>
              <a:rPr lang="en-US" sz="2400" dirty="0" smtClean="0"/>
              <a:t>a huge problem in our country as we have less hospital and doctor as per </a:t>
            </a:r>
            <a:r>
              <a:rPr lang="en-US" sz="2400" dirty="0" smtClean="0"/>
              <a:t>as we </a:t>
            </a:r>
            <a:r>
              <a:rPr lang="en-US" sz="2400" dirty="0" smtClean="0"/>
              <a:t>need .Sometimes we do not have the time to check door to door of </a:t>
            </a:r>
            <a:r>
              <a:rPr lang="en-US" sz="2400" dirty="0" smtClean="0"/>
              <a:t>every hospital </a:t>
            </a:r>
            <a:r>
              <a:rPr lang="en-US" sz="2400" dirty="0" smtClean="0"/>
              <a:t>to </a:t>
            </a:r>
            <a:r>
              <a:rPr lang="en-US" sz="2400" dirty="0" smtClean="0"/>
              <a:t>get appointment </a:t>
            </a:r>
            <a:r>
              <a:rPr lang="en-US" sz="2400" dirty="0" smtClean="0"/>
              <a:t>for a doctor. If somehow we can reduce thus </a:t>
            </a:r>
            <a:r>
              <a:rPr lang="en-US" sz="2400" dirty="0" smtClean="0"/>
              <a:t>problem there </a:t>
            </a:r>
            <a:r>
              <a:rPr lang="en-US" sz="2400" dirty="0" smtClean="0"/>
              <a:t>will a huge chance </a:t>
            </a:r>
            <a:r>
              <a:rPr lang="en-US" sz="2400" dirty="0" smtClean="0"/>
              <a:t>to save </a:t>
            </a:r>
            <a:r>
              <a:rPr lang="en-US" sz="2400" dirty="0" smtClean="0"/>
              <a:t>a life . Nowadays our country is going </a:t>
            </a:r>
            <a:r>
              <a:rPr lang="en-US" sz="2400" dirty="0" smtClean="0"/>
              <a:t>through with </a:t>
            </a:r>
            <a:r>
              <a:rPr lang="en-US" sz="2400" dirty="0" smtClean="0"/>
              <a:t>such a pandemic where getting treatments has become one of the </a:t>
            </a:r>
            <a:r>
              <a:rPr lang="en-US" sz="2400" dirty="0" smtClean="0"/>
              <a:t>major problems</a:t>
            </a:r>
            <a:r>
              <a:rPr lang="en-US" sz="2400" dirty="0" smtClean="0"/>
              <a:t>. That is why we need to develop a system which can reduce such </a:t>
            </a:r>
            <a:r>
              <a:rPr lang="en-US" sz="2400" dirty="0" smtClean="0"/>
              <a:t>kind of </a:t>
            </a:r>
            <a:r>
              <a:rPr lang="en-US" sz="2400" dirty="0" smtClean="0"/>
              <a:t>problems.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objective :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930808"/>
          </a:xfrm>
        </p:spPr>
        <p:txBody>
          <a:bodyPr>
            <a:normAutofit fontScale="92500" lnSpcReduction="10000"/>
          </a:bodyPr>
          <a:lstStyle/>
          <a:p>
            <a:pPr marL="64008" indent="0" algn="just">
              <a:buNone/>
            </a:pPr>
            <a:r>
              <a:rPr lang="en-US" dirty="0" smtClean="0"/>
              <a:t>Our goal will be to create a vast no. Of community where </a:t>
            </a:r>
            <a:r>
              <a:rPr lang="en-US" dirty="0" smtClean="0"/>
              <a:t>there will </a:t>
            </a:r>
            <a:r>
              <a:rPr lang="en-US" dirty="0" smtClean="0"/>
              <a:t>be all the facilities to give a </a:t>
            </a:r>
            <a:r>
              <a:rPr lang="en-US" dirty="0" smtClean="0"/>
              <a:t>person his/her </a:t>
            </a:r>
            <a:r>
              <a:rPr lang="en-US" dirty="0" smtClean="0"/>
              <a:t>proper health treatment about his </a:t>
            </a:r>
            <a:r>
              <a:rPr lang="en-US" dirty="0" smtClean="0"/>
              <a:t>physical condition</a:t>
            </a:r>
            <a:r>
              <a:rPr lang="en-US" dirty="0" smtClean="0"/>
              <a:t>. It merges with the resources we have in our medical ministry with the information</a:t>
            </a:r>
          </a:p>
          <a:p>
            <a:pPr marL="64008" indent="0" algn="just">
              <a:buNone/>
            </a:pPr>
            <a:r>
              <a:rPr lang="en-US" dirty="0" smtClean="0"/>
              <a:t>Technology  </a:t>
            </a:r>
            <a:r>
              <a:rPr lang="en-US" dirty="0" smtClean="0"/>
              <a:t>field , whereas the programming of data processing systems evolved into </a:t>
            </a:r>
            <a:r>
              <a:rPr lang="en-US" dirty="0" smtClean="0"/>
              <a:t>standardized routines </a:t>
            </a:r>
            <a:r>
              <a:rPr lang="en-US" dirty="0" smtClean="0"/>
              <a:t>and packages of enterprise resource planning software. This linkage between medical </a:t>
            </a:r>
            <a:r>
              <a:rPr lang="en-US" dirty="0" smtClean="0"/>
              <a:t>accessories and </a:t>
            </a:r>
            <a:r>
              <a:rPr lang="en-US" dirty="0" smtClean="0"/>
              <a:t>human resources we have to be fully utilized.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The Solutions :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3500" dirty="0" smtClean="0"/>
              <a:t>In this situation, many hospitals are closed, that’s why peoples are </a:t>
            </a:r>
            <a:r>
              <a:rPr lang="en-US" sz="3500" dirty="0" smtClean="0"/>
              <a:t>suffering day </a:t>
            </a:r>
            <a:r>
              <a:rPr lang="en-US" sz="3500" dirty="0" smtClean="0"/>
              <a:t>by day. We decided to solve this problem through online. People can use this software to contact </a:t>
            </a:r>
            <a:r>
              <a:rPr lang="en-US" sz="3500" dirty="0" smtClean="0"/>
              <a:t>with doctors </a:t>
            </a:r>
            <a:r>
              <a:rPr lang="en-US" sz="3500" dirty="0" smtClean="0"/>
              <a:t>immediately. This software also will be easily useable.</a:t>
            </a:r>
          </a:p>
          <a:p>
            <a:pPr algn="just"/>
            <a:r>
              <a:rPr lang="en-US" sz="3500" dirty="0" smtClean="0"/>
              <a:t>In this software, doctors can register there profile and set how much fee he/she want. Patient can </a:t>
            </a:r>
            <a:r>
              <a:rPr lang="en-US" sz="3500" dirty="0" smtClean="0"/>
              <a:t>easily log </a:t>
            </a:r>
            <a:r>
              <a:rPr lang="en-US" sz="3500" dirty="0" smtClean="0"/>
              <a:t>in and request for the doctors and then the doctor will accept his/her request and send the time </a:t>
            </a:r>
            <a:r>
              <a:rPr lang="en-US" sz="3500" dirty="0" smtClean="0"/>
              <a:t>for visit.</a:t>
            </a:r>
          </a:p>
          <a:p>
            <a:pPr marL="64008" indent="0" algn="just">
              <a:buNone/>
            </a:pPr>
            <a:endParaRPr lang="en-US" sz="3500" dirty="0" smtClean="0"/>
          </a:p>
          <a:p>
            <a:r>
              <a:rPr lang="en-US" sz="3500" dirty="0" smtClean="0"/>
              <a:t>In this software there will be 3 categories for the patients:</a:t>
            </a:r>
          </a:p>
          <a:p>
            <a:pPr marL="64008" indent="0">
              <a:buNone/>
            </a:pPr>
            <a:r>
              <a:rPr lang="en-US" sz="3500" dirty="0" smtClean="0"/>
              <a:t>     1</a:t>
            </a:r>
            <a:r>
              <a:rPr lang="en-US" sz="3500" dirty="0" smtClean="0"/>
              <a:t>) Normal sickness,</a:t>
            </a:r>
          </a:p>
          <a:p>
            <a:pPr marL="64008" indent="0">
              <a:buNone/>
            </a:pPr>
            <a:r>
              <a:rPr lang="en-US" sz="3500" dirty="0" smtClean="0"/>
              <a:t>     2</a:t>
            </a:r>
            <a:r>
              <a:rPr lang="en-US" sz="3500" dirty="0" smtClean="0"/>
              <a:t>) Critical Situation,</a:t>
            </a:r>
          </a:p>
          <a:p>
            <a:pPr marL="64008" indent="0">
              <a:buNone/>
            </a:pPr>
            <a:r>
              <a:rPr lang="en-US" sz="3500" dirty="0" smtClean="0"/>
              <a:t>     3</a:t>
            </a:r>
            <a:r>
              <a:rPr lang="en-US" sz="3500" dirty="0" smtClean="0"/>
              <a:t>) Call in a doctor.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Mind Mapping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16059" y="1646826"/>
            <a:ext cx="7518341" cy="478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Use Case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54627" y="1600200"/>
            <a:ext cx="8156142" cy="512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325</TotalTime>
  <Words>536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Verve</vt:lpstr>
      <vt:lpstr>PowerPoint Presentation</vt:lpstr>
      <vt:lpstr>Project submitted by</vt:lpstr>
      <vt:lpstr>Problem definition</vt:lpstr>
      <vt:lpstr>Features</vt:lpstr>
      <vt:lpstr>Project Proposal</vt:lpstr>
      <vt:lpstr>Project objective :</vt:lpstr>
      <vt:lpstr>The Solutions :</vt:lpstr>
      <vt:lpstr>Mind Mapping</vt:lpstr>
      <vt:lpstr>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Chowdhury Fahad</dc:creator>
  <cp:lastModifiedBy>ASUS</cp:lastModifiedBy>
  <cp:revision>13</cp:revision>
  <dcterms:created xsi:type="dcterms:W3CDTF">2020-11-16T15:06:11Z</dcterms:created>
  <dcterms:modified xsi:type="dcterms:W3CDTF">2022-09-02T19:24:12Z</dcterms:modified>
</cp:coreProperties>
</file>