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8108-53D4-4196-8276-878C1D8A4D63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5386-A1BA-463B-946A-96C4BF9A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6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8108-53D4-4196-8276-878C1D8A4D63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5386-A1BA-463B-946A-96C4BF9A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5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8108-53D4-4196-8276-878C1D8A4D63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5386-A1BA-463B-946A-96C4BF9A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3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8108-53D4-4196-8276-878C1D8A4D63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5386-A1BA-463B-946A-96C4BF9A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4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8108-53D4-4196-8276-878C1D8A4D63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5386-A1BA-463B-946A-96C4BF9A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4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8108-53D4-4196-8276-878C1D8A4D63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5386-A1BA-463B-946A-96C4BF9A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5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8108-53D4-4196-8276-878C1D8A4D63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5386-A1BA-463B-946A-96C4BF9A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3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8108-53D4-4196-8276-878C1D8A4D63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5386-A1BA-463B-946A-96C4BF9A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0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8108-53D4-4196-8276-878C1D8A4D63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5386-A1BA-463B-946A-96C4BF9A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0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8108-53D4-4196-8276-878C1D8A4D63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5386-A1BA-463B-946A-96C4BF9A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3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8108-53D4-4196-8276-878C1D8A4D63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5386-A1BA-463B-946A-96C4BF9A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5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48108-53D4-4196-8276-878C1D8A4D63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05386-A1BA-463B-946A-96C4BF9A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0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208F9D-9D16-46D2-A2A0-8B03B6899D45}"/>
              </a:ext>
            </a:extLst>
          </p:cNvPr>
          <p:cNvSpPr/>
          <p:nvPr/>
        </p:nvSpPr>
        <p:spPr>
          <a:xfrm>
            <a:off x="196264" y="374487"/>
            <a:ext cx="8574437" cy="335334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AB14-F4F4-4178-8C9A-9B722E64B9DC}"/>
              </a:ext>
            </a:extLst>
          </p:cNvPr>
          <p:cNvSpPr/>
          <p:nvPr/>
        </p:nvSpPr>
        <p:spPr>
          <a:xfrm>
            <a:off x="1885161" y="1085074"/>
            <a:ext cx="4706458" cy="293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Validator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3AE224-8F8D-437D-94C4-0606844427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64" y="1969402"/>
            <a:ext cx="1633246" cy="918700"/>
          </a:xfrm>
          <a:prstGeom prst="rect">
            <a:avLst/>
          </a:prstGeom>
        </p:spPr>
      </p:pic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74092C27-9C4F-4CFD-BA8F-0898EB16614E}"/>
              </a:ext>
            </a:extLst>
          </p:cNvPr>
          <p:cNvSpPr/>
          <p:nvPr/>
        </p:nvSpPr>
        <p:spPr>
          <a:xfrm>
            <a:off x="2581206" y="1790018"/>
            <a:ext cx="1589943" cy="1277470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>
                <a:ln w="0"/>
                <a:solidFill>
                  <a:schemeClr val="tx1"/>
                </a:solidFill>
              </a:rPr>
              <a:t>UML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Collaboration &amp; activity diagram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A5A4EF-2BFB-479D-A3A2-FB56F40BDE64}"/>
              </a:ext>
            </a:extLst>
          </p:cNvPr>
          <p:cNvSpPr/>
          <p:nvPr/>
        </p:nvSpPr>
        <p:spPr>
          <a:xfrm>
            <a:off x="4614902" y="2286420"/>
            <a:ext cx="1479177" cy="781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Deployment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phase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BD138F-68F3-469E-A0C9-3244D79EEE8F}"/>
              </a:ext>
            </a:extLst>
          </p:cNvPr>
          <p:cNvCxnSpPr>
            <a:cxnSpLocks/>
          </p:cNvCxnSpPr>
          <p:nvPr/>
        </p:nvCxnSpPr>
        <p:spPr>
          <a:xfrm>
            <a:off x="5220020" y="1378172"/>
            <a:ext cx="1" cy="74688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4C73D17-2AFA-4F52-9C12-57B46C516D6F}"/>
              </a:ext>
            </a:extLst>
          </p:cNvPr>
          <p:cNvSpPr/>
          <p:nvPr/>
        </p:nvSpPr>
        <p:spPr>
          <a:xfrm rot="10800000">
            <a:off x="5143346" y="2123233"/>
            <a:ext cx="139427" cy="14974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E43594-ED71-410B-B6E4-32515077032F}"/>
              </a:ext>
            </a:extLst>
          </p:cNvPr>
          <p:cNvCxnSpPr>
            <a:cxnSpLocks/>
          </p:cNvCxnSpPr>
          <p:nvPr/>
        </p:nvCxnSpPr>
        <p:spPr>
          <a:xfrm>
            <a:off x="2201810" y="2810856"/>
            <a:ext cx="3793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F1B2B7-DFE5-4F98-A7F8-DE73C5E734E6}"/>
              </a:ext>
            </a:extLst>
          </p:cNvPr>
          <p:cNvCxnSpPr/>
          <p:nvPr/>
        </p:nvCxnSpPr>
        <p:spPr>
          <a:xfrm>
            <a:off x="4204767" y="2810856"/>
            <a:ext cx="4101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9196B61-5ECA-4EE7-8E43-24FA3DF650B6}"/>
              </a:ext>
            </a:extLst>
          </p:cNvPr>
          <p:cNvCxnSpPr>
            <a:cxnSpLocks/>
          </p:cNvCxnSpPr>
          <p:nvPr/>
        </p:nvCxnSpPr>
        <p:spPr>
          <a:xfrm>
            <a:off x="6430255" y="1398915"/>
            <a:ext cx="0" cy="17957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3250CB9-E8A2-4C13-99A0-428D70B33318}"/>
              </a:ext>
            </a:extLst>
          </p:cNvPr>
          <p:cNvSpPr/>
          <p:nvPr/>
        </p:nvSpPr>
        <p:spPr>
          <a:xfrm rot="21406918" flipV="1">
            <a:off x="6376467" y="3237318"/>
            <a:ext cx="107576" cy="16060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3CF2BC-3EB0-4C3A-9BC3-F2FA2F931480}"/>
              </a:ext>
            </a:extLst>
          </p:cNvPr>
          <p:cNvCxnSpPr>
            <a:cxnSpLocks/>
          </p:cNvCxnSpPr>
          <p:nvPr/>
        </p:nvCxnSpPr>
        <p:spPr>
          <a:xfrm>
            <a:off x="1992726" y="1398915"/>
            <a:ext cx="0" cy="391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FF10BAEA-53ED-4CCB-B486-6583463E6466}"/>
              </a:ext>
            </a:extLst>
          </p:cNvPr>
          <p:cNvSpPr/>
          <p:nvPr/>
        </p:nvSpPr>
        <p:spPr>
          <a:xfrm>
            <a:off x="7075716" y="2123234"/>
            <a:ext cx="1492619" cy="944254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SRN model</a:t>
            </a:r>
          </a:p>
          <a:p>
            <a:pPr algn="ctr"/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FE098A0-5F38-4EA0-8694-DCB87D65982D}"/>
              </a:ext>
            </a:extLst>
          </p:cNvPr>
          <p:cNvCxnSpPr>
            <a:cxnSpLocks/>
          </p:cNvCxnSpPr>
          <p:nvPr/>
        </p:nvCxnSpPr>
        <p:spPr>
          <a:xfrm>
            <a:off x="5958566" y="3102581"/>
            <a:ext cx="0" cy="263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A751D48-C3DB-4497-934C-EEC032EFE888}"/>
              </a:ext>
            </a:extLst>
          </p:cNvPr>
          <p:cNvCxnSpPr>
            <a:cxnSpLocks/>
          </p:cNvCxnSpPr>
          <p:nvPr/>
        </p:nvCxnSpPr>
        <p:spPr>
          <a:xfrm flipV="1">
            <a:off x="8017006" y="3080935"/>
            <a:ext cx="0" cy="319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33A8297-8B15-40E9-9E75-E9424CBCD115}"/>
              </a:ext>
            </a:extLst>
          </p:cNvPr>
          <p:cNvSpPr/>
          <p:nvPr/>
        </p:nvSpPr>
        <p:spPr>
          <a:xfrm>
            <a:off x="2581206" y="4041279"/>
            <a:ext cx="6175390" cy="2554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8A02CE9-6B4B-4EDC-9F8B-489294D73876}"/>
              </a:ext>
            </a:extLst>
          </p:cNvPr>
          <p:cNvSpPr/>
          <p:nvPr/>
        </p:nvSpPr>
        <p:spPr>
          <a:xfrm>
            <a:off x="5065086" y="3401364"/>
            <a:ext cx="1582855" cy="1171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Annotation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phase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EA07E55-0082-4ECC-A3F7-AC87757F4628}"/>
              </a:ext>
            </a:extLst>
          </p:cNvPr>
          <p:cNvSpPr/>
          <p:nvPr/>
        </p:nvSpPr>
        <p:spPr>
          <a:xfrm>
            <a:off x="6887454" y="3400813"/>
            <a:ext cx="1680881" cy="1171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Transformation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phase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63EDD96-3610-442A-8011-D0554F67491B}"/>
              </a:ext>
            </a:extLst>
          </p:cNvPr>
          <p:cNvCxnSpPr>
            <a:cxnSpLocks/>
          </p:cNvCxnSpPr>
          <p:nvPr/>
        </p:nvCxnSpPr>
        <p:spPr>
          <a:xfrm>
            <a:off x="6647941" y="3900068"/>
            <a:ext cx="2395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EC2A8755-E923-4DD8-850E-0A1E8693DEBA}"/>
              </a:ext>
            </a:extLst>
          </p:cNvPr>
          <p:cNvSpPr/>
          <p:nvPr/>
        </p:nvSpPr>
        <p:spPr>
          <a:xfrm>
            <a:off x="9071234" y="1992851"/>
            <a:ext cx="1562507" cy="12316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Performability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SRN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0B7665-138C-4017-A198-E375DA187399}"/>
              </a:ext>
            </a:extLst>
          </p:cNvPr>
          <p:cNvSpPr/>
          <p:nvPr/>
        </p:nvSpPr>
        <p:spPr>
          <a:xfrm>
            <a:off x="3195944" y="4343409"/>
            <a:ext cx="1680881" cy="986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Phase for sale </a:t>
            </a:r>
          </a:p>
          <a:p>
            <a:pPr algn="ctr"/>
            <a:r>
              <a:rPr lang="en-US" dirty="0"/>
              <a:t>machine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43F108-F21E-4389-99C9-85F5746CD729}"/>
              </a:ext>
            </a:extLst>
          </p:cNvPr>
          <p:cNvSpPr/>
          <p:nvPr/>
        </p:nvSpPr>
        <p:spPr>
          <a:xfrm>
            <a:off x="3195944" y="5618730"/>
            <a:ext cx="3395675" cy="465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Validator</a:t>
            </a:r>
          </a:p>
        </p:txBody>
      </p:sp>
      <p:sp>
        <p:nvSpPr>
          <p:cNvPr id="75" name="Rectangle: Single Corner Snipped 74">
            <a:extLst>
              <a:ext uri="{FF2B5EF4-FFF2-40B4-BE49-F238E27FC236}">
                <a16:creationId xmlns:a16="http://schemas.microsoft.com/office/drawing/2014/main" id="{9EA0BE6C-37C2-443E-9CDE-917D38DAF160}"/>
              </a:ext>
            </a:extLst>
          </p:cNvPr>
          <p:cNvSpPr/>
          <p:nvPr/>
        </p:nvSpPr>
        <p:spPr>
          <a:xfrm>
            <a:off x="6887454" y="4874549"/>
            <a:ext cx="1680881" cy="986194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Dependability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SRN model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B1B4B63-444A-44F4-8646-85DF85EB7D30}"/>
              </a:ext>
            </a:extLst>
          </p:cNvPr>
          <p:cNvSpPr/>
          <p:nvPr/>
        </p:nvSpPr>
        <p:spPr>
          <a:xfrm>
            <a:off x="9549442" y="3524058"/>
            <a:ext cx="1883637" cy="12505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Synchronization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using Guard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functions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2A57A2-598C-4B5C-A7D4-C9F93F10B588}"/>
              </a:ext>
            </a:extLst>
          </p:cNvPr>
          <p:cNvSpPr txBox="1"/>
          <p:nvPr/>
        </p:nvSpPr>
        <p:spPr>
          <a:xfrm>
            <a:off x="379080" y="3080020"/>
            <a:ext cx="220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specification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4282B0F-3592-43C4-B105-8DE09F625AFF}"/>
              </a:ext>
            </a:extLst>
          </p:cNvPr>
          <p:cNvCxnSpPr>
            <a:cxnSpLocks/>
          </p:cNvCxnSpPr>
          <p:nvPr/>
        </p:nvCxnSpPr>
        <p:spPr>
          <a:xfrm>
            <a:off x="4735926" y="3067487"/>
            <a:ext cx="0" cy="1275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9624464-30D1-48AC-8A1B-06D868A13E6E}"/>
              </a:ext>
            </a:extLst>
          </p:cNvPr>
          <p:cNvCxnSpPr>
            <a:cxnSpLocks/>
          </p:cNvCxnSpPr>
          <p:nvPr/>
        </p:nvCxnSpPr>
        <p:spPr>
          <a:xfrm>
            <a:off x="8017006" y="4572420"/>
            <a:ext cx="0" cy="302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0964146-287A-430F-8E82-F58C8E2B2594}"/>
              </a:ext>
            </a:extLst>
          </p:cNvPr>
          <p:cNvCxnSpPr>
            <a:cxnSpLocks/>
          </p:cNvCxnSpPr>
          <p:nvPr/>
        </p:nvCxnSpPr>
        <p:spPr>
          <a:xfrm flipV="1">
            <a:off x="6094079" y="4836506"/>
            <a:ext cx="0" cy="78222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5677247F-9D21-4AA8-A674-7DEBB60B7451}"/>
              </a:ext>
            </a:extLst>
          </p:cNvPr>
          <p:cNvSpPr/>
          <p:nvPr/>
        </p:nvSpPr>
        <p:spPr>
          <a:xfrm flipH="1">
            <a:off x="6023879" y="4572419"/>
            <a:ext cx="135510" cy="28912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F07EF61-8A68-4FE8-BAD0-12BE0A12AFEE}"/>
              </a:ext>
            </a:extLst>
          </p:cNvPr>
          <p:cNvCxnSpPr/>
          <p:nvPr/>
        </p:nvCxnSpPr>
        <p:spPr>
          <a:xfrm flipV="1">
            <a:off x="4171149" y="5329603"/>
            <a:ext cx="0" cy="28912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326FF878-7B90-4227-8440-278914750C67}"/>
              </a:ext>
            </a:extLst>
          </p:cNvPr>
          <p:cNvSpPr/>
          <p:nvPr/>
        </p:nvSpPr>
        <p:spPr>
          <a:xfrm>
            <a:off x="4136586" y="5329603"/>
            <a:ext cx="104394" cy="14121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Or 100">
            <a:extLst>
              <a:ext uri="{FF2B5EF4-FFF2-40B4-BE49-F238E27FC236}">
                <a16:creationId xmlns:a16="http://schemas.microsoft.com/office/drawing/2014/main" id="{7740F05F-107F-4038-AD0B-5D8034C93743}"/>
              </a:ext>
            </a:extLst>
          </p:cNvPr>
          <p:cNvSpPr/>
          <p:nvPr/>
        </p:nvSpPr>
        <p:spPr>
          <a:xfrm>
            <a:off x="8808489" y="3771464"/>
            <a:ext cx="329159" cy="215152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D77FA0C-7284-448B-963D-92798237BCEF}"/>
              </a:ext>
            </a:extLst>
          </p:cNvPr>
          <p:cNvCxnSpPr/>
          <p:nvPr/>
        </p:nvCxnSpPr>
        <p:spPr>
          <a:xfrm>
            <a:off x="8568335" y="2428752"/>
            <a:ext cx="4047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CF327BC-5E91-4077-933E-E2C82B1D8F8E}"/>
              </a:ext>
            </a:extLst>
          </p:cNvPr>
          <p:cNvCxnSpPr/>
          <p:nvPr/>
        </p:nvCxnSpPr>
        <p:spPr>
          <a:xfrm>
            <a:off x="4893781" y="4939862"/>
            <a:ext cx="4607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32C5E30-203B-4817-A69E-86E5F9C6ABE7}"/>
              </a:ext>
            </a:extLst>
          </p:cNvPr>
          <p:cNvCxnSpPr>
            <a:cxnSpLocks/>
          </p:cNvCxnSpPr>
          <p:nvPr/>
        </p:nvCxnSpPr>
        <p:spPr>
          <a:xfrm>
            <a:off x="8568335" y="5400208"/>
            <a:ext cx="4047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0A63306-F193-4CC3-9428-03ADED4D3F8A}"/>
              </a:ext>
            </a:extLst>
          </p:cNvPr>
          <p:cNvCxnSpPr/>
          <p:nvPr/>
        </p:nvCxnSpPr>
        <p:spPr>
          <a:xfrm>
            <a:off x="8973068" y="2428752"/>
            <a:ext cx="0" cy="1269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EBFEF3B-08ED-4E03-964E-32EC92896CF0}"/>
              </a:ext>
            </a:extLst>
          </p:cNvPr>
          <p:cNvCxnSpPr>
            <a:cxnSpLocks/>
          </p:cNvCxnSpPr>
          <p:nvPr/>
        </p:nvCxnSpPr>
        <p:spPr>
          <a:xfrm flipV="1">
            <a:off x="8973068" y="4041281"/>
            <a:ext cx="0" cy="1358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DCB4891-98E3-4141-A22E-3031CB48F5B2}"/>
              </a:ext>
            </a:extLst>
          </p:cNvPr>
          <p:cNvCxnSpPr>
            <a:cxnSpLocks/>
          </p:cNvCxnSpPr>
          <p:nvPr/>
        </p:nvCxnSpPr>
        <p:spPr>
          <a:xfrm flipV="1">
            <a:off x="5354490" y="4572419"/>
            <a:ext cx="0" cy="367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7780C5C-DF7E-4818-B6AE-94A84B857AB5}"/>
              </a:ext>
            </a:extLst>
          </p:cNvPr>
          <p:cNvCxnSpPr/>
          <p:nvPr/>
        </p:nvCxnSpPr>
        <p:spPr>
          <a:xfrm>
            <a:off x="9213795" y="3879040"/>
            <a:ext cx="3132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34E7249E-D96B-47E2-9B18-5B549CEA4C33}"/>
              </a:ext>
            </a:extLst>
          </p:cNvPr>
          <p:cNvSpPr txBox="1"/>
          <p:nvPr/>
        </p:nvSpPr>
        <p:spPr>
          <a:xfrm>
            <a:off x="4240980" y="6181916"/>
            <a:ext cx="339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Dependability modeling view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D0B2DA2-D24A-4265-BD54-4AE47C786A84}"/>
              </a:ext>
            </a:extLst>
          </p:cNvPr>
          <p:cNvSpPr txBox="1"/>
          <p:nvPr/>
        </p:nvSpPr>
        <p:spPr>
          <a:xfrm>
            <a:off x="2916809" y="507633"/>
            <a:ext cx="38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modeling view</a:t>
            </a: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5CD751F9-93BA-4E4B-9958-D69D33025E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955" y="1819003"/>
            <a:ext cx="1131446" cy="1131446"/>
          </a:xfrm>
          <a:prstGeom prst="rect">
            <a:avLst/>
          </a:prstGeom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AC7641D7-5C0C-4A0C-B630-9A0BB57C84B9}"/>
              </a:ext>
            </a:extLst>
          </p:cNvPr>
          <p:cNvSpPr txBox="1"/>
          <p:nvPr/>
        </p:nvSpPr>
        <p:spPr>
          <a:xfrm>
            <a:off x="10775463" y="2972815"/>
            <a:ext cx="1388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Performability </a:t>
            </a:r>
          </a:p>
          <a:p>
            <a:pPr algn="ctr"/>
            <a:r>
              <a:rPr lang="en-US" sz="1400" dirty="0"/>
              <a:t>evaluation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AC2417F5-F4E8-4D66-AB49-3A64D86AF426}"/>
              </a:ext>
            </a:extLst>
          </p:cNvPr>
          <p:cNvCxnSpPr/>
          <p:nvPr/>
        </p:nvCxnSpPr>
        <p:spPr>
          <a:xfrm>
            <a:off x="10687529" y="2508862"/>
            <a:ext cx="1953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45EFF87-3129-4F00-8FCC-9AC7C05465FD}"/>
              </a:ext>
            </a:extLst>
          </p:cNvPr>
          <p:cNvSpPr/>
          <p:nvPr/>
        </p:nvSpPr>
        <p:spPr>
          <a:xfrm>
            <a:off x="0" y="0"/>
            <a:ext cx="12192000" cy="7184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5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cis101</dc:creator>
  <cp:lastModifiedBy>cis101</cp:lastModifiedBy>
  <cp:revision>1</cp:revision>
  <dcterms:created xsi:type="dcterms:W3CDTF">2023-11-07T07:20:35Z</dcterms:created>
  <dcterms:modified xsi:type="dcterms:W3CDTF">2023-11-07T07:20:43Z</dcterms:modified>
</cp:coreProperties>
</file>