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80" r:id="rId8"/>
    <p:sldId id="263" r:id="rId9"/>
    <p:sldId id="264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8" r:id="rId18"/>
    <p:sldId id="279" r:id="rId19"/>
    <p:sldId id="275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Radhakrishnan" userId="66782889fbf1ebda" providerId="LiveId" clId="{343F50C0-AA16-4D77-8A9F-3A3A185AB89D}"/>
    <pc:docChg chg="modSld sldOrd">
      <pc:chgData name="Rakesh Radhakrishnan" userId="66782889fbf1ebda" providerId="LiveId" clId="{343F50C0-AA16-4D77-8A9F-3A3A185AB89D}" dt="2025-05-27T07:53:57.093" v="17" actId="20577"/>
      <pc:docMkLst>
        <pc:docMk/>
      </pc:docMkLst>
      <pc:sldChg chg="modSp mod ord">
        <pc:chgData name="Rakesh Radhakrishnan" userId="66782889fbf1ebda" providerId="LiveId" clId="{343F50C0-AA16-4D77-8A9F-3A3A185AB89D}" dt="2025-05-27T07:53:57.093" v="17" actId="20577"/>
        <pc:sldMkLst>
          <pc:docMk/>
          <pc:sldMk cId="3390830798" sldId="257"/>
        </pc:sldMkLst>
        <pc:spChg chg="mod">
          <ac:chgData name="Rakesh Radhakrishnan" userId="66782889fbf1ebda" providerId="LiveId" clId="{343F50C0-AA16-4D77-8A9F-3A3A185AB89D}" dt="2025-05-27T07:53:57.093" v="17" actId="20577"/>
          <ac:spMkLst>
            <pc:docMk/>
            <pc:sldMk cId="3390830798" sldId="257"/>
            <ac:spMk id="4" creationId="{5F01A171-E798-4421-D7D8-BD905156110D}"/>
          </ac:spMkLst>
        </pc:spChg>
      </pc:sldChg>
    </pc:docChg>
  </pc:docChgLst>
  <pc:docChgLst>
    <pc:chgData name="Rakesh Radhakrishnan" userId="66782889fbf1ebda" providerId="LiveId" clId="{6488FAF5-DD71-44DF-B406-DE00AD6AEB26}"/>
    <pc:docChg chg="custSel addSld delSld modSld">
      <pc:chgData name="Rakesh Radhakrishnan" userId="66782889fbf1ebda" providerId="LiveId" clId="{6488FAF5-DD71-44DF-B406-DE00AD6AEB26}" dt="2025-05-27T07:12:28.690" v="1217" actId="113"/>
      <pc:docMkLst>
        <pc:docMk/>
      </pc:docMkLst>
      <pc:sldChg chg="delSp modSp del mod">
        <pc:chgData name="Rakesh Radhakrishnan" userId="66782889fbf1ebda" providerId="LiveId" clId="{6488FAF5-DD71-44DF-B406-DE00AD6AEB26}" dt="2025-05-25T17:09:45.637" v="34" actId="47"/>
        <pc:sldMkLst>
          <pc:docMk/>
          <pc:sldMk cId="2448627078" sldId="256"/>
        </pc:sldMkLst>
      </pc:sldChg>
      <pc:sldChg chg="modSp new mod">
        <pc:chgData name="Rakesh Radhakrishnan" userId="66782889fbf1ebda" providerId="LiveId" clId="{6488FAF5-DD71-44DF-B406-DE00AD6AEB26}" dt="2025-05-27T06:53:53.106" v="1196" actId="20577"/>
        <pc:sldMkLst>
          <pc:docMk/>
          <pc:sldMk cId="3263060686" sldId="256"/>
        </pc:sldMkLst>
        <pc:spChg chg="mod">
          <ac:chgData name="Rakesh Radhakrishnan" userId="66782889fbf1ebda" providerId="LiveId" clId="{6488FAF5-DD71-44DF-B406-DE00AD6AEB26}" dt="2025-05-27T06:53:40.909" v="1175" actId="20577"/>
          <ac:spMkLst>
            <pc:docMk/>
            <pc:sldMk cId="3263060686" sldId="256"/>
            <ac:spMk id="2" creationId="{4EC948AD-9E95-1BED-DAE4-15E146B894A1}"/>
          </ac:spMkLst>
        </pc:spChg>
        <pc:spChg chg="mod">
          <ac:chgData name="Rakesh Radhakrishnan" userId="66782889fbf1ebda" providerId="LiveId" clId="{6488FAF5-DD71-44DF-B406-DE00AD6AEB26}" dt="2025-05-27T06:53:53.106" v="1196" actId="20577"/>
          <ac:spMkLst>
            <pc:docMk/>
            <pc:sldMk cId="3263060686" sldId="256"/>
            <ac:spMk id="3" creationId="{D25D570A-6EC1-C428-FE04-D378E4385F98}"/>
          </ac:spMkLst>
        </pc:spChg>
      </pc:sldChg>
      <pc:sldChg chg="addSp modSp new del mod modClrScheme chgLayout">
        <pc:chgData name="Rakesh Radhakrishnan" userId="66782889fbf1ebda" providerId="LiveId" clId="{6488FAF5-DD71-44DF-B406-DE00AD6AEB26}" dt="2025-05-25T17:09:45.838" v="35" actId="47"/>
        <pc:sldMkLst>
          <pc:docMk/>
          <pc:sldMk cId="368913819" sldId="257"/>
        </pc:sldMkLst>
      </pc:sldChg>
      <pc:sldChg chg="addSp delSp modSp new mod modClrScheme chgLayout">
        <pc:chgData name="Rakesh Radhakrishnan" userId="66782889fbf1ebda" providerId="LiveId" clId="{6488FAF5-DD71-44DF-B406-DE00AD6AEB26}" dt="2025-05-27T07:10:48.254" v="1203" actId="113"/>
        <pc:sldMkLst>
          <pc:docMk/>
          <pc:sldMk cId="3390830798" sldId="257"/>
        </pc:sldMkLst>
        <pc:spChg chg="mod ord">
          <ac:chgData name="Rakesh Radhakrishnan" userId="66782889fbf1ebda" providerId="LiveId" clId="{6488FAF5-DD71-44DF-B406-DE00AD6AEB26}" dt="2025-05-27T07:10:48.254" v="1203" actId="113"/>
          <ac:spMkLst>
            <pc:docMk/>
            <pc:sldMk cId="3390830798" sldId="257"/>
            <ac:spMk id="2" creationId="{9DAAE4C5-4FA4-0D9E-12AD-D53469FBB048}"/>
          </ac:spMkLst>
        </pc:spChg>
        <pc:spChg chg="add mod ord">
          <ac:chgData name="Rakesh Radhakrishnan" userId="66782889fbf1ebda" providerId="LiveId" clId="{6488FAF5-DD71-44DF-B406-DE00AD6AEB26}" dt="2025-05-27T06:41:00.338" v="1061" actId="13900"/>
          <ac:spMkLst>
            <pc:docMk/>
            <pc:sldMk cId="3390830798" sldId="257"/>
            <ac:spMk id="4" creationId="{5F01A171-E798-4421-D7D8-BD905156110D}"/>
          </ac:spMkLst>
        </pc:spChg>
      </pc:sldChg>
      <pc:sldChg chg="modSp new mod">
        <pc:chgData name="Rakesh Radhakrishnan" userId="66782889fbf1ebda" providerId="LiveId" clId="{6488FAF5-DD71-44DF-B406-DE00AD6AEB26}" dt="2025-05-27T07:10:40.374" v="1202" actId="113"/>
        <pc:sldMkLst>
          <pc:docMk/>
          <pc:sldMk cId="208084740" sldId="258"/>
        </pc:sldMkLst>
        <pc:spChg chg="mod">
          <ac:chgData name="Rakesh Radhakrishnan" userId="66782889fbf1ebda" providerId="LiveId" clId="{6488FAF5-DD71-44DF-B406-DE00AD6AEB26}" dt="2025-05-27T07:10:40.374" v="1202" actId="113"/>
          <ac:spMkLst>
            <pc:docMk/>
            <pc:sldMk cId="208084740" sldId="258"/>
            <ac:spMk id="2" creationId="{27D7E074-4B98-A467-5B05-77BB6016554A}"/>
          </ac:spMkLst>
        </pc:spChg>
        <pc:spChg chg="mod">
          <ac:chgData name="Rakesh Radhakrishnan" userId="66782889fbf1ebda" providerId="LiveId" clId="{6488FAF5-DD71-44DF-B406-DE00AD6AEB26}" dt="2025-05-27T06:39:03.883" v="1056" actId="27636"/>
          <ac:spMkLst>
            <pc:docMk/>
            <pc:sldMk cId="208084740" sldId="258"/>
            <ac:spMk id="3" creationId="{73153139-189D-E9AA-7BDF-490A35FF4FF3}"/>
          </ac:spMkLst>
        </pc:spChg>
      </pc:sldChg>
      <pc:sldChg chg="modSp new mod">
        <pc:chgData name="Rakesh Radhakrishnan" userId="66782889fbf1ebda" providerId="LiveId" clId="{6488FAF5-DD71-44DF-B406-DE00AD6AEB26}" dt="2025-05-27T07:10:30.888" v="1201" actId="113"/>
        <pc:sldMkLst>
          <pc:docMk/>
          <pc:sldMk cId="670105301" sldId="259"/>
        </pc:sldMkLst>
        <pc:spChg chg="mod">
          <ac:chgData name="Rakesh Radhakrishnan" userId="66782889fbf1ebda" providerId="LiveId" clId="{6488FAF5-DD71-44DF-B406-DE00AD6AEB26}" dt="2025-05-27T07:10:30.888" v="1201" actId="113"/>
          <ac:spMkLst>
            <pc:docMk/>
            <pc:sldMk cId="670105301" sldId="259"/>
            <ac:spMk id="2" creationId="{D378CD6D-2817-0880-4F1D-620048B7961D}"/>
          </ac:spMkLst>
        </pc:spChg>
        <pc:spChg chg="mod">
          <ac:chgData name="Rakesh Radhakrishnan" userId="66782889fbf1ebda" providerId="LiveId" clId="{6488FAF5-DD71-44DF-B406-DE00AD6AEB26}" dt="2025-05-27T06:38:39.153" v="1053"/>
          <ac:spMkLst>
            <pc:docMk/>
            <pc:sldMk cId="670105301" sldId="259"/>
            <ac:spMk id="3" creationId="{DD54975A-1880-3AAB-A1FC-053BB641DB91}"/>
          </ac:spMkLst>
        </pc:spChg>
      </pc:sldChg>
      <pc:sldChg chg="modSp new mod">
        <pc:chgData name="Rakesh Radhakrishnan" userId="66782889fbf1ebda" providerId="LiveId" clId="{6488FAF5-DD71-44DF-B406-DE00AD6AEB26}" dt="2025-05-27T07:10:54.762" v="1204" actId="113"/>
        <pc:sldMkLst>
          <pc:docMk/>
          <pc:sldMk cId="1329682329" sldId="260"/>
        </pc:sldMkLst>
        <pc:spChg chg="mod">
          <ac:chgData name="Rakesh Radhakrishnan" userId="66782889fbf1ebda" providerId="LiveId" clId="{6488FAF5-DD71-44DF-B406-DE00AD6AEB26}" dt="2025-05-27T07:10:54.762" v="1204" actId="113"/>
          <ac:spMkLst>
            <pc:docMk/>
            <pc:sldMk cId="1329682329" sldId="260"/>
            <ac:spMk id="2" creationId="{971B3CA3-7DD1-7B5A-E0BC-F79BE1501CE1}"/>
          </ac:spMkLst>
        </pc:spChg>
        <pc:spChg chg="mod">
          <ac:chgData name="Rakesh Radhakrishnan" userId="66782889fbf1ebda" providerId="LiveId" clId="{6488FAF5-DD71-44DF-B406-DE00AD6AEB26}" dt="2025-05-27T06:41:50.439" v="1065" actId="6549"/>
          <ac:spMkLst>
            <pc:docMk/>
            <pc:sldMk cId="1329682329" sldId="260"/>
            <ac:spMk id="3" creationId="{3942C6E4-8BF1-4EEB-D469-4AEB5F4E1685}"/>
          </ac:spMkLst>
        </pc:spChg>
      </pc:sldChg>
      <pc:sldChg chg="addSp delSp modSp new mod modClrScheme chgLayout">
        <pc:chgData name="Rakesh Radhakrishnan" userId="66782889fbf1ebda" providerId="LiveId" clId="{6488FAF5-DD71-44DF-B406-DE00AD6AEB26}" dt="2025-05-27T07:11:03.444" v="1205" actId="113"/>
        <pc:sldMkLst>
          <pc:docMk/>
          <pc:sldMk cId="289418706" sldId="261"/>
        </pc:sldMkLst>
        <pc:spChg chg="add mod ord">
          <ac:chgData name="Rakesh Radhakrishnan" userId="66782889fbf1ebda" providerId="LiveId" clId="{6488FAF5-DD71-44DF-B406-DE00AD6AEB26}" dt="2025-05-27T07:11:03.444" v="1205" actId="113"/>
          <ac:spMkLst>
            <pc:docMk/>
            <pc:sldMk cId="289418706" sldId="261"/>
            <ac:spMk id="5" creationId="{C98BD505-D095-F440-3185-A33C45B4478B}"/>
          </ac:spMkLst>
        </pc:spChg>
        <pc:spChg chg="add mod ord">
          <ac:chgData name="Rakesh Radhakrishnan" userId="66782889fbf1ebda" providerId="LiveId" clId="{6488FAF5-DD71-44DF-B406-DE00AD6AEB26}" dt="2025-05-27T06:42:42.711" v="1069" actId="2711"/>
          <ac:spMkLst>
            <pc:docMk/>
            <pc:sldMk cId="289418706" sldId="261"/>
            <ac:spMk id="6" creationId="{688B08A5-27B8-4E67-79D5-FD7FE5CB44C9}"/>
          </ac:spMkLst>
        </pc:spChg>
        <pc:spChg chg="add mod ord">
          <ac:chgData name="Rakesh Radhakrishnan" userId="66782889fbf1ebda" providerId="LiveId" clId="{6488FAF5-DD71-44DF-B406-DE00AD6AEB26}" dt="2025-05-27T06:43:09.080" v="1073" actId="1076"/>
          <ac:spMkLst>
            <pc:docMk/>
            <pc:sldMk cId="289418706" sldId="261"/>
            <ac:spMk id="7" creationId="{9573258C-CA1E-4C49-8E39-8BD8B9E24E33}"/>
          </ac:spMkLst>
        </pc:spChg>
        <pc:picChg chg="add mod ord">
          <ac:chgData name="Rakesh Radhakrishnan" userId="66782889fbf1ebda" providerId="LiveId" clId="{6488FAF5-DD71-44DF-B406-DE00AD6AEB26}" dt="2025-05-27T06:38:39.153" v="1053"/>
          <ac:picMkLst>
            <pc:docMk/>
            <pc:sldMk cId="289418706" sldId="261"/>
            <ac:picMk id="4" creationId="{F2B00231-F25D-D989-6A78-9FD0B4103763}"/>
          </ac:picMkLst>
        </pc:picChg>
        <pc:picChg chg="add mod">
          <ac:chgData name="Rakesh Radhakrishnan" userId="66782889fbf1ebda" providerId="LiveId" clId="{6488FAF5-DD71-44DF-B406-DE00AD6AEB26}" dt="2025-05-27T06:43:17.962" v="1074" actId="14100"/>
          <ac:picMkLst>
            <pc:docMk/>
            <pc:sldMk cId="289418706" sldId="261"/>
            <ac:picMk id="1026" creationId="{BD13FB25-0069-CE02-3BF0-4DD538A551BC}"/>
          </ac:picMkLst>
        </pc:picChg>
      </pc:sldChg>
      <pc:sldChg chg="delSp modSp new del mod">
        <pc:chgData name="Rakesh Radhakrishnan" userId="66782889fbf1ebda" providerId="LiveId" clId="{6488FAF5-DD71-44DF-B406-DE00AD6AEB26}" dt="2025-05-27T06:47:19.366" v="1122" actId="47"/>
        <pc:sldMkLst>
          <pc:docMk/>
          <pc:sldMk cId="1251042584" sldId="262"/>
        </pc:sldMkLst>
        <pc:spChg chg="del">
          <ac:chgData name="Rakesh Radhakrishnan" userId="66782889fbf1ebda" providerId="LiveId" clId="{6488FAF5-DD71-44DF-B406-DE00AD6AEB26}" dt="2025-05-26T18:21:33.657" v="965" actId="478"/>
          <ac:spMkLst>
            <pc:docMk/>
            <pc:sldMk cId="1251042584" sldId="262"/>
            <ac:spMk id="2" creationId="{5A164981-3B2B-CFCD-2F08-6F489C580158}"/>
          </ac:spMkLst>
        </pc:spChg>
        <pc:spChg chg="mod">
          <ac:chgData name="Rakesh Radhakrishnan" userId="66782889fbf1ebda" providerId="LiveId" clId="{6488FAF5-DD71-44DF-B406-DE00AD6AEB26}" dt="2025-05-27T06:38:39.153" v="1053"/>
          <ac:spMkLst>
            <pc:docMk/>
            <pc:sldMk cId="1251042584" sldId="262"/>
            <ac:spMk id="3" creationId="{70D44ADA-8BB0-CF1B-5B8F-55959F283227}"/>
          </ac:spMkLst>
        </pc:spChg>
      </pc:sldChg>
      <pc:sldChg chg="modSp new mod">
        <pc:chgData name="Rakesh Radhakrishnan" userId="66782889fbf1ebda" providerId="LiveId" clId="{6488FAF5-DD71-44DF-B406-DE00AD6AEB26}" dt="2025-05-27T07:11:16.833" v="1207" actId="113"/>
        <pc:sldMkLst>
          <pc:docMk/>
          <pc:sldMk cId="4078315461" sldId="263"/>
        </pc:sldMkLst>
        <pc:spChg chg="mod">
          <ac:chgData name="Rakesh Radhakrishnan" userId="66782889fbf1ebda" providerId="LiveId" clId="{6488FAF5-DD71-44DF-B406-DE00AD6AEB26}" dt="2025-05-27T07:11:16.833" v="1207" actId="113"/>
          <ac:spMkLst>
            <pc:docMk/>
            <pc:sldMk cId="4078315461" sldId="263"/>
            <ac:spMk id="2" creationId="{3F074BF9-82E2-CDDD-B74D-371659896C92}"/>
          </ac:spMkLst>
        </pc:spChg>
        <pc:spChg chg="mod">
          <ac:chgData name="Rakesh Radhakrishnan" userId="66782889fbf1ebda" providerId="LiveId" clId="{6488FAF5-DD71-44DF-B406-DE00AD6AEB26}" dt="2025-05-27T06:44:02.048" v="1080" actId="20577"/>
          <ac:spMkLst>
            <pc:docMk/>
            <pc:sldMk cId="4078315461" sldId="263"/>
            <ac:spMk id="3" creationId="{90F78C16-62D6-86FC-8852-A422D2294A61}"/>
          </ac:spMkLst>
        </pc:spChg>
      </pc:sldChg>
      <pc:sldChg chg="addSp delSp modSp new mod">
        <pc:chgData name="Rakesh Radhakrishnan" userId="66782889fbf1ebda" providerId="LiveId" clId="{6488FAF5-DD71-44DF-B406-DE00AD6AEB26}" dt="2025-05-27T07:11:23" v="1208" actId="113"/>
        <pc:sldMkLst>
          <pc:docMk/>
          <pc:sldMk cId="2717652932" sldId="264"/>
        </pc:sldMkLst>
        <pc:spChg chg="mod">
          <ac:chgData name="Rakesh Radhakrishnan" userId="66782889fbf1ebda" providerId="LiveId" clId="{6488FAF5-DD71-44DF-B406-DE00AD6AEB26}" dt="2025-05-27T07:11:23" v="1208" actId="113"/>
          <ac:spMkLst>
            <pc:docMk/>
            <pc:sldMk cId="2717652932" sldId="264"/>
            <ac:spMk id="2" creationId="{F97884FD-EECD-5798-7882-E00A14C05F33}"/>
          </ac:spMkLst>
        </pc:spChg>
        <pc:spChg chg="mod">
          <ac:chgData name="Rakesh Radhakrishnan" userId="66782889fbf1ebda" providerId="LiveId" clId="{6488FAF5-DD71-44DF-B406-DE00AD6AEB26}" dt="2025-05-27T06:44:59.168" v="1095" actId="2711"/>
          <ac:spMkLst>
            <pc:docMk/>
            <pc:sldMk cId="2717652932" sldId="264"/>
            <ac:spMk id="3" creationId="{FDE2FCF6-C592-D2EF-39C3-8CC47EA89D16}"/>
          </ac:spMkLst>
        </pc:spChg>
        <pc:spChg chg="mod">
          <ac:chgData name="Rakesh Radhakrishnan" userId="66782889fbf1ebda" providerId="LiveId" clId="{6488FAF5-DD71-44DF-B406-DE00AD6AEB26}" dt="2025-05-27T06:45:22.528" v="1098" actId="1076"/>
          <ac:spMkLst>
            <pc:docMk/>
            <pc:sldMk cId="2717652932" sldId="264"/>
            <ac:spMk id="5" creationId="{B10BE490-CAB9-6C65-CBBA-0813205A48FD}"/>
          </ac:spMkLst>
        </pc:spChg>
        <pc:picChg chg="add mod">
          <ac:chgData name="Rakesh Radhakrishnan" userId="66782889fbf1ebda" providerId="LiveId" clId="{6488FAF5-DD71-44DF-B406-DE00AD6AEB26}" dt="2025-05-27T06:38:39.153" v="1053"/>
          <ac:picMkLst>
            <pc:docMk/>
            <pc:sldMk cId="2717652932" sldId="264"/>
            <ac:picMk id="2050" creationId="{1C2B26D5-EC38-EE40-3416-066D3C5E01CF}"/>
          </ac:picMkLst>
        </pc:picChg>
        <pc:picChg chg="add mod">
          <ac:chgData name="Rakesh Radhakrishnan" userId="66782889fbf1ebda" providerId="LiveId" clId="{6488FAF5-DD71-44DF-B406-DE00AD6AEB26}" dt="2025-05-27T06:45:29.058" v="1099" actId="14100"/>
          <ac:picMkLst>
            <pc:docMk/>
            <pc:sldMk cId="2717652932" sldId="264"/>
            <ac:picMk id="2052" creationId="{BD3E917D-CE09-AF08-DF67-E33431AA7338}"/>
          </ac:picMkLst>
        </pc:picChg>
      </pc:sldChg>
      <pc:sldChg chg="addSp delSp modSp new del mod">
        <pc:chgData name="Rakesh Radhakrishnan" userId="66782889fbf1ebda" providerId="LiveId" clId="{6488FAF5-DD71-44DF-B406-DE00AD6AEB26}" dt="2025-05-27T06:45:49.912" v="1100" actId="47"/>
        <pc:sldMkLst>
          <pc:docMk/>
          <pc:sldMk cId="3667830589" sldId="265"/>
        </pc:sldMkLst>
        <pc:spChg chg="mod">
          <ac:chgData name="Rakesh Radhakrishnan" userId="66782889fbf1ebda" providerId="LiveId" clId="{6488FAF5-DD71-44DF-B406-DE00AD6AEB26}" dt="2025-05-27T06:38:39.153" v="1053"/>
          <ac:spMkLst>
            <pc:docMk/>
            <pc:sldMk cId="3667830589" sldId="265"/>
            <ac:spMk id="2" creationId="{57386F3F-734F-773D-12F1-7BE2B5474530}"/>
          </ac:spMkLst>
        </pc:spChg>
      </pc:sldChg>
      <pc:sldChg chg="modSp new mod">
        <pc:chgData name="Rakesh Radhakrishnan" userId="66782889fbf1ebda" providerId="LiveId" clId="{6488FAF5-DD71-44DF-B406-DE00AD6AEB26}" dt="2025-05-27T06:48:32.556" v="1127" actId="12"/>
        <pc:sldMkLst>
          <pc:docMk/>
          <pc:sldMk cId="1574753694" sldId="266"/>
        </pc:sldMkLst>
        <pc:spChg chg="mod">
          <ac:chgData name="Rakesh Radhakrishnan" userId="66782889fbf1ebda" providerId="LiveId" clId="{6488FAF5-DD71-44DF-B406-DE00AD6AEB26}" dt="2025-05-27T06:47:38.051" v="1123" actId="255"/>
          <ac:spMkLst>
            <pc:docMk/>
            <pc:sldMk cId="1574753694" sldId="266"/>
            <ac:spMk id="2" creationId="{02993A2C-6D09-6149-26D9-37740517D4B8}"/>
          </ac:spMkLst>
        </pc:spChg>
        <pc:spChg chg="mod">
          <ac:chgData name="Rakesh Radhakrishnan" userId="66782889fbf1ebda" providerId="LiveId" clId="{6488FAF5-DD71-44DF-B406-DE00AD6AEB26}" dt="2025-05-27T06:48:32.556" v="1127" actId="12"/>
          <ac:spMkLst>
            <pc:docMk/>
            <pc:sldMk cId="1574753694" sldId="266"/>
            <ac:spMk id="3" creationId="{AC2ECD27-8D18-2D9E-82C0-CF017BE12216}"/>
          </ac:spMkLst>
        </pc:spChg>
      </pc:sldChg>
      <pc:sldChg chg="modSp new mod">
        <pc:chgData name="Rakesh Radhakrishnan" userId="66782889fbf1ebda" providerId="LiveId" clId="{6488FAF5-DD71-44DF-B406-DE00AD6AEB26}" dt="2025-05-27T06:49:09.010" v="1130" actId="255"/>
        <pc:sldMkLst>
          <pc:docMk/>
          <pc:sldMk cId="818746567" sldId="267"/>
        </pc:sldMkLst>
        <pc:spChg chg="mod">
          <ac:chgData name="Rakesh Radhakrishnan" userId="66782889fbf1ebda" providerId="LiveId" clId="{6488FAF5-DD71-44DF-B406-DE00AD6AEB26}" dt="2025-05-27T06:49:01.161" v="1129" actId="255"/>
          <ac:spMkLst>
            <pc:docMk/>
            <pc:sldMk cId="818746567" sldId="267"/>
            <ac:spMk id="2" creationId="{795D05AA-9984-0112-74D7-CB58AC6FDADB}"/>
          </ac:spMkLst>
        </pc:spChg>
        <pc:spChg chg="mod">
          <ac:chgData name="Rakesh Radhakrishnan" userId="66782889fbf1ebda" providerId="LiveId" clId="{6488FAF5-DD71-44DF-B406-DE00AD6AEB26}" dt="2025-05-27T06:49:09.010" v="1130" actId="255"/>
          <ac:spMkLst>
            <pc:docMk/>
            <pc:sldMk cId="818746567" sldId="267"/>
            <ac:spMk id="3" creationId="{8D2EB83B-6D71-DD53-0CD8-5AECB32BEA53}"/>
          </ac:spMkLst>
        </pc:spChg>
      </pc:sldChg>
      <pc:sldChg chg="new del">
        <pc:chgData name="Rakesh Radhakrishnan" userId="66782889fbf1ebda" providerId="LiveId" clId="{6488FAF5-DD71-44DF-B406-DE00AD6AEB26}" dt="2025-05-26T17:54:02.738" v="707" actId="47"/>
        <pc:sldMkLst>
          <pc:docMk/>
          <pc:sldMk cId="3020705292" sldId="268"/>
        </pc:sldMkLst>
      </pc:sldChg>
      <pc:sldChg chg="new del">
        <pc:chgData name="Rakesh Radhakrishnan" userId="66782889fbf1ebda" providerId="LiveId" clId="{6488FAF5-DD71-44DF-B406-DE00AD6AEB26}" dt="2025-05-26T17:54:05.080" v="708" actId="47"/>
        <pc:sldMkLst>
          <pc:docMk/>
          <pc:sldMk cId="1319521644" sldId="269"/>
        </pc:sldMkLst>
      </pc:sldChg>
      <pc:sldChg chg="addSp delSp modSp new mod">
        <pc:chgData name="Rakesh Radhakrishnan" userId="66782889fbf1ebda" providerId="LiveId" clId="{6488FAF5-DD71-44DF-B406-DE00AD6AEB26}" dt="2025-05-27T07:11:37.288" v="1209" actId="113"/>
        <pc:sldMkLst>
          <pc:docMk/>
          <pc:sldMk cId="3528027203" sldId="270"/>
        </pc:sldMkLst>
        <pc:spChg chg="mod">
          <ac:chgData name="Rakesh Radhakrishnan" userId="66782889fbf1ebda" providerId="LiveId" clId="{6488FAF5-DD71-44DF-B406-DE00AD6AEB26}" dt="2025-05-27T07:11:37.288" v="1209" actId="113"/>
          <ac:spMkLst>
            <pc:docMk/>
            <pc:sldMk cId="3528027203" sldId="270"/>
            <ac:spMk id="2" creationId="{CF94F33C-7A73-8D0A-96EA-8B7438F286B0}"/>
          </ac:spMkLst>
        </pc:spChg>
        <pc:spChg chg="mod">
          <ac:chgData name="Rakesh Radhakrishnan" userId="66782889fbf1ebda" providerId="LiveId" clId="{6488FAF5-DD71-44DF-B406-DE00AD6AEB26}" dt="2025-05-27T06:50:06.856" v="1149" actId="1076"/>
          <ac:spMkLst>
            <pc:docMk/>
            <pc:sldMk cId="3528027203" sldId="270"/>
            <ac:spMk id="3" creationId="{8C08D5A2-2515-1BB2-DD03-76ED92E94440}"/>
          </ac:spMkLst>
        </pc:spChg>
        <pc:spChg chg="del">
          <ac:chgData name="Rakesh Radhakrishnan" userId="66782889fbf1ebda" providerId="LiveId" clId="{6488FAF5-DD71-44DF-B406-DE00AD6AEB26}" dt="2025-05-26T17:52:11.725" v="701"/>
          <ac:spMkLst>
            <pc:docMk/>
            <pc:sldMk cId="3528027203" sldId="270"/>
            <ac:spMk id="4" creationId="{EE7F2C9D-303E-28AC-526B-A2453E9AF7B8}"/>
          </ac:spMkLst>
        </pc:spChg>
        <pc:spChg chg="mod">
          <ac:chgData name="Rakesh Radhakrishnan" userId="66782889fbf1ebda" providerId="LiveId" clId="{6488FAF5-DD71-44DF-B406-DE00AD6AEB26}" dt="2025-05-27T06:50:01.077" v="1148" actId="1076"/>
          <ac:spMkLst>
            <pc:docMk/>
            <pc:sldMk cId="3528027203" sldId="270"/>
            <ac:spMk id="5" creationId="{7BB59442-6512-5180-ED23-9C0086AF7E6C}"/>
          </ac:spMkLst>
        </pc:spChg>
        <pc:spChg chg="del">
          <ac:chgData name="Rakesh Radhakrishnan" userId="66782889fbf1ebda" providerId="LiveId" clId="{6488FAF5-DD71-44DF-B406-DE00AD6AEB26}" dt="2025-05-26T17:53:11.549" v="704"/>
          <ac:spMkLst>
            <pc:docMk/>
            <pc:sldMk cId="3528027203" sldId="270"/>
            <ac:spMk id="6" creationId="{EE1EB8B2-862B-960D-1806-AD25BAA4D53B}"/>
          </ac:spMkLst>
        </pc:spChg>
        <pc:picChg chg="add mod">
          <ac:chgData name="Rakesh Radhakrishnan" userId="66782889fbf1ebda" providerId="LiveId" clId="{6488FAF5-DD71-44DF-B406-DE00AD6AEB26}" dt="2025-05-27T06:50:18.061" v="1151" actId="14100"/>
          <ac:picMkLst>
            <pc:docMk/>
            <pc:sldMk cId="3528027203" sldId="270"/>
            <ac:picMk id="4098" creationId="{F7C86099-9A47-86D5-2BF1-1DC62EAFB666}"/>
          </ac:picMkLst>
        </pc:picChg>
        <pc:picChg chg="add mod">
          <ac:chgData name="Rakesh Radhakrishnan" userId="66782889fbf1ebda" providerId="LiveId" clId="{6488FAF5-DD71-44DF-B406-DE00AD6AEB26}" dt="2025-05-27T06:50:22.415" v="1152" actId="1076"/>
          <ac:picMkLst>
            <pc:docMk/>
            <pc:sldMk cId="3528027203" sldId="270"/>
            <ac:picMk id="4100" creationId="{2AC4C82C-11AA-0FE3-6F73-4318F94B09ED}"/>
          </ac:picMkLst>
        </pc:picChg>
      </pc:sldChg>
      <pc:sldChg chg="modSp new mod">
        <pc:chgData name="Rakesh Radhakrishnan" userId="66782889fbf1ebda" providerId="LiveId" clId="{6488FAF5-DD71-44DF-B406-DE00AD6AEB26}" dt="2025-05-27T07:11:45.649" v="1210" actId="113"/>
        <pc:sldMkLst>
          <pc:docMk/>
          <pc:sldMk cId="3360657387" sldId="271"/>
        </pc:sldMkLst>
        <pc:spChg chg="mod">
          <ac:chgData name="Rakesh Radhakrishnan" userId="66782889fbf1ebda" providerId="LiveId" clId="{6488FAF5-DD71-44DF-B406-DE00AD6AEB26}" dt="2025-05-27T07:11:45.649" v="1210" actId="113"/>
          <ac:spMkLst>
            <pc:docMk/>
            <pc:sldMk cId="3360657387" sldId="271"/>
            <ac:spMk id="2" creationId="{A1EA1263-49F8-000E-44B7-608A4FACA042}"/>
          </ac:spMkLst>
        </pc:spChg>
        <pc:spChg chg="mod">
          <ac:chgData name="Rakesh Radhakrishnan" userId="66782889fbf1ebda" providerId="LiveId" clId="{6488FAF5-DD71-44DF-B406-DE00AD6AEB26}" dt="2025-05-27T06:38:39.153" v="1053"/>
          <ac:spMkLst>
            <pc:docMk/>
            <pc:sldMk cId="3360657387" sldId="271"/>
            <ac:spMk id="3" creationId="{4165285E-55D5-63B9-690E-B64366107210}"/>
          </ac:spMkLst>
        </pc:spChg>
      </pc:sldChg>
      <pc:sldChg chg="modSp new mod">
        <pc:chgData name="Rakesh Radhakrishnan" userId="66782889fbf1ebda" providerId="LiveId" clId="{6488FAF5-DD71-44DF-B406-DE00AD6AEB26}" dt="2025-05-27T07:11:51.213" v="1211" actId="113"/>
        <pc:sldMkLst>
          <pc:docMk/>
          <pc:sldMk cId="1661243386" sldId="272"/>
        </pc:sldMkLst>
        <pc:spChg chg="mod">
          <ac:chgData name="Rakesh Radhakrishnan" userId="66782889fbf1ebda" providerId="LiveId" clId="{6488FAF5-DD71-44DF-B406-DE00AD6AEB26}" dt="2025-05-27T07:11:51.213" v="1211" actId="113"/>
          <ac:spMkLst>
            <pc:docMk/>
            <pc:sldMk cId="1661243386" sldId="272"/>
            <ac:spMk id="2" creationId="{50CFBDEA-0567-F21A-171E-F43F8CBD119E}"/>
          </ac:spMkLst>
        </pc:spChg>
        <pc:spChg chg="mod">
          <ac:chgData name="Rakesh Radhakrishnan" userId="66782889fbf1ebda" providerId="LiveId" clId="{6488FAF5-DD71-44DF-B406-DE00AD6AEB26}" dt="2025-05-27T06:50:47.112" v="1153" actId="255"/>
          <ac:spMkLst>
            <pc:docMk/>
            <pc:sldMk cId="1661243386" sldId="272"/>
            <ac:spMk id="3" creationId="{B93C28D1-E0C4-54FC-278D-A740F54BEA50}"/>
          </ac:spMkLst>
        </pc:spChg>
      </pc:sldChg>
      <pc:sldChg chg="addSp delSp modSp new mod">
        <pc:chgData name="Rakesh Radhakrishnan" userId="66782889fbf1ebda" providerId="LiveId" clId="{6488FAF5-DD71-44DF-B406-DE00AD6AEB26}" dt="2025-05-27T07:11:57.230" v="1212" actId="113"/>
        <pc:sldMkLst>
          <pc:docMk/>
          <pc:sldMk cId="2562542670" sldId="273"/>
        </pc:sldMkLst>
        <pc:spChg chg="mod">
          <ac:chgData name="Rakesh Radhakrishnan" userId="66782889fbf1ebda" providerId="LiveId" clId="{6488FAF5-DD71-44DF-B406-DE00AD6AEB26}" dt="2025-05-27T07:11:57.230" v="1212" actId="113"/>
          <ac:spMkLst>
            <pc:docMk/>
            <pc:sldMk cId="2562542670" sldId="273"/>
            <ac:spMk id="2" creationId="{F9DB9F53-06CD-D28A-7B73-4DC1386CB8C4}"/>
          </ac:spMkLst>
        </pc:spChg>
        <pc:spChg chg="mod">
          <ac:chgData name="Rakesh Radhakrishnan" userId="66782889fbf1ebda" providerId="LiveId" clId="{6488FAF5-DD71-44DF-B406-DE00AD6AEB26}" dt="2025-05-27T06:51:06.726" v="1155" actId="1076"/>
          <ac:spMkLst>
            <pc:docMk/>
            <pc:sldMk cId="2562542670" sldId="273"/>
            <ac:spMk id="3" creationId="{73067B64-94E1-E97A-ACF9-EB14A05C1913}"/>
          </ac:spMkLst>
        </pc:spChg>
        <pc:spChg chg="del">
          <ac:chgData name="Rakesh Radhakrishnan" userId="66782889fbf1ebda" providerId="LiveId" clId="{6488FAF5-DD71-44DF-B406-DE00AD6AEB26}" dt="2025-05-26T17:59:30.772" v="745"/>
          <ac:spMkLst>
            <pc:docMk/>
            <pc:sldMk cId="2562542670" sldId="273"/>
            <ac:spMk id="4" creationId="{6FCE3F56-5EA9-7AB7-6FE0-75B7C9DE3B04}"/>
          </ac:spMkLst>
        </pc:spChg>
        <pc:spChg chg="mod">
          <ac:chgData name="Rakesh Radhakrishnan" userId="66782889fbf1ebda" providerId="LiveId" clId="{6488FAF5-DD71-44DF-B406-DE00AD6AEB26}" dt="2025-05-27T06:51:21.553" v="1157" actId="1076"/>
          <ac:spMkLst>
            <pc:docMk/>
            <pc:sldMk cId="2562542670" sldId="273"/>
            <ac:spMk id="5" creationId="{7E190ED0-3215-A441-D650-AE10E3167B7A}"/>
          </ac:spMkLst>
        </pc:spChg>
        <pc:spChg chg="del">
          <ac:chgData name="Rakesh Radhakrishnan" userId="66782889fbf1ebda" providerId="LiveId" clId="{6488FAF5-DD71-44DF-B406-DE00AD6AEB26}" dt="2025-05-26T18:00:17.013" v="748"/>
          <ac:spMkLst>
            <pc:docMk/>
            <pc:sldMk cId="2562542670" sldId="273"/>
            <ac:spMk id="6" creationId="{2D954D21-1978-2DD2-D667-FB8B74BA15C0}"/>
          </ac:spMkLst>
        </pc:spChg>
        <pc:picChg chg="add mod">
          <ac:chgData name="Rakesh Radhakrishnan" userId="66782889fbf1ebda" providerId="LiveId" clId="{6488FAF5-DD71-44DF-B406-DE00AD6AEB26}" dt="2025-05-26T17:59:35.278" v="746" actId="1076"/>
          <ac:picMkLst>
            <pc:docMk/>
            <pc:sldMk cId="2562542670" sldId="273"/>
            <ac:picMk id="5122" creationId="{21A2D94E-6689-CD17-5E3C-65CC696DE4F0}"/>
          </ac:picMkLst>
        </pc:picChg>
        <pc:picChg chg="add mod">
          <ac:chgData name="Rakesh Radhakrishnan" userId="66782889fbf1ebda" providerId="LiveId" clId="{6488FAF5-DD71-44DF-B406-DE00AD6AEB26}" dt="2025-05-26T18:00:20.212" v="749" actId="1076"/>
          <ac:picMkLst>
            <pc:docMk/>
            <pc:sldMk cId="2562542670" sldId="273"/>
            <ac:picMk id="5124" creationId="{929DAFA5-8A49-9091-5F56-0BD3CC72C8B6}"/>
          </ac:picMkLst>
        </pc:picChg>
      </pc:sldChg>
      <pc:sldChg chg="modSp new mod">
        <pc:chgData name="Rakesh Radhakrishnan" userId="66782889fbf1ebda" providerId="LiveId" clId="{6488FAF5-DD71-44DF-B406-DE00AD6AEB26}" dt="2025-05-27T07:12:03.591" v="1213" actId="113"/>
        <pc:sldMkLst>
          <pc:docMk/>
          <pc:sldMk cId="4287490770" sldId="274"/>
        </pc:sldMkLst>
        <pc:spChg chg="mod">
          <ac:chgData name="Rakesh Radhakrishnan" userId="66782889fbf1ebda" providerId="LiveId" clId="{6488FAF5-DD71-44DF-B406-DE00AD6AEB26}" dt="2025-05-27T07:12:03.591" v="1213" actId="113"/>
          <ac:spMkLst>
            <pc:docMk/>
            <pc:sldMk cId="4287490770" sldId="274"/>
            <ac:spMk id="2" creationId="{9F2B91AE-A32E-1330-AC98-2FE54FB00968}"/>
          </ac:spMkLst>
        </pc:spChg>
        <pc:spChg chg="mod">
          <ac:chgData name="Rakesh Radhakrishnan" userId="66782889fbf1ebda" providerId="LiveId" clId="{6488FAF5-DD71-44DF-B406-DE00AD6AEB26}" dt="2025-05-27T07:09:31.812" v="1200" actId="255"/>
          <ac:spMkLst>
            <pc:docMk/>
            <pc:sldMk cId="4287490770" sldId="274"/>
            <ac:spMk id="3" creationId="{2B0FEDD8-FA4F-F29B-8040-9FBC378E29DF}"/>
          </ac:spMkLst>
        </pc:spChg>
      </pc:sldChg>
      <pc:sldChg chg="addSp modSp new mod">
        <pc:chgData name="Rakesh Radhakrishnan" userId="66782889fbf1ebda" providerId="LiveId" clId="{6488FAF5-DD71-44DF-B406-DE00AD6AEB26}" dt="2025-05-27T07:12:23.058" v="1216" actId="113"/>
        <pc:sldMkLst>
          <pc:docMk/>
          <pc:sldMk cId="3366447824" sldId="275"/>
        </pc:sldMkLst>
        <pc:spChg chg="mod">
          <ac:chgData name="Rakesh Radhakrishnan" userId="66782889fbf1ebda" providerId="LiveId" clId="{6488FAF5-DD71-44DF-B406-DE00AD6AEB26}" dt="2025-05-27T07:12:23.058" v="1216" actId="113"/>
          <ac:spMkLst>
            <pc:docMk/>
            <pc:sldMk cId="3366447824" sldId="275"/>
            <ac:spMk id="2" creationId="{DFE07B55-2B2F-5E31-4A3B-5D205F5E10A1}"/>
          </ac:spMkLst>
        </pc:spChg>
        <pc:spChg chg="mod">
          <ac:chgData name="Rakesh Radhakrishnan" userId="66782889fbf1ebda" providerId="LiveId" clId="{6488FAF5-DD71-44DF-B406-DE00AD6AEB26}" dt="2025-05-27T07:09:13.448" v="1199" actId="255"/>
          <ac:spMkLst>
            <pc:docMk/>
            <pc:sldMk cId="3366447824" sldId="275"/>
            <ac:spMk id="3" creationId="{6D357D32-1FB2-FDB3-0624-241462995E64}"/>
          </ac:spMkLst>
        </pc:spChg>
        <pc:spChg chg="add">
          <ac:chgData name="Rakesh Radhakrishnan" userId="66782889fbf1ebda" providerId="LiveId" clId="{6488FAF5-DD71-44DF-B406-DE00AD6AEB26}" dt="2025-05-26T18:12:46.116" v="843"/>
          <ac:spMkLst>
            <pc:docMk/>
            <pc:sldMk cId="3366447824" sldId="275"/>
            <ac:spMk id="4" creationId="{4CEF55D2-0B30-D095-CBF6-8A10DC59123D}"/>
          </ac:spMkLst>
        </pc:spChg>
        <pc:spChg chg="add">
          <ac:chgData name="Rakesh Radhakrishnan" userId="66782889fbf1ebda" providerId="LiveId" clId="{6488FAF5-DD71-44DF-B406-DE00AD6AEB26}" dt="2025-05-26T18:13:02.067" v="844"/>
          <ac:spMkLst>
            <pc:docMk/>
            <pc:sldMk cId="3366447824" sldId="275"/>
            <ac:spMk id="5" creationId="{637DA6D7-E91A-D6A4-E4F3-BCDAD45D3D2B}"/>
          </ac:spMkLst>
        </pc:spChg>
      </pc:sldChg>
      <pc:sldChg chg="modSp new del mod">
        <pc:chgData name="Rakesh Radhakrishnan" userId="66782889fbf1ebda" providerId="LiveId" clId="{6488FAF5-DD71-44DF-B406-DE00AD6AEB26}" dt="2025-05-27T06:52:48.353" v="1167" actId="47"/>
        <pc:sldMkLst>
          <pc:docMk/>
          <pc:sldMk cId="3000178142" sldId="276"/>
        </pc:sldMkLst>
        <pc:spChg chg="mod">
          <ac:chgData name="Rakesh Radhakrishnan" userId="66782889fbf1ebda" providerId="LiveId" clId="{6488FAF5-DD71-44DF-B406-DE00AD6AEB26}" dt="2025-05-27T06:38:39.153" v="1053"/>
          <ac:spMkLst>
            <pc:docMk/>
            <pc:sldMk cId="3000178142" sldId="276"/>
            <ac:spMk id="2" creationId="{F16C1239-0869-FE49-8BB5-A8DAFCB74907}"/>
          </ac:spMkLst>
        </pc:spChg>
        <pc:spChg chg="mod">
          <ac:chgData name="Rakesh Radhakrishnan" userId="66782889fbf1ebda" providerId="LiveId" clId="{6488FAF5-DD71-44DF-B406-DE00AD6AEB26}" dt="2025-05-27T06:38:39.153" v="1053"/>
          <ac:spMkLst>
            <pc:docMk/>
            <pc:sldMk cId="3000178142" sldId="276"/>
            <ac:spMk id="3" creationId="{01C27DD5-0EDD-A9FA-6E4D-F9FDF4E66C83}"/>
          </ac:spMkLst>
        </pc:spChg>
      </pc:sldChg>
      <pc:sldChg chg="delSp modSp new mod">
        <pc:chgData name="Rakesh Radhakrishnan" userId="66782889fbf1ebda" providerId="LiveId" clId="{6488FAF5-DD71-44DF-B406-DE00AD6AEB26}" dt="2025-05-27T07:12:28.690" v="1217" actId="113"/>
        <pc:sldMkLst>
          <pc:docMk/>
          <pc:sldMk cId="3482732148" sldId="277"/>
        </pc:sldMkLst>
        <pc:spChg chg="mod">
          <ac:chgData name="Rakesh Radhakrishnan" userId="66782889fbf1ebda" providerId="LiveId" clId="{6488FAF5-DD71-44DF-B406-DE00AD6AEB26}" dt="2025-05-27T07:12:28.690" v="1217" actId="113"/>
          <ac:spMkLst>
            <pc:docMk/>
            <pc:sldMk cId="3482732148" sldId="277"/>
            <ac:spMk id="2" creationId="{67373D91-4D58-4CDB-6757-CC6F6A607385}"/>
          </ac:spMkLst>
        </pc:spChg>
        <pc:spChg chg="del">
          <ac:chgData name="Rakesh Radhakrishnan" userId="66782889fbf1ebda" providerId="LiveId" clId="{6488FAF5-DD71-44DF-B406-DE00AD6AEB26}" dt="2025-05-26T18:16:09.149" v="906" actId="478"/>
          <ac:spMkLst>
            <pc:docMk/>
            <pc:sldMk cId="3482732148" sldId="277"/>
            <ac:spMk id="3" creationId="{287EF1A3-9F16-D3ED-B41E-E7C5DB9DCF01}"/>
          </ac:spMkLst>
        </pc:spChg>
      </pc:sldChg>
      <pc:sldChg chg="modSp new mod">
        <pc:chgData name="Rakesh Radhakrishnan" userId="66782889fbf1ebda" providerId="LiveId" clId="{6488FAF5-DD71-44DF-B406-DE00AD6AEB26}" dt="2025-05-27T07:12:09.635" v="1214" actId="113"/>
        <pc:sldMkLst>
          <pc:docMk/>
          <pc:sldMk cId="1275284170" sldId="278"/>
        </pc:sldMkLst>
        <pc:spChg chg="mod">
          <ac:chgData name="Rakesh Radhakrishnan" userId="66782889fbf1ebda" providerId="LiveId" clId="{6488FAF5-DD71-44DF-B406-DE00AD6AEB26}" dt="2025-05-27T07:12:09.635" v="1214" actId="113"/>
          <ac:spMkLst>
            <pc:docMk/>
            <pc:sldMk cId="1275284170" sldId="278"/>
            <ac:spMk id="2" creationId="{A8B0F2B9-DB62-DAAE-CB9D-B7C50B4F19D1}"/>
          </ac:spMkLst>
        </pc:spChg>
        <pc:spChg chg="mod">
          <ac:chgData name="Rakesh Radhakrishnan" userId="66782889fbf1ebda" providerId="LiveId" clId="{6488FAF5-DD71-44DF-B406-DE00AD6AEB26}" dt="2025-05-27T06:51:45.643" v="1160" actId="6549"/>
          <ac:spMkLst>
            <pc:docMk/>
            <pc:sldMk cId="1275284170" sldId="278"/>
            <ac:spMk id="3" creationId="{7426978F-1E4F-F713-18CF-E7F9415F8786}"/>
          </ac:spMkLst>
        </pc:spChg>
      </pc:sldChg>
      <pc:sldChg chg="addSp delSp modSp new mod">
        <pc:chgData name="Rakesh Radhakrishnan" userId="66782889fbf1ebda" providerId="LiveId" clId="{6488FAF5-DD71-44DF-B406-DE00AD6AEB26}" dt="2025-05-27T07:12:15.657" v="1215" actId="113"/>
        <pc:sldMkLst>
          <pc:docMk/>
          <pc:sldMk cId="536971079" sldId="279"/>
        </pc:sldMkLst>
        <pc:spChg chg="mod">
          <ac:chgData name="Rakesh Radhakrishnan" userId="66782889fbf1ebda" providerId="LiveId" clId="{6488FAF5-DD71-44DF-B406-DE00AD6AEB26}" dt="2025-05-27T07:12:15.657" v="1215" actId="113"/>
          <ac:spMkLst>
            <pc:docMk/>
            <pc:sldMk cId="536971079" sldId="279"/>
            <ac:spMk id="2" creationId="{C0D103A3-1C7B-217B-1096-DF7F6220B485}"/>
          </ac:spMkLst>
        </pc:spChg>
        <pc:spChg chg="mod">
          <ac:chgData name="Rakesh Radhakrishnan" userId="66782889fbf1ebda" providerId="LiveId" clId="{6488FAF5-DD71-44DF-B406-DE00AD6AEB26}" dt="2025-05-27T06:52:14.765" v="1163" actId="1076"/>
          <ac:spMkLst>
            <pc:docMk/>
            <pc:sldMk cId="536971079" sldId="279"/>
            <ac:spMk id="3" creationId="{B2100487-7448-2A55-F7FC-6435D8F37FBA}"/>
          </ac:spMkLst>
        </pc:spChg>
        <pc:spChg chg="del">
          <ac:chgData name="Rakesh Radhakrishnan" userId="66782889fbf1ebda" providerId="LiveId" clId="{6488FAF5-DD71-44DF-B406-DE00AD6AEB26}" dt="2025-05-27T06:34:48.236" v="1025"/>
          <ac:spMkLst>
            <pc:docMk/>
            <pc:sldMk cId="536971079" sldId="279"/>
            <ac:spMk id="4" creationId="{67EFF6B9-2D19-19B9-8953-1F2EEB8C3DE2}"/>
          </ac:spMkLst>
        </pc:spChg>
        <pc:spChg chg="mod">
          <ac:chgData name="Rakesh Radhakrishnan" userId="66782889fbf1ebda" providerId="LiveId" clId="{6488FAF5-DD71-44DF-B406-DE00AD6AEB26}" dt="2025-05-27T06:52:31.456" v="1166" actId="2711"/>
          <ac:spMkLst>
            <pc:docMk/>
            <pc:sldMk cId="536971079" sldId="279"/>
            <ac:spMk id="5" creationId="{3BDC1A8C-7E73-E5FD-526C-B38CF0575228}"/>
          </ac:spMkLst>
        </pc:spChg>
        <pc:spChg chg="del">
          <ac:chgData name="Rakesh Radhakrishnan" userId="66782889fbf1ebda" providerId="LiveId" clId="{6488FAF5-DD71-44DF-B406-DE00AD6AEB26}" dt="2025-05-27T06:35:40.627" v="1028"/>
          <ac:spMkLst>
            <pc:docMk/>
            <pc:sldMk cId="536971079" sldId="279"/>
            <ac:spMk id="6" creationId="{630FDF36-D2C7-7514-D32C-26BBAA55C75D}"/>
          </ac:spMkLst>
        </pc:spChg>
        <pc:picChg chg="add mod">
          <ac:chgData name="Rakesh Radhakrishnan" userId="66782889fbf1ebda" providerId="LiveId" clId="{6488FAF5-DD71-44DF-B406-DE00AD6AEB26}" dt="2025-05-27T06:34:52.066" v="1026" actId="1076"/>
          <ac:picMkLst>
            <pc:docMk/>
            <pc:sldMk cId="536971079" sldId="279"/>
            <ac:picMk id="7170" creationId="{00AF32C9-1622-DAE3-8377-9632C17D3E92}"/>
          </ac:picMkLst>
        </pc:picChg>
        <pc:picChg chg="add mod">
          <ac:chgData name="Rakesh Radhakrishnan" userId="66782889fbf1ebda" providerId="LiveId" clId="{6488FAF5-DD71-44DF-B406-DE00AD6AEB26}" dt="2025-05-27T06:52:20.984" v="1164" actId="1076"/>
          <ac:picMkLst>
            <pc:docMk/>
            <pc:sldMk cId="536971079" sldId="279"/>
            <ac:picMk id="7172" creationId="{2682C41D-85DF-F227-D19D-D40DD4DA108F}"/>
          </ac:picMkLst>
        </pc:picChg>
      </pc:sldChg>
      <pc:sldChg chg="modSp new mod">
        <pc:chgData name="Rakesh Radhakrishnan" userId="66782889fbf1ebda" providerId="LiveId" clId="{6488FAF5-DD71-44DF-B406-DE00AD6AEB26}" dt="2025-05-27T07:11:10.861" v="1206" actId="113"/>
        <pc:sldMkLst>
          <pc:docMk/>
          <pc:sldMk cId="3977625202" sldId="280"/>
        </pc:sldMkLst>
        <pc:spChg chg="mod">
          <ac:chgData name="Rakesh Radhakrishnan" userId="66782889fbf1ebda" providerId="LiveId" clId="{6488FAF5-DD71-44DF-B406-DE00AD6AEB26}" dt="2025-05-27T07:11:10.861" v="1206" actId="113"/>
          <ac:spMkLst>
            <pc:docMk/>
            <pc:sldMk cId="3977625202" sldId="280"/>
            <ac:spMk id="2" creationId="{B96C59A3-8283-259A-39E7-4B0977DFA4F5}"/>
          </ac:spMkLst>
        </pc:spChg>
        <pc:spChg chg="mod">
          <ac:chgData name="Rakesh Radhakrishnan" userId="66782889fbf1ebda" providerId="LiveId" clId="{6488FAF5-DD71-44DF-B406-DE00AD6AEB26}" dt="2025-05-27T06:47:07.549" v="1113" actId="255"/>
          <ac:spMkLst>
            <pc:docMk/>
            <pc:sldMk cId="3977625202" sldId="280"/>
            <ac:spMk id="3" creationId="{A0484DAA-589B-E293-0C98-FC9EF33853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2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6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007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658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6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37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883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0671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06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0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19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10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428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19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38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4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46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8E0647-654F-4311-BDFC-1F0C3C68260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6794-A35A-482F-8947-72C059BC23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849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48AD-9E95-1BED-DAE4-15E146B89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746" y="666964"/>
            <a:ext cx="8825658" cy="3329581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GB" dirty="0"/>
              <a:t> TRANSACTION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D570A-6EC1-C428-FE04-D378E4385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310" y="4181479"/>
            <a:ext cx="8825658" cy="861420"/>
          </a:xfrm>
        </p:spPr>
        <p:txBody>
          <a:bodyPr>
            <a:no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GB" sz="2800" dirty="0"/>
              <a:t> Transaction Dynamics, Engagement, and Growth Potential</a:t>
            </a:r>
          </a:p>
          <a:p>
            <a:endParaRPr lang="en-GB" sz="2800" dirty="0"/>
          </a:p>
          <a:p>
            <a:r>
              <a:rPr lang="en-GB" sz="2800" dirty="0"/>
              <a:t>BY  SAJINA KOYADAN KOROTH</a:t>
            </a:r>
          </a:p>
          <a:p>
            <a:endParaRPr lang="en-GB" sz="2800" dirty="0"/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SAJINA KOYADAN KOROTH</a:t>
            </a:r>
          </a:p>
        </p:txBody>
      </p:sp>
    </p:spTree>
    <p:extLst>
      <p:ext uri="{BB962C8B-B14F-4D97-AF65-F5344CB8AC3E}">
        <p14:creationId xmlns:p14="http://schemas.microsoft.com/office/powerpoint/2010/main" val="326306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93A2C-6D09-6149-26D9-3774051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CD27-8D18-2D9E-82C0-CF017BE1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app for underutilized popular devices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-&gt;Some devices that are popular among users (e.g., certain Android phones or iPhones) may not be performing well with the app, or they may not be fully supported or optimized.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Regional UX customization suggestions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-&gt;The user experience (UX) may need to be tailored for different regions or countries based on cultural, language, or behavioural difference.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-&gt;Use analytics to see how users interact with the app in different regions, then suggest changes to better suit local preferences.</a:t>
            </a:r>
          </a:p>
        </p:txBody>
      </p:sp>
    </p:spTree>
    <p:extLst>
      <p:ext uri="{BB962C8B-B14F-4D97-AF65-F5344CB8AC3E}">
        <p14:creationId xmlns:p14="http://schemas.microsoft.com/office/powerpoint/2010/main" val="157475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D05AA-9984-0112-74D7-CB58AC6F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3: Insurance Penetration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B83B-6D71-DD53-0CD8-5AECB32B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-&gt;Assess adoption of insurance products and identify growth opportunities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74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F33C-7A73-8D0A-96EA-8B7438F2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D5A2-2515-1BB2-DD03-76ED92E94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918" y="1905000"/>
            <a:ext cx="4396338" cy="576262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Insurance Transaction Trend - Top 5 States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C86099-9A47-86D5-2BF1-1DC62EAFB66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18" y="2695592"/>
            <a:ext cx="4810999" cy="342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B59442-6512-5180-ED23-9C0086AF7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960" y="1905000"/>
            <a:ext cx="4396339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Fastest Growing States in Insurance Transactions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AC4C82C-11AA-0FE3-6F73-4318F94B09ED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894" y="2695592"/>
            <a:ext cx="5183188" cy="349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802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A1263-49F8-000E-44B7-608A4FAC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285E-55D5-63B9-690E-B64366107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in under-penetrated states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Localized insurance offers, tie-ups with state-based insurers</a:t>
            </a:r>
          </a:p>
        </p:txBody>
      </p:sp>
    </p:spTree>
    <p:extLst>
      <p:ext uri="{BB962C8B-B14F-4D97-AF65-F5344CB8AC3E}">
        <p14:creationId xmlns:p14="http://schemas.microsoft.com/office/powerpoint/2010/main" val="336065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BDEA-0567-F21A-171E-F43F8CBD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4: Market Expansion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C28D1-E0C4-54FC-278D-A740F54B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-&gt;Analyse transaction trends to guide regional expansion</a:t>
            </a:r>
          </a:p>
        </p:txBody>
      </p:sp>
    </p:spTree>
    <p:extLst>
      <p:ext uri="{BB962C8B-B14F-4D97-AF65-F5344CB8AC3E}">
        <p14:creationId xmlns:p14="http://schemas.microsoft.com/office/powerpoint/2010/main" val="1661243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B9F53-06CD-D28A-7B73-4DC1386C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67B64-94E1-E97A-ACF9-EB14A05C1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096" y="1905000"/>
            <a:ext cx="4396338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Total Transaction Amount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A2D94E-6689-CD17-5E3C-65CC696DE4F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96" y="2758393"/>
            <a:ext cx="5157787" cy="343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90ED0-3215-A441-D650-AE10E3167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90999" y="1909281"/>
            <a:ext cx="4396339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by Transaction Amount YoY Growth in 2024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29DAFA5-8A49-9091-5F56-0BD3CC72C8B6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575" y="2678303"/>
            <a:ext cx="5183188" cy="334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42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91AE-A32E-1330-AC98-2FE54FB0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FEDD8-FA4F-F29B-8040-9FBC378E2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partnerships in emerging regions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Local language campaigns in Tier 2/3 cities</a:t>
            </a:r>
          </a:p>
        </p:txBody>
      </p:sp>
    </p:spTree>
    <p:extLst>
      <p:ext uri="{BB962C8B-B14F-4D97-AF65-F5344CB8AC3E}">
        <p14:creationId xmlns:p14="http://schemas.microsoft.com/office/powerpoint/2010/main" val="4287490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F2B9-DB62-DAAE-CB9D-B7C50B4F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5: </a:t>
            </a:r>
            <a:r>
              <a:rPr lang="en-GB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978F-1E4F-F713-18CF-E7F9415F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-&gt;increase user retention, boost active usage, and drive user base expansion through targeted strategies and initiatives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28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3A3-1C7B-217B-1096-DF7F6220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00487-7448-2A55-F7FC-6435D8F37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305" y="1982313"/>
            <a:ext cx="4396338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Registered Users by State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AF32C9-1622-DAE3-8377-9632C17D3E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05" y="2993883"/>
            <a:ext cx="5157787" cy="254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C1A8C-7E73-E5FD-526C-B38CF0575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1637" y="1847303"/>
            <a:ext cx="4396339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Registered Users Trend - Top 5 States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2682C41D-85DF-F227-D19D-D40DD4DA10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653" y="2558575"/>
            <a:ext cx="5183188" cy="367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71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7B55-2B2F-5E31-4A3B-5D205F5E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7D32-1FB2-FDB3-0624-24146299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transaction insight analyses the transaction trends, user behaviour, and regional usage patterns on Phone Pe.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Steady increase in digital transactions, especially in Tier 2 and Tier 3 cities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Karnataka, Maharashtra, and Uttar Pradesh show highest transaction volumes.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recharges, utility bill payments, and peer-to-peer transfers dominate.</a:t>
            </a:r>
          </a:p>
        </p:txBody>
      </p:sp>
    </p:spTree>
    <p:extLst>
      <p:ext uri="{BB962C8B-B14F-4D97-AF65-F5344CB8AC3E}">
        <p14:creationId xmlns:p14="http://schemas.microsoft.com/office/powerpoint/2010/main" val="33664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CD6D-2817-0880-4F1D-620048B7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975A-1880-3AAB-A1FC-053BB641D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Extraction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-&gt;Cloned and extracted Phone Pe Pulse data from the official GitHub repository.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-&gt;Parsed JSON files and converted them into structured formats (like Data Frames).	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0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-&gt;Stored the transformed data into a relational database (e.g., MySQL).</a:t>
            </a:r>
          </a:p>
          <a:p>
            <a:pPr algn="justLow"/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-&gt;Analysed transaction trends, categories, states, districts, and more.</a:t>
            </a:r>
          </a:p>
          <a:p>
            <a:pPr marL="457200" lvl="1" indent="0" algn="justLow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Low">
              <a:buNone/>
            </a:pP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-&gt;Created graphs, charts, or summaries for better understanding using </a:t>
            </a:r>
            <a:r>
              <a:rPr lang="en-GB" sz="9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GB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70105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3D91-4D58-4CDB-6757-CC6F6A607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6092" y="913544"/>
            <a:ext cx="8825658" cy="3329581"/>
          </a:xfrm>
        </p:spPr>
        <p:txBody>
          <a:bodyPr/>
          <a:lstStyle/>
          <a:p>
            <a:r>
              <a:rPr lang="en-GB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27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E4C5-4FA4-0D9E-12AD-D53469FB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br>
              <a:rPr lang="en-GB" sz="4900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1A171-E798-4421-D7D8-BD9051561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1: Decoding Transaction Dynamics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2: Device Dominance &amp; Engagement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3: Insurance Penetration &amp; Growth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4: Market Expansion Strategy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Use Case 5: </a:t>
            </a:r>
            <a:r>
              <a:rPr lang="en-GB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and Growth Strategy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9083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E074-4B98-A467-5B05-77BB6016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53139-189D-E9AA-7BDF-490A35FF4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Pe is one of India’s leading digital payment platforms, enabling users to make secure and convenient financial transactions 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and analyse transaction data from Phone Pe across various states and categories, providing insights into usage patterns, transaction volumes, and regional trends.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we seek to highlight key trends, visualize data, and draw meaningful conclusions from Phone Pe transaction records.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84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3CA3-7DD1-7B5A-E0BC-F79BE150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1: Decoding Transaction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C6E4-8BF1-4EEB-D469-4AEB5F4E1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424" y="2381691"/>
            <a:ext cx="8946541" cy="4195481"/>
          </a:xfrm>
        </p:spPr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-&gt;Analyse transaction patterns across states, quarters, and categories.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-&gt;Identify growth, stagnation, or decline trends.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68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98BD505-D095-F440-3185-A33C45B4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88B08A5-27B8-4E67-79D5-FD7FE5CB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3" y="1759467"/>
            <a:ext cx="4396338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Trend by State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B00231-F25D-D989-6A78-9FD0B41037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2818210"/>
            <a:ext cx="4395787" cy="31345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573258C-CA1E-4C49-8E39-8BD8B9E24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1917" y="1718420"/>
            <a:ext cx="4396339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Amount Trend by Transaction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13FB25-0069-CE02-3BF0-4DD538A551BC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31917" y="2794080"/>
            <a:ext cx="4318546" cy="324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1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C59A3-8283-259A-39E7-4B0977D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4DAA-589B-E293-0C98-FC9EF338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graph Maharashtra, Telangana and Karnataka showing the highest growth.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Haryana , Bihar , Arunachal Pradesh showing the lowest growth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Transaction type Peer to Peer and Merchant services  have high growth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625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4BF9-82E2-CDDD-B74D-3716598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Use Case 2: Device Dominance and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78C16-62D6-86FC-8852-A422D229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-&gt;Understand app usage behaviour by device brand and region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831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84FD-EECD-5798-7882-E00A14C0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FCF6-C592-D2EF-39C3-8CC47EA89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Device Brands by Total Users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2B26D5-EC38-EE40-3416-066D3C5E01C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3313" y="3072529"/>
            <a:ext cx="4395787" cy="262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BE490-CAB9-6C65-CBBA-0813205A4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8764" y="1886626"/>
            <a:ext cx="4396339" cy="576262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Engagement % Across States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D3E917D-CE09-AF08-DF67-E33431AA7338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4651" y="3030858"/>
            <a:ext cx="4245563" cy="280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652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2298</TotalTime>
  <Words>678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Times New Roman</vt:lpstr>
      <vt:lpstr>Wingdings</vt:lpstr>
      <vt:lpstr>Wingdings 3</vt:lpstr>
      <vt:lpstr>Ion</vt:lpstr>
      <vt:lpstr>PHONEPE TRANSACTION INSIGHTS</vt:lpstr>
      <vt:lpstr>Project work flow</vt:lpstr>
      <vt:lpstr>Agenda  </vt:lpstr>
      <vt:lpstr>Introduction</vt:lpstr>
      <vt:lpstr>Business Use Case 1: Decoding Transaction Dynamics</vt:lpstr>
      <vt:lpstr>Visualisation</vt:lpstr>
      <vt:lpstr>Insights</vt:lpstr>
      <vt:lpstr>Business Use Case 2: Device Dominance and Engagement</vt:lpstr>
      <vt:lpstr>Visualisation</vt:lpstr>
      <vt:lpstr> Insights</vt:lpstr>
      <vt:lpstr>Business Use Case 3: Insurance Penetration Analysis</vt:lpstr>
      <vt:lpstr>Visualisation</vt:lpstr>
      <vt:lpstr>Recommendations</vt:lpstr>
      <vt:lpstr>Business Use Case 4: Market Expansion Strategy</vt:lpstr>
      <vt:lpstr>Visualisation</vt:lpstr>
      <vt:lpstr>Recommendations</vt:lpstr>
      <vt:lpstr>Business Use Case 5: User Engagement and Growth Strategy</vt:lpstr>
      <vt:lpstr>Visualisation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Rakesh Radhakrishnan</dc:creator>
  <cp:lastModifiedBy>Rakesh Radhakrishnan</cp:lastModifiedBy>
  <cp:revision>1</cp:revision>
  <dcterms:created xsi:type="dcterms:W3CDTF">2025-05-25T16:56:00Z</dcterms:created>
  <dcterms:modified xsi:type="dcterms:W3CDTF">2025-05-27T07:54:28Z</dcterms:modified>
</cp:coreProperties>
</file>