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1"/>
  </p:notesMasterIdLst>
  <p:sldIdLst>
    <p:sldId id="256" r:id="rId3"/>
    <p:sldId id="312" r:id="rId4"/>
    <p:sldId id="316" r:id="rId5"/>
    <p:sldId id="313" r:id="rId6"/>
    <p:sldId id="319" r:id="rId7"/>
    <p:sldId id="320" r:id="rId8"/>
    <p:sldId id="321" r:id="rId9"/>
    <p:sldId id="304" r:id="rId10"/>
  </p:sldIdLst>
  <p:sldSz cx="9144000" cy="5143500" type="screen16x9"/>
  <p:notesSz cx="6858000" cy="9144000"/>
  <p:embeddedFontLst>
    <p:embeddedFont>
      <p:font typeface="Montserrat ExtraBold" panose="020B0604020202020204" charset="0"/>
      <p:bold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BFC39-3666-4862-8FCF-E830E059A960}">
  <a:tblStyle styleId="{DDFBFC39-3666-4862-8FCF-E830E05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9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7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7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12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75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3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Google Shape;14388;g7f9262ee2f_0_24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9" name="Google Shape;14389;g7f9262ee2f_0_24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345019" y="1411801"/>
            <a:ext cx="6453962" cy="999916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Secure Document Management Framework using Blockchain</a:t>
            </a:r>
            <a:endParaRPr sz="28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3484" y="2895601"/>
            <a:ext cx="5497032" cy="199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Group ID : </a:t>
            </a:r>
            <a:r>
              <a:rPr lang="en" sz="1800" dirty="0" smtClean="0"/>
              <a:t>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Iruthayaraja </a:t>
            </a:r>
            <a:r>
              <a:rPr lang="en" sz="1800" dirty="0"/>
              <a:t>A.M.	 EG/2018/3344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Poovallal J.             	         EG/2018/3421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Sajipranath Y. 	         EG/2018/3445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Supervised by – Dr. Rajitha </a:t>
            </a:r>
            <a:r>
              <a:rPr lang="en-US" sz="1800" dirty="0" err="1"/>
              <a:t>Udawalpola</a:t>
            </a:r>
            <a:endParaRPr sz="1800"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35251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9044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Literature Review samples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1212701"/>
            <a:ext cx="7713131" cy="367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dirty="0"/>
              <a:t>DOC-BLOCK: A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-Based </a:t>
            </a:r>
            <a:r>
              <a:rPr lang="en-US" sz="2000" dirty="0"/>
              <a:t>Authentication System for Digital </a:t>
            </a:r>
            <a:r>
              <a:rPr lang="en-US" sz="2000" dirty="0" smtClean="0"/>
              <a:t>Documents.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/>
              <a:t>Online Document Management System for Academic </a:t>
            </a:r>
            <a:r>
              <a:rPr lang="en-US" sz="2000" dirty="0" smtClean="0"/>
              <a:t>Institutes.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/>
              <a:t>Secure Document Management and Distribution in an Open Network </a:t>
            </a:r>
            <a:r>
              <a:rPr lang="en-US" sz="2000" dirty="0" smtClean="0"/>
              <a:t>Environment.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err="1"/>
              <a:t>XDoC</a:t>
            </a:r>
            <a:r>
              <a:rPr lang="en-US" sz="2000" dirty="0"/>
              <a:t>-WFMS: A Framework for Document Centric Workflow Management </a:t>
            </a:r>
            <a:r>
              <a:rPr lang="en-US" sz="2000" dirty="0" smtClean="0"/>
              <a:t>System.</a:t>
            </a:r>
            <a:endParaRPr sz="20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966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38787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Figma</a:t>
            </a:r>
            <a:r>
              <a:rPr lang="en-US" sz="2800" dirty="0" smtClean="0"/>
              <a:t> UI 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31" y="1225266"/>
            <a:ext cx="3547286" cy="1684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9" y="1225267"/>
            <a:ext cx="3316978" cy="1684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2989765"/>
            <a:ext cx="3316977" cy="175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31" y="2986815"/>
            <a:ext cx="3547286" cy="17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38787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Log-In/Sign-Up pages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5" y="1386425"/>
            <a:ext cx="3789469" cy="2332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69" y="1312923"/>
            <a:ext cx="4283984" cy="24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00" y="2789580"/>
            <a:ext cx="3766272" cy="2353920"/>
          </a:xfrm>
          <a:prstGeom prst="rect">
            <a:avLst/>
          </a:prstGeom>
        </p:spPr>
      </p:pic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38787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Landing page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1163686"/>
            <a:ext cx="35052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54" y="1163687"/>
            <a:ext cx="3505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38787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Home page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"/>
          <a:stretch/>
        </p:blipFill>
        <p:spPr>
          <a:xfrm>
            <a:off x="392517" y="1386425"/>
            <a:ext cx="4030366" cy="2150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9"/>
          <a:stretch/>
        </p:blipFill>
        <p:spPr>
          <a:xfrm>
            <a:off x="4771292" y="1386425"/>
            <a:ext cx="4151786" cy="2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643531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Document upload &amp; download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1212701"/>
            <a:ext cx="6631881" cy="3485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/>
              <a:t>Using AWS S3 server.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/>
              <a:t>Using </a:t>
            </a:r>
            <a:r>
              <a:rPr lang="en-US" sz="2400" dirty="0" err="1" smtClean="0"/>
              <a:t>multer</a:t>
            </a:r>
            <a:r>
              <a:rPr lang="en-US" sz="2400" dirty="0" smtClean="0"/>
              <a:t> function.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b="1" dirty="0" smtClean="0"/>
              <a:t>Using IPFS.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 smtClean="0"/>
              <a:t>Using Docker &amp; apache.</a:t>
            </a:r>
            <a:endParaRPr lang="en-US" sz="2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04" y="1256655"/>
            <a:ext cx="3064151" cy="1190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41"/>
          <a:stretch/>
        </p:blipFill>
        <p:spPr>
          <a:xfrm>
            <a:off x="5683113" y="1851920"/>
            <a:ext cx="3381402" cy="855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1"/>
          <a:stretch/>
        </p:blipFill>
        <p:spPr>
          <a:xfrm>
            <a:off x="5498123" y="2650849"/>
            <a:ext cx="3434862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CDAF7-6BB0-9E5A-5712-4F3A68B79FAE}"/>
              </a:ext>
            </a:extLst>
          </p:cNvPr>
          <p:cNvSpPr txBox="1"/>
          <p:nvPr/>
        </p:nvSpPr>
        <p:spPr>
          <a:xfrm>
            <a:off x="2264735" y="2310140"/>
            <a:ext cx="461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87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ExtraBold</vt:lpstr>
      <vt:lpstr>Montserrat</vt:lpstr>
      <vt:lpstr>Arial</vt:lpstr>
      <vt:lpstr>Proxima Nova Semibold</vt:lpstr>
      <vt:lpstr>Proxima Nova</vt:lpstr>
      <vt:lpstr>Futuristic Background by Slidesgo</vt:lpstr>
      <vt:lpstr>Slidesgo Final Pages</vt:lpstr>
      <vt:lpstr>Secure Document Management Framework using Blockchain</vt:lpstr>
      <vt:lpstr>Literature Review samples</vt:lpstr>
      <vt:lpstr>Figma UI </vt:lpstr>
      <vt:lpstr>Log-In/Sign-Up pages</vt:lpstr>
      <vt:lpstr>Landing page</vt:lpstr>
      <vt:lpstr>Home page</vt:lpstr>
      <vt:lpstr>Document upload &amp; download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Ezekiel Raja</dc:creator>
  <cp:lastModifiedBy>user</cp:lastModifiedBy>
  <cp:revision>20</cp:revision>
  <dcterms:modified xsi:type="dcterms:W3CDTF">2023-03-08T03:36:45Z</dcterms:modified>
</cp:coreProperties>
</file>