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309" r:id="rId2"/>
    <p:sldId id="31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3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12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0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3" y="-9597"/>
            <a:ext cx="10088448" cy="779159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6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45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63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7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8449" cy="779159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EE7204 </a:t>
            </a:r>
            <a:r>
              <a:rPr lang="en-US" dirty="0"/>
              <a:t>Computer</a:t>
            </a:r>
            <a:r>
              <a:rPr lang="en-US" spc="-185" dirty="0"/>
              <a:t> </a:t>
            </a:r>
            <a:r>
              <a:rPr lang="en-US" spc="-50" dirty="0"/>
              <a:t>Vision  </a:t>
            </a:r>
            <a:r>
              <a:rPr lang="en-US" dirty="0"/>
              <a:t>and </a:t>
            </a:r>
            <a:r>
              <a:rPr lang="en-US" spc="-5" dirty="0"/>
              <a:t>Image</a:t>
            </a:r>
            <a:r>
              <a:rPr lang="en-US" spc="-35" dirty="0"/>
              <a:t> </a:t>
            </a:r>
            <a:r>
              <a:rPr lang="en-US" dirty="0"/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60" y="2971800"/>
            <a:ext cx="66719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Times New Roman"/>
                <a:cs typeface="Times New Roman"/>
              </a:rPr>
              <a:t>Morphological </a:t>
            </a:r>
            <a:r>
              <a:rPr sz="3950" spc="5" dirty="0">
                <a:latin typeface="Times New Roman"/>
                <a:cs typeface="Times New Roman"/>
              </a:rPr>
              <a:t>Image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processing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670560" y="4205397"/>
            <a:ext cx="3764135" cy="359402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2257" dirty="0">
                <a:latin typeface="Times New Roman"/>
                <a:cs typeface="Times New Roman"/>
              </a:rPr>
              <a:t>Lecturer : </a:t>
            </a:r>
            <a:r>
              <a:rPr lang="en-US" sz="2257" spc="-47" dirty="0" err="1" smtClean="0">
                <a:latin typeface="Times New Roman"/>
                <a:cs typeface="Times New Roman"/>
              </a:rPr>
              <a:t>Hevapathige</a:t>
            </a:r>
            <a:r>
              <a:rPr lang="en-US" sz="2257" spc="-47" dirty="0" smtClean="0">
                <a:latin typeface="Times New Roman"/>
                <a:cs typeface="Times New Roman"/>
              </a:rPr>
              <a:t> </a:t>
            </a:r>
            <a:r>
              <a:rPr lang="en-US" sz="2257" spc="-47" dirty="0" err="1" smtClean="0">
                <a:latin typeface="Times New Roman"/>
                <a:cs typeface="Times New Roman"/>
              </a:rPr>
              <a:t>Asela</a:t>
            </a:r>
            <a:endParaRPr sz="2257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86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0957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Fitting </a:t>
            </a:r>
            <a:r>
              <a:rPr sz="3600" spc="25" dirty="0"/>
              <a:t>&amp;</a:t>
            </a:r>
            <a:r>
              <a:rPr sz="3600" spc="-90" dirty="0"/>
              <a:t> </a:t>
            </a:r>
            <a:r>
              <a:rPr sz="3600" spc="10" dirty="0"/>
              <a:t>Hitting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151824" y="2677718"/>
            <a:ext cx="4644077" cy="2586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0783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Fundamental</a:t>
            </a:r>
            <a:r>
              <a:rPr sz="3600" spc="-50" dirty="0"/>
              <a:t> </a:t>
            </a:r>
            <a:r>
              <a:rPr sz="3600" spc="10" dirty="0"/>
              <a:t>Operations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2003" y="2230522"/>
            <a:ext cx="7760334" cy="42113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1295" marR="5080" indent="-189230">
              <a:lnSpc>
                <a:spcPts val="3320"/>
              </a:lnSpc>
              <a:spcBef>
                <a:spcPts val="525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0" dirty="0">
                <a:latin typeface="Times New Roman"/>
                <a:cs typeface="Times New Roman"/>
              </a:rPr>
              <a:t>Fundamentally morphological </a:t>
            </a:r>
            <a:r>
              <a:rPr sz="3050" spc="15" dirty="0">
                <a:latin typeface="Times New Roman"/>
                <a:cs typeface="Times New Roman"/>
              </a:rPr>
              <a:t>image</a:t>
            </a:r>
            <a:r>
              <a:rPr sz="3050" spc="-11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processing  </a:t>
            </a:r>
            <a:r>
              <a:rPr sz="3050" spc="10" dirty="0">
                <a:latin typeface="Times New Roman"/>
                <a:cs typeface="Times New Roman"/>
              </a:rPr>
              <a:t>is </a:t>
            </a:r>
            <a:r>
              <a:rPr sz="3050" spc="20" dirty="0">
                <a:latin typeface="Times New Roman"/>
                <a:cs typeface="Times New Roman"/>
              </a:rPr>
              <a:t>much </a:t>
            </a:r>
            <a:r>
              <a:rPr sz="3050" spc="10" dirty="0">
                <a:latin typeface="Times New Roman"/>
                <a:cs typeface="Times New Roman"/>
              </a:rPr>
              <a:t>like </a:t>
            </a:r>
            <a:r>
              <a:rPr sz="3050" spc="5" dirty="0">
                <a:latin typeface="Times New Roman"/>
                <a:cs typeface="Times New Roman"/>
              </a:rPr>
              <a:t>spatial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filtering</a:t>
            </a:r>
            <a:endParaRPr sz="3050">
              <a:latin typeface="Times New Roman"/>
              <a:cs typeface="Times New Roman"/>
            </a:endParaRPr>
          </a:p>
          <a:p>
            <a:pPr marL="201295" marR="256540" indent="-189230">
              <a:lnSpc>
                <a:spcPct val="90800"/>
              </a:lnSpc>
              <a:spcBef>
                <a:spcPts val="840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5" dirty="0">
                <a:latin typeface="Times New Roman"/>
                <a:cs typeface="Times New Roman"/>
              </a:rPr>
              <a:t>The </a:t>
            </a:r>
            <a:r>
              <a:rPr sz="3050" spc="10" dirty="0">
                <a:latin typeface="Times New Roman"/>
                <a:cs typeface="Times New Roman"/>
              </a:rPr>
              <a:t>structuring </a:t>
            </a:r>
            <a:r>
              <a:rPr sz="3050" spc="5" dirty="0">
                <a:latin typeface="Times New Roman"/>
                <a:cs typeface="Times New Roman"/>
              </a:rPr>
              <a:t>element </a:t>
            </a:r>
            <a:r>
              <a:rPr sz="3050" spc="10" dirty="0">
                <a:latin typeface="Times New Roman"/>
                <a:cs typeface="Times New Roman"/>
              </a:rPr>
              <a:t>is </a:t>
            </a:r>
            <a:r>
              <a:rPr sz="3050" spc="20" dirty="0">
                <a:latin typeface="Times New Roman"/>
                <a:cs typeface="Times New Roman"/>
              </a:rPr>
              <a:t>moved </a:t>
            </a:r>
            <a:r>
              <a:rPr sz="3050" spc="10" dirty="0">
                <a:latin typeface="Times New Roman"/>
                <a:cs typeface="Times New Roman"/>
              </a:rPr>
              <a:t>across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every  </a:t>
            </a:r>
            <a:r>
              <a:rPr sz="3050" spc="10" dirty="0">
                <a:latin typeface="Times New Roman"/>
                <a:cs typeface="Times New Roman"/>
              </a:rPr>
              <a:t>pixel in the original </a:t>
            </a:r>
            <a:r>
              <a:rPr sz="3050" spc="15" dirty="0">
                <a:latin typeface="Times New Roman"/>
                <a:cs typeface="Times New Roman"/>
              </a:rPr>
              <a:t>image </a:t>
            </a:r>
            <a:r>
              <a:rPr sz="3050" spc="10" dirty="0">
                <a:latin typeface="Times New Roman"/>
                <a:cs typeface="Times New Roman"/>
              </a:rPr>
              <a:t>to give </a:t>
            </a:r>
            <a:r>
              <a:rPr sz="3050" spc="15" dirty="0">
                <a:latin typeface="Times New Roman"/>
                <a:cs typeface="Times New Roman"/>
              </a:rPr>
              <a:t>a </a:t>
            </a:r>
            <a:r>
              <a:rPr sz="3050" spc="10" dirty="0">
                <a:latin typeface="Times New Roman"/>
                <a:cs typeface="Times New Roman"/>
              </a:rPr>
              <a:t>pixel in </a:t>
            </a:r>
            <a:r>
              <a:rPr sz="3050" spc="15" dirty="0">
                <a:latin typeface="Times New Roman"/>
                <a:cs typeface="Times New Roman"/>
              </a:rPr>
              <a:t>a  </a:t>
            </a:r>
            <a:r>
              <a:rPr sz="3050" spc="20" dirty="0">
                <a:latin typeface="Times New Roman"/>
                <a:cs typeface="Times New Roman"/>
              </a:rPr>
              <a:t>new </a:t>
            </a:r>
            <a:r>
              <a:rPr sz="3050" spc="10" dirty="0">
                <a:latin typeface="Times New Roman"/>
                <a:cs typeface="Times New Roman"/>
              </a:rPr>
              <a:t>processed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image</a:t>
            </a:r>
            <a:endParaRPr sz="3050">
              <a:latin typeface="Times New Roman"/>
              <a:cs typeface="Times New Roman"/>
            </a:endParaRPr>
          </a:p>
          <a:p>
            <a:pPr marL="201295" marR="843280" indent="-189230">
              <a:lnSpc>
                <a:spcPts val="3320"/>
              </a:lnSpc>
              <a:spcBef>
                <a:spcPts val="950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5" dirty="0">
                <a:latin typeface="Times New Roman"/>
                <a:cs typeface="Times New Roman"/>
              </a:rPr>
              <a:t>The </a:t>
            </a:r>
            <a:r>
              <a:rPr sz="3050" spc="10" dirty="0">
                <a:latin typeface="Times New Roman"/>
                <a:cs typeface="Times New Roman"/>
              </a:rPr>
              <a:t>value of this </a:t>
            </a:r>
            <a:r>
              <a:rPr sz="3050" spc="15" dirty="0">
                <a:latin typeface="Times New Roman"/>
                <a:cs typeface="Times New Roman"/>
              </a:rPr>
              <a:t>new </a:t>
            </a:r>
            <a:r>
              <a:rPr sz="3050" spc="10" dirty="0">
                <a:latin typeface="Times New Roman"/>
                <a:cs typeface="Times New Roman"/>
              </a:rPr>
              <a:t>pixel </a:t>
            </a:r>
            <a:r>
              <a:rPr sz="3050" spc="15" dirty="0">
                <a:latin typeface="Times New Roman"/>
                <a:cs typeface="Times New Roman"/>
              </a:rPr>
              <a:t>depends on</a:t>
            </a:r>
            <a:r>
              <a:rPr sz="3050" spc="-1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the  operation</a:t>
            </a:r>
            <a:r>
              <a:rPr sz="3050" spc="-4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performed</a:t>
            </a:r>
            <a:endParaRPr sz="3050">
              <a:latin typeface="Times New Roman"/>
              <a:cs typeface="Times New Roman"/>
            </a:endParaRPr>
          </a:p>
          <a:p>
            <a:pPr marL="201295" indent="-189230">
              <a:lnSpc>
                <a:spcPts val="3500"/>
              </a:lnSpc>
              <a:spcBef>
                <a:spcPts val="490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5" dirty="0">
                <a:latin typeface="Times New Roman"/>
                <a:cs typeface="Times New Roman"/>
              </a:rPr>
              <a:t>There </a:t>
            </a:r>
            <a:r>
              <a:rPr sz="3050" spc="10" dirty="0">
                <a:latin typeface="Times New Roman"/>
                <a:cs typeface="Times New Roman"/>
              </a:rPr>
              <a:t>are </a:t>
            </a:r>
            <a:r>
              <a:rPr sz="3050" spc="15" dirty="0">
                <a:latin typeface="Times New Roman"/>
                <a:cs typeface="Times New Roman"/>
              </a:rPr>
              <a:t>two </a:t>
            </a:r>
            <a:r>
              <a:rPr sz="3050" spc="10" dirty="0">
                <a:latin typeface="Times New Roman"/>
                <a:cs typeface="Times New Roman"/>
              </a:rPr>
              <a:t>basic morphological</a:t>
            </a:r>
            <a:r>
              <a:rPr sz="3050" spc="-10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operations:</a:t>
            </a:r>
            <a:endParaRPr sz="3050">
              <a:latin typeface="Times New Roman"/>
              <a:cs typeface="Times New Roman"/>
            </a:endParaRPr>
          </a:p>
          <a:p>
            <a:pPr marL="201295">
              <a:lnSpc>
                <a:spcPts val="3500"/>
              </a:lnSpc>
            </a:pPr>
            <a:r>
              <a:rPr sz="3050" b="1" dirty="0">
                <a:solidFill>
                  <a:srgbClr val="2E75B6"/>
                </a:solidFill>
                <a:latin typeface="Times New Roman"/>
                <a:cs typeface="Times New Roman"/>
              </a:rPr>
              <a:t>Erosion </a:t>
            </a:r>
            <a:r>
              <a:rPr sz="3050" spc="15" dirty="0">
                <a:latin typeface="Times New Roman"/>
                <a:cs typeface="Times New Roman"/>
              </a:rPr>
              <a:t>and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b="1" spc="10" dirty="0">
                <a:solidFill>
                  <a:srgbClr val="2E75B6"/>
                </a:solidFill>
                <a:latin typeface="Times New Roman"/>
                <a:cs typeface="Times New Roman"/>
              </a:rPr>
              <a:t>Dilation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24207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Erosion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914400" y="2089447"/>
            <a:ext cx="8409940" cy="325281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 marR="287020">
              <a:lnSpc>
                <a:spcPts val="3320"/>
              </a:lnSpc>
              <a:spcBef>
                <a:spcPts val="525"/>
              </a:spcBef>
            </a:pPr>
            <a:r>
              <a:rPr sz="3050" spc="10" dirty="0">
                <a:latin typeface="Times New Roman"/>
                <a:cs typeface="Times New Roman"/>
              </a:rPr>
              <a:t>Erosion of image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3050" spc="15" dirty="0">
                <a:latin typeface="Times New Roman"/>
                <a:cs typeface="Times New Roman"/>
              </a:rPr>
              <a:t>by </a:t>
            </a:r>
            <a:r>
              <a:rPr sz="3050" spc="10" dirty="0">
                <a:latin typeface="Times New Roman"/>
                <a:cs typeface="Times New Roman"/>
              </a:rPr>
              <a:t>structuring element </a:t>
            </a:r>
            <a:r>
              <a:rPr sz="3050" i="1" spc="10" dirty="0">
                <a:latin typeface="Times New Roman"/>
                <a:cs typeface="Times New Roman"/>
              </a:rPr>
              <a:t>s </a:t>
            </a:r>
            <a:r>
              <a:rPr sz="3050" spc="10" dirty="0">
                <a:latin typeface="Times New Roman"/>
                <a:cs typeface="Times New Roman"/>
              </a:rPr>
              <a:t>is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given  by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2300" spc="15" dirty="0">
                <a:latin typeface="Webdings"/>
                <a:cs typeface="Webdings"/>
              </a:rPr>
              <a:t>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s</a:t>
            </a:r>
            <a:endParaRPr sz="3050" dirty="0">
              <a:latin typeface="Times New Roman"/>
              <a:cs typeface="Times New Roman"/>
            </a:endParaRPr>
          </a:p>
          <a:p>
            <a:pPr marL="25400" marR="17780">
              <a:lnSpc>
                <a:spcPts val="3320"/>
              </a:lnSpc>
              <a:spcBef>
                <a:spcPts val="894"/>
              </a:spcBef>
            </a:pPr>
            <a:r>
              <a:rPr sz="3050" spc="15" dirty="0">
                <a:latin typeface="Times New Roman"/>
                <a:cs typeface="Times New Roman"/>
              </a:rPr>
              <a:t>The </a:t>
            </a:r>
            <a:r>
              <a:rPr sz="3050" spc="10" dirty="0">
                <a:latin typeface="Times New Roman"/>
                <a:cs typeface="Times New Roman"/>
              </a:rPr>
              <a:t>structuring element s </a:t>
            </a:r>
            <a:r>
              <a:rPr sz="3050" spc="5" dirty="0">
                <a:latin typeface="Times New Roman"/>
                <a:cs typeface="Times New Roman"/>
              </a:rPr>
              <a:t>is </a:t>
            </a:r>
            <a:r>
              <a:rPr sz="3050" spc="10" dirty="0">
                <a:latin typeface="Times New Roman"/>
                <a:cs typeface="Times New Roman"/>
              </a:rPr>
              <a:t>positioned with </a:t>
            </a:r>
            <a:r>
              <a:rPr sz="3050" spc="5" dirty="0">
                <a:latin typeface="Times New Roman"/>
                <a:cs typeface="Times New Roman"/>
              </a:rPr>
              <a:t>its</a:t>
            </a:r>
            <a:r>
              <a:rPr sz="3050" spc="-1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origin  at </a:t>
            </a:r>
            <a:r>
              <a:rPr sz="3050" i="1" spc="10" dirty="0">
                <a:latin typeface="Times New Roman"/>
                <a:cs typeface="Times New Roman"/>
              </a:rPr>
              <a:t>(x, y) </a:t>
            </a:r>
            <a:r>
              <a:rPr sz="3050" spc="15" dirty="0">
                <a:latin typeface="Times New Roman"/>
                <a:cs typeface="Times New Roman"/>
              </a:rPr>
              <a:t>and </a:t>
            </a:r>
            <a:r>
              <a:rPr sz="3050" spc="10" dirty="0">
                <a:latin typeface="Times New Roman"/>
                <a:cs typeface="Times New Roman"/>
              </a:rPr>
              <a:t>the </a:t>
            </a:r>
            <a:r>
              <a:rPr sz="3050" spc="15" dirty="0">
                <a:latin typeface="Times New Roman"/>
                <a:cs typeface="Times New Roman"/>
              </a:rPr>
              <a:t>new </a:t>
            </a:r>
            <a:r>
              <a:rPr sz="3050" spc="10" dirty="0">
                <a:latin typeface="Times New Roman"/>
                <a:cs typeface="Times New Roman"/>
              </a:rPr>
              <a:t>pixel value is determined using  the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rule:</a:t>
            </a:r>
            <a:endParaRPr sz="3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400" y="5638800"/>
                <a:ext cx="370563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𝑓𝑖𝑡𝑠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638800"/>
                <a:ext cx="3705630" cy="961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240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7859" y="2364709"/>
            <a:ext cx="16357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857" y="3791325"/>
            <a:ext cx="27336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62783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232404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099" y="502920"/>
                </a:moveTo>
                <a:lnTo>
                  <a:pt x="0" y="502920"/>
                </a:lnTo>
                <a:lnTo>
                  <a:pt x="210311" y="670560"/>
                </a:lnTo>
                <a:lnTo>
                  <a:pt x="419099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6" y="0"/>
                </a:lnTo>
                <a:lnTo>
                  <a:pt x="105156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8688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6" y="507492"/>
                </a:lnTo>
                <a:lnTo>
                  <a:pt x="329184" y="502920"/>
                </a:lnTo>
                <a:lnTo>
                  <a:pt x="333756" y="502920"/>
                </a:lnTo>
                <a:lnTo>
                  <a:pt x="333756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6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2" y="10668"/>
                </a:lnTo>
                <a:lnTo>
                  <a:pt x="124967" y="4572"/>
                </a:lnTo>
                <a:lnTo>
                  <a:pt x="333756" y="4572"/>
                </a:lnTo>
                <a:lnTo>
                  <a:pt x="333756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6" y="502920"/>
                </a:moveTo>
                <a:lnTo>
                  <a:pt x="329184" y="502920"/>
                </a:lnTo>
                <a:lnTo>
                  <a:pt x="333756" y="507492"/>
                </a:lnTo>
                <a:lnTo>
                  <a:pt x="333756" y="502920"/>
                </a:lnTo>
                <a:close/>
              </a:path>
              <a:path w="448310" h="683260">
                <a:moveTo>
                  <a:pt x="448056" y="502920"/>
                </a:moveTo>
                <a:lnTo>
                  <a:pt x="333756" y="502920"/>
                </a:lnTo>
                <a:lnTo>
                  <a:pt x="333756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6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2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6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6" y="10668"/>
                </a:lnTo>
                <a:lnTo>
                  <a:pt x="3337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2404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099" y="377951"/>
                </a:moveTo>
                <a:lnTo>
                  <a:pt x="0" y="377951"/>
                </a:lnTo>
                <a:lnTo>
                  <a:pt x="210311" y="502920"/>
                </a:lnTo>
                <a:lnTo>
                  <a:pt x="419099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6" y="0"/>
                </a:lnTo>
                <a:lnTo>
                  <a:pt x="105156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4116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599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599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599" y="502610"/>
                </a:moveTo>
                <a:lnTo>
                  <a:pt x="225551" y="504444"/>
                </a:lnTo>
                <a:lnTo>
                  <a:pt x="231647" y="504444"/>
                </a:lnTo>
                <a:lnTo>
                  <a:pt x="228599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599" y="502610"/>
                </a:lnTo>
                <a:lnTo>
                  <a:pt x="231647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7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1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1" y="382524"/>
                </a:lnTo>
                <a:lnTo>
                  <a:pt x="118871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8" y="382524"/>
                </a:lnTo>
                <a:lnTo>
                  <a:pt x="333756" y="377951"/>
                </a:lnTo>
                <a:lnTo>
                  <a:pt x="338328" y="377951"/>
                </a:lnTo>
                <a:lnTo>
                  <a:pt x="338328" y="10668"/>
                </a:lnTo>
                <a:lnTo>
                  <a:pt x="333756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199" y="377951"/>
                </a:moveTo>
                <a:lnTo>
                  <a:pt x="435863" y="377951"/>
                </a:lnTo>
                <a:lnTo>
                  <a:pt x="437387" y="387096"/>
                </a:lnTo>
                <a:lnTo>
                  <a:pt x="441788" y="387096"/>
                </a:lnTo>
                <a:lnTo>
                  <a:pt x="457199" y="377951"/>
                </a:lnTo>
                <a:close/>
              </a:path>
              <a:path w="457200" h="513714">
                <a:moveTo>
                  <a:pt x="338328" y="0"/>
                </a:moveTo>
                <a:lnTo>
                  <a:pt x="118871" y="0"/>
                </a:lnTo>
                <a:lnTo>
                  <a:pt x="118871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8" y="4572"/>
                </a:lnTo>
                <a:lnTo>
                  <a:pt x="338328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1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8" y="377951"/>
                </a:moveTo>
                <a:lnTo>
                  <a:pt x="333756" y="377951"/>
                </a:lnTo>
                <a:lnTo>
                  <a:pt x="338328" y="382524"/>
                </a:lnTo>
                <a:lnTo>
                  <a:pt x="338328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8" y="377951"/>
                </a:lnTo>
                <a:lnTo>
                  <a:pt x="338328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8" y="4572"/>
                </a:moveTo>
                <a:lnTo>
                  <a:pt x="327659" y="4572"/>
                </a:lnTo>
                <a:lnTo>
                  <a:pt x="333756" y="10668"/>
                </a:lnTo>
                <a:lnTo>
                  <a:pt x="338328" y="10668"/>
                </a:lnTo>
                <a:lnTo>
                  <a:pt x="33832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47067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992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3954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6" y="0"/>
                </a:lnTo>
                <a:lnTo>
                  <a:pt x="105156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82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4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2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5" y="502920"/>
                </a:moveTo>
                <a:lnTo>
                  <a:pt x="329184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10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2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5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954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6" y="0"/>
                </a:lnTo>
                <a:lnTo>
                  <a:pt x="105156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125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6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6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4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6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4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60" y="4572"/>
                </a:lnTo>
                <a:lnTo>
                  <a:pt x="333756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240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0479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1010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6384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1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1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1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10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1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5" y="4572"/>
                </a:moveTo>
                <a:lnTo>
                  <a:pt x="323088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181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60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0877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104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280659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6944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1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1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1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10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1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5" y="4572"/>
                </a:moveTo>
                <a:lnTo>
                  <a:pt x="323088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0659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60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17152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160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95122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50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8" y="682752"/>
                </a:lnTo>
                <a:lnTo>
                  <a:pt x="237317" y="672084"/>
                </a:lnTo>
                <a:lnTo>
                  <a:pt x="220980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80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6" y="513588"/>
                </a:lnTo>
                <a:lnTo>
                  <a:pt x="429768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6" y="507492"/>
                </a:lnTo>
                <a:lnTo>
                  <a:pt x="329184" y="502920"/>
                </a:lnTo>
                <a:lnTo>
                  <a:pt x="333756" y="502920"/>
                </a:lnTo>
                <a:lnTo>
                  <a:pt x="333756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8" y="504444"/>
                </a:lnTo>
                <a:lnTo>
                  <a:pt x="432816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6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6" y="4572"/>
                </a:lnTo>
                <a:lnTo>
                  <a:pt x="333756" y="0"/>
                </a:lnTo>
                <a:close/>
              </a:path>
              <a:path w="448310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10" h="683260">
                <a:moveTo>
                  <a:pt x="333756" y="502920"/>
                </a:moveTo>
                <a:lnTo>
                  <a:pt x="329184" y="502920"/>
                </a:lnTo>
                <a:lnTo>
                  <a:pt x="333756" y="507492"/>
                </a:lnTo>
                <a:lnTo>
                  <a:pt x="333756" y="502920"/>
                </a:lnTo>
                <a:close/>
              </a:path>
              <a:path w="448310" h="683260">
                <a:moveTo>
                  <a:pt x="448056" y="502920"/>
                </a:moveTo>
                <a:lnTo>
                  <a:pt x="333756" y="502920"/>
                </a:lnTo>
                <a:lnTo>
                  <a:pt x="333756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6" y="502920"/>
                </a:lnTo>
                <a:close/>
              </a:path>
              <a:path w="448310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6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6" y="10668"/>
                </a:lnTo>
                <a:lnTo>
                  <a:pt x="3337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22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293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599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599" y="502610"/>
                </a:moveTo>
                <a:lnTo>
                  <a:pt x="225551" y="504444"/>
                </a:lnTo>
                <a:lnTo>
                  <a:pt x="231647" y="504444"/>
                </a:lnTo>
                <a:lnTo>
                  <a:pt x="228599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599" y="502610"/>
                </a:lnTo>
                <a:lnTo>
                  <a:pt x="231647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1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1" y="382524"/>
                </a:lnTo>
                <a:lnTo>
                  <a:pt x="118871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1" y="0"/>
                </a:lnTo>
                <a:lnTo>
                  <a:pt x="118871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1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240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52159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62178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8064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09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7" y="4572"/>
                </a:moveTo>
                <a:lnTo>
                  <a:pt x="323087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1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1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09" h="683260">
                <a:moveTo>
                  <a:pt x="124967" y="502920"/>
                </a:moveTo>
                <a:lnTo>
                  <a:pt x="118871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09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09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09" h="683260">
                <a:moveTo>
                  <a:pt x="124967" y="4572"/>
                </a:moveTo>
                <a:lnTo>
                  <a:pt x="118871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09" h="683260">
                <a:moveTo>
                  <a:pt x="323087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7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333755" y="4572"/>
                </a:moveTo>
                <a:lnTo>
                  <a:pt x="323087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178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349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7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7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3925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22719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29234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1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862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6" y="513588"/>
                </a:lnTo>
                <a:lnTo>
                  <a:pt x="429768" y="504444"/>
                </a:lnTo>
                <a:close/>
              </a:path>
              <a:path w="448309" h="683260">
                <a:moveTo>
                  <a:pt x="18287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7" y="4572"/>
                </a:moveTo>
                <a:lnTo>
                  <a:pt x="323087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8" y="504444"/>
                </a:lnTo>
                <a:lnTo>
                  <a:pt x="432816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09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09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09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09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09" h="683260">
                <a:moveTo>
                  <a:pt x="323087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7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333755" y="4572"/>
                </a:moveTo>
                <a:lnTo>
                  <a:pt x="323087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234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1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405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8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4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8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40" y="387096"/>
                </a:lnTo>
                <a:lnTo>
                  <a:pt x="129540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4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40" y="377951"/>
                </a:lnTo>
                <a:lnTo>
                  <a:pt x="129540" y="10668"/>
                </a:lnTo>
                <a:lnTo>
                  <a:pt x="123444" y="10668"/>
                </a:lnTo>
                <a:lnTo>
                  <a:pt x="129540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40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40" y="382524"/>
                </a:lnTo>
                <a:lnTo>
                  <a:pt x="129540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4" y="377951"/>
                </a:lnTo>
                <a:close/>
              </a:path>
              <a:path w="457200" h="513714">
                <a:moveTo>
                  <a:pt x="129540" y="4572"/>
                </a:moveTo>
                <a:lnTo>
                  <a:pt x="123444" y="10668"/>
                </a:lnTo>
                <a:lnTo>
                  <a:pt x="129540" y="10668"/>
                </a:lnTo>
                <a:lnTo>
                  <a:pt x="129540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40" y="4572"/>
                </a:lnTo>
                <a:lnTo>
                  <a:pt x="129540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47829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Introduction</a:t>
            </a:r>
            <a:endParaRPr sz="3600" dirty="0"/>
          </a:p>
        </p:txBody>
      </p:sp>
      <p:sp>
        <p:nvSpPr>
          <p:cNvPr id="7" name="object 3"/>
          <p:cNvSpPr txBox="1"/>
          <p:nvPr/>
        </p:nvSpPr>
        <p:spPr>
          <a:xfrm>
            <a:off x="779644" y="2035080"/>
            <a:ext cx="8164195" cy="19392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5" dirty="0">
                <a:latin typeface="Times New Roman"/>
                <a:cs typeface="Times New Roman"/>
              </a:rPr>
              <a:t>Once </a:t>
            </a:r>
            <a:r>
              <a:rPr sz="3050" spc="10" dirty="0">
                <a:latin typeface="Times New Roman"/>
                <a:cs typeface="Times New Roman"/>
              </a:rPr>
              <a:t>segmentation is</a:t>
            </a:r>
            <a:r>
              <a:rPr sz="3050" spc="-9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complete</a:t>
            </a:r>
            <a:endParaRPr sz="3050">
              <a:latin typeface="Times New Roman"/>
              <a:cs typeface="Times New Roman"/>
            </a:endParaRPr>
          </a:p>
          <a:p>
            <a:pPr marL="201295" marR="5080" indent="-189230">
              <a:lnSpc>
                <a:spcPts val="3320"/>
              </a:lnSpc>
              <a:spcBef>
                <a:spcPts val="944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0" dirty="0">
                <a:latin typeface="Times New Roman"/>
                <a:cs typeface="Times New Roman"/>
              </a:rPr>
              <a:t>Morphological operations </a:t>
            </a:r>
            <a:r>
              <a:rPr sz="3050" spc="15" dirty="0">
                <a:latin typeface="Times New Roman"/>
                <a:cs typeface="Times New Roman"/>
              </a:rPr>
              <a:t>can be used </a:t>
            </a:r>
            <a:r>
              <a:rPr sz="3050" spc="10" dirty="0">
                <a:latin typeface="Times New Roman"/>
                <a:cs typeface="Times New Roman"/>
              </a:rPr>
              <a:t>to </a:t>
            </a:r>
            <a:r>
              <a:rPr sz="3050" spc="15" dirty="0">
                <a:latin typeface="Times New Roman"/>
                <a:cs typeface="Times New Roman"/>
              </a:rPr>
              <a:t>remove  </a:t>
            </a:r>
            <a:r>
              <a:rPr sz="3050" spc="10" dirty="0">
                <a:latin typeface="Times New Roman"/>
                <a:cs typeface="Times New Roman"/>
              </a:rPr>
              <a:t>imperfections in the segmented image </a:t>
            </a:r>
            <a:r>
              <a:rPr sz="3050" spc="15" dirty="0">
                <a:latin typeface="Times New Roman"/>
                <a:cs typeface="Times New Roman"/>
              </a:rPr>
              <a:t>and provide  </a:t>
            </a:r>
            <a:r>
              <a:rPr sz="3050" spc="10" dirty="0">
                <a:latin typeface="Times New Roman"/>
                <a:cs typeface="Times New Roman"/>
              </a:rPr>
              <a:t>information </a:t>
            </a:r>
            <a:r>
              <a:rPr sz="3050" spc="15" dirty="0">
                <a:latin typeface="Times New Roman"/>
                <a:cs typeface="Times New Roman"/>
              </a:rPr>
              <a:t>on </a:t>
            </a:r>
            <a:r>
              <a:rPr sz="3050" spc="10" dirty="0">
                <a:latin typeface="Times New Roman"/>
                <a:cs typeface="Times New Roman"/>
              </a:rPr>
              <a:t>the </a:t>
            </a:r>
            <a:r>
              <a:rPr sz="3050" spc="15" dirty="0">
                <a:latin typeface="Times New Roman"/>
                <a:cs typeface="Times New Roman"/>
              </a:rPr>
              <a:t>form and </a:t>
            </a:r>
            <a:r>
              <a:rPr sz="3050" spc="5" dirty="0">
                <a:latin typeface="Times New Roman"/>
                <a:cs typeface="Times New Roman"/>
              </a:rPr>
              <a:t>structure </a:t>
            </a:r>
            <a:r>
              <a:rPr sz="3050" spc="15" dirty="0">
                <a:latin typeface="Times New Roman"/>
                <a:cs typeface="Times New Roman"/>
              </a:rPr>
              <a:t>of </a:t>
            </a:r>
            <a:r>
              <a:rPr sz="3050" spc="10" dirty="0">
                <a:latin typeface="Times New Roman"/>
                <a:cs typeface="Times New Roman"/>
              </a:rPr>
              <a:t>the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image</a:t>
            </a:r>
            <a:endParaRPr sz="30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950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3925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328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96290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1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918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80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8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80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6" y="513588"/>
                </a:lnTo>
                <a:lnTo>
                  <a:pt x="429768" y="504444"/>
                </a:lnTo>
                <a:close/>
              </a:path>
              <a:path w="448309" h="683260">
                <a:moveTo>
                  <a:pt x="18288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8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8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6" y="507492"/>
                </a:lnTo>
                <a:lnTo>
                  <a:pt x="329184" y="502920"/>
                </a:lnTo>
                <a:lnTo>
                  <a:pt x="333756" y="502920"/>
                </a:lnTo>
                <a:lnTo>
                  <a:pt x="333756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8" y="504444"/>
                </a:lnTo>
                <a:lnTo>
                  <a:pt x="432816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6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6" y="4572"/>
                </a:lnTo>
                <a:lnTo>
                  <a:pt x="333756" y="0"/>
                </a:lnTo>
                <a:close/>
              </a:path>
              <a:path w="448309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09" h="683260">
                <a:moveTo>
                  <a:pt x="333756" y="502920"/>
                </a:moveTo>
                <a:lnTo>
                  <a:pt x="329184" y="502920"/>
                </a:lnTo>
                <a:lnTo>
                  <a:pt x="333756" y="507492"/>
                </a:lnTo>
                <a:lnTo>
                  <a:pt x="333756" y="502920"/>
                </a:lnTo>
                <a:close/>
              </a:path>
              <a:path w="448309" h="683260">
                <a:moveTo>
                  <a:pt x="448056" y="502920"/>
                </a:moveTo>
                <a:lnTo>
                  <a:pt x="333756" y="502920"/>
                </a:lnTo>
                <a:lnTo>
                  <a:pt x="333756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6" y="502920"/>
                </a:lnTo>
                <a:close/>
              </a:path>
              <a:path w="448309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09" h="683260">
                <a:moveTo>
                  <a:pt x="323088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09" h="683260">
                <a:moveTo>
                  <a:pt x="333756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6" y="10668"/>
                </a:lnTo>
                <a:lnTo>
                  <a:pt x="3337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290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1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461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2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8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2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4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8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40" y="387096"/>
                </a:lnTo>
                <a:lnTo>
                  <a:pt x="129540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8" y="382524"/>
                </a:lnTo>
                <a:lnTo>
                  <a:pt x="333756" y="377951"/>
                </a:lnTo>
                <a:lnTo>
                  <a:pt x="338328" y="377951"/>
                </a:lnTo>
                <a:lnTo>
                  <a:pt x="338328" y="10668"/>
                </a:lnTo>
                <a:lnTo>
                  <a:pt x="333756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4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8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40" y="377951"/>
                </a:lnTo>
                <a:lnTo>
                  <a:pt x="129540" y="10668"/>
                </a:lnTo>
                <a:lnTo>
                  <a:pt x="123444" y="10668"/>
                </a:lnTo>
                <a:lnTo>
                  <a:pt x="129540" y="4572"/>
                </a:lnTo>
                <a:lnTo>
                  <a:pt x="338328" y="4572"/>
                </a:lnTo>
                <a:lnTo>
                  <a:pt x="338328" y="0"/>
                </a:lnTo>
                <a:close/>
              </a:path>
              <a:path w="457200" h="513714">
                <a:moveTo>
                  <a:pt x="129540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40" y="382524"/>
                </a:lnTo>
                <a:lnTo>
                  <a:pt x="129540" y="377951"/>
                </a:lnTo>
                <a:close/>
              </a:path>
              <a:path w="457200" h="513714">
                <a:moveTo>
                  <a:pt x="338328" y="377951"/>
                </a:moveTo>
                <a:lnTo>
                  <a:pt x="333756" y="377951"/>
                </a:lnTo>
                <a:lnTo>
                  <a:pt x="338328" y="382524"/>
                </a:lnTo>
                <a:lnTo>
                  <a:pt x="338328" y="377951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338328" y="377951"/>
                </a:lnTo>
                <a:lnTo>
                  <a:pt x="338328" y="382524"/>
                </a:lnTo>
                <a:lnTo>
                  <a:pt x="428262" y="382524"/>
                </a:lnTo>
                <a:lnTo>
                  <a:pt x="435864" y="377951"/>
                </a:lnTo>
                <a:close/>
              </a:path>
              <a:path w="457200" h="513714">
                <a:moveTo>
                  <a:pt x="129540" y="4572"/>
                </a:moveTo>
                <a:lnTo>
                  <a:pt x="123444" y="10668"/>
                </a:lnTo>
                <a:lnTo>
                  <a:pt x="129540" y="10668"/>
                </a:lnTo>
                <a:lnTo>
                  <a:pt x="129540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40" y="4572"/>
                </a:lnTo>
                <a:lnTo>
                  <a:pt x="129540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8" y="4572"/>
                </a:moveTo>
                <a:lnTo>
                  <a:pt x="327660" y="4572"/>
                </a:lnTo>
                <a:lnTo>
                  <a:pt x="333756" y="10668"/>
                </a:lnTo>
                <a:lnTo>
                  <a:pt x="338328" y="10668"/>
                </a:lnTo>
                <a:lnTo>
                  <a:pt x="33832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0877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6384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33459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6" y="0"/>
                </a:lnTo>
                <a:lnTo>
                  <a:pt x="105156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974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09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7" y="4572"/>
                </a:moveTo>
                <a:lnTo>
                  <a:pt x="323087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2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09" h="683260">
                <a:moveTo>
                  <a:pt x="124967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09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09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09" h="683260">
                <a:moveTo>
                  <a:pt x="124967" y="4572"/>
                </a:moveTo>
                <a:lnTo>
                  <a:pt x="118872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09" h="683260">
                <a:moveTo>
                  <a:pt x="323087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7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333755" y="4572"/>
                </a:moveTo>
                <a:lnTo>
                  <a:pt x="323087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59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6" y="0"/>
                </a:lnTo>
                <a:lnTo>
                  <a:pt x="105156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517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7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7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4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4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1639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7859" y="2364709"/>
            <a:ext cx="16357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04" y="3744051"/>
            <a:ext cx="27336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5735" y="3685961"/>
            <a:ext cx="13182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30"/>
              </a:spcBef>
              <a:tabLst>
                <a:tab pos="753745" algn="l"/>
              </a:tabLst>
            </a:pPr>
            <a:r>
              <a:rPr sz="3050" spc="15" dirty="0">
                <a:solidFill>
                  <a:srgbClr val="548235"/>
                </a:solidFill>
                <a:latin typeface="Times New Roman"/>
                <a:cs typeface="Times New Roman"/>
              </a:rPr>
              <a:t>1	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23731" y="366293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66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3731" y="4306061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66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9733" y="3646932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0"/>
                </a:moveTo>
                <a:lnTo>
                  <a:pt x="0" y="67513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0293" y="3663696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60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80854" y="3663696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6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4876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08788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3944" y="0"/>
                </a:moveTo>
                <a:lnTo>
                  <a:pt x="103631" y="0"/>
                </a:lnTo>
                <a:lnTo>
                  <a:pt x="103631" y="502920"/>
                </a:lnTo>
                <a:lnTo>
                  <a:pt x="313944" y="502920"/>
                </a:lnTo>
                <a:lnTo>
                  <a:pt x="31394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79635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8" y="682752"/>
                </a:lnTo>
                <a:lnTo>
                  <a:pt x="237317" y="672084"/>
                </a:lnTo>
                <a:lnTo>
                  <a:pt x="220980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5240" y="513588"/>
                </a:lnTo>
                <a:lnTo>
                  <a:pt x="18288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80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4340" y="513588"/>
                </a:lnTo>
                <a:lnTo>
                  <a:pt x="429768" y="504444"/>
                </a:lnTo>
                <a:close/>
              </a:path>
              <a:path w="448309" h="683260">
                <a:moveTo>
                  <a:pt x="18288" y="504444"/>
                </a:moveTo>
                <a:lnTo>
                  <a:pt x="15240" y="513588"/>
                </a:lnTo>
                <a:lnTo>
                  <a:pt x="29676" y="513588"/>
                </a:lnTo>
                <a:lnTo>
                  <a:pt x="18288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8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6" y="507492"/>
                </a:lnTo>
                <a:lnTo>
                  <a:pt x="329184" y="502920"/>
                </a:lnTo>
                <a:lnTo>
                  <a:pt x="333756" y="502920"/>
                </a:lnTo>
                <a:lnTo>
                  <a:pt x="333756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8" y="504444"/>
                </a:lnTo>
                <a:lnTo>
                  <a:pt x="434340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6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6" y="4572"/>
                </a:lnTo>
                <a:lnTo>
                  <a:pt x="333756" y="0"/>
                </a:lnTo>
                <a:close/>
              </a:path>
              <a:path w="448309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09" h="683260">
                <a:moveTo>
                  <a:pt x="333756" y="502920"/>
                </a:moveTo>
                <a:lnTo>
                  <a:pt x="329184" y="502920"/>
                </a:lnTo>
                <a:lnTo>
                  <a:pt x="333756" y="507492"/>
                </a:lnTo>
                <a:lnTo>
                  <a:pt x="333756" y="502920"/>
                </a:lnTo>
                <a:close/>
              </a:path>
              <a:path w="448309" h="683260">
                <a:moveTo>
                  <a:pt x="448056" y="502920"/>
                </a:moveTo>
                <a:lnTo>
                  <a:pt x="333756" y="502920"/>
                </a:lnTo>
                <a:lnTo>
                  <a:pt x="333756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6" y="502920"/>
                </a:lnTo>
                <a:close/>
              </a:path>
              <a:path w="448309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09" h="683260">
                <a:moveTo>
                  <a:pt x="323088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09" h="683260">
                <a:moveTo>
                  <a:pt x="333756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6" y="10668"/>
                </a:lnTo>
                <a:lnTo>
                  <a:pt x="3337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94876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08788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3944" y="0"/>
                </a:moveTo>
                <a:lnTo>
                  <a:pt x="103631" y="0"/>
                </a:lnTo>
                <a:lnTo>
                  <a:pt x="103631" y="377951"/>
                </a:lnTo>
                <a:lnTo>
                  <a:pt x="313944" y="377951"/>
                </a:lnTo>
                <a:lnTo>
                  <a:pt x="31394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75064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599" y="502610"/>
                </a:lnTo>
                <a:lnTo>
                  <a:pt x="36539" y="387096"/>
                </a:lnTo>
                <a:lnTo>
                  <a:pt x="19811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599" y="502610"/>
                </a:moveTo>
                <a:lnTo>
                  <a:pt x="225551" y="504444"/>
                </a:lnTo>
                <a:lnTo>
                  <a:pt x="231647" y="504444"/>
                </a:lnTo>
                <a:lnTo>
                  <a:pt x="228599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599" y="502610"/>
                </a:lnTo>
                <a:lnTo>
                  <a:pt x="231647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8911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9811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1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1" y="382524"/>
                </a:lnTo>
                <a:lnTo>
                  <a:pt x="118871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8911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1" y="0"/>
                </a:lnTo>
                <a:lnTo>
                  <a:pt x="118871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1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2208276"/>
            <a:ext cx="3974591" cy="397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65089" y="1898418"/>
            <a:ext cx="15513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9699" y="912544"/>
            <a:ext cx="4595447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Erosion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5375147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7528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39" h="520064">
                <a:moveTo>
                  <a:pt x="548639" y="0"/>
                </a:moveTo>
                <a:lnTo>
                  <a:pt x="0" y="0"/>
                </a:lnTo>
                <a:lnTo>
                  <a:pt x="0" y="519683"/>
                </a:lnTo>
                <a:lnTo>
                  <a:pt x="548639" y="519683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3"/>
                </a:lnTo>
                <a:lnTo>
                  <a:pt x="15239" y="504443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7619"/>
                </a:lnTo>
                <a:lnTo>
                  <a:pt x="548639" y="7619"/>
                </a:lnTo>
                <a:lnTo>
                  <a:pt x="548639" y="0"/>
                </a:lnTo>
                <a:close/>
              </a:path>
              <a:path w="548639" h="520064">
                <a:moveTo>
                  <a:pt x="15239" y="504443"/>
                </a:moveTo>
                <a:lnTo>
                  <a:pt x="7620" y="504443"/>
                </a:lnTo>
                <a:lnTo>
                  <a:pt x="15239" y="512063"/>
                </a:lnTo>
                <a:lnTo>
                  <a:pt x="15239" y="504443"/>
                </a:lnTo>
                <a:close/>
              </a:path>
              <a:path w="548639" h="520064">
                <a:moveTo>
                  <a:pt x="534924" y="504443"/>
                </a:moveTo>
                <a:lnTo>
                  <a:pt x="15239" y="504443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39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39" y="504443"/>
                </a:lnTo>
                <a:lnTo>
                  <a:pt x="548639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39" h="520064">
                <a:moveTo>
                  <a:pt x="548639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3"/>
                </a:lnTo>
                <a:close/>
              </a:path>
              <a:path w="548639" h="520064">
                <a:moveTo>
                  <a:pt x="15239" y="7619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48639" h="520064">
                <a:moveTo>
                  <a:pt x="534924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39" h="520064">
                <a:moveTo>
                  <a:pt x="548639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39" y="13715"/>
                </a:lnTo>
                <a:lnTo>
                  <a:pt x="5486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8547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2452" y="2179320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5" y="0"/>
                </a:moveTo>
                <a:lnTo>
                  <a:pt x="0" y="0"/>
                </a:lnTo>
                <a:lnTo>
                  <a:pt x="0" y="519683"/>
                </a:lnTo>
                <a:lnTo>
                  <a:pt x="547115" y="519683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3"/>
                </a:lnTo>
                <a:lnTo>
                  <a:pt x="13715" y="504443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47115" y="7619"/>
                </a:lnTo>
                <a:lnTo>
                  <a:pt x="547115" y="0"/>
                </a:lnTo>
                <a:close/>
              </a:path>
              <a:path w="547370" h="520064">
                <a:moveTo>
                  <a:pt x="13715" y="504443"/>
                </a:moveTo>
                <a:lnTo>
                  <a:pt x="6096" y="504443"/>
                </a:lnTo>
                <a:lnTo>
                  <a:pt x="13715" y="512063"/>
                </a:lnTo>
                <a:lnTo>
                  <a:pt x="13715" y="504443"/>
                </a:lnTo>
                <a:close/>
              </a:path>
              <a:path w="547370" h="520064">
                <a:moveTo>
                  <a:pt x="533400" y="504443"/>
                </a:moveTo>
                <a:lnTo>
                  <a:pt x="13715" y="504443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20064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5" y="504443"/>
                </a:lnTo>
                <a:lnTo>
                  <a:pt x="547115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5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3"/>
                </a:lnTo>
                <a:close/>
              </a:path>
              <a:path w="547370" h="52006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47370" h="520064">
                <a:moveTo>
                  <a:pt x="5334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5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5" y="13715"/>
                </a:lnTo>
                <a:lnTo>
                  <a:pt x="5471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423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4328" y="2179320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3"/>
                </a:lnTo>
                <a:lnTo>
                  <a:pt x="547116" y="519683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20064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20064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2006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20064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2300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6204" y="2179320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3"/>
                </a:lnTo>
                <a:lnTo>
                  <a:pt x="547116" y="519683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20064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20064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2006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20064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4176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6556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36052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8431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67928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60307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9804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92183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147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7528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39" h="520064">
                <a:moveTo>
                  <a:pt x="548639" y="0"/>
                </a:moveTo>
                <a:lnTo>
                  <a:pt x="0" y="0"/>
                </a:lnTo>
                <a:lnTo>
                  <a:pt x="0" y="519684"/>
                </a:lnTo>
                <a:lnTo>
                  <a:pt x="548639" y="519684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5239"/>
                </a:lnTo>
                <a:lnTo>
                  <a:pt x="7620" y="15239"/>
                </a:lnTo>
                <a:lnTo>
                  <a:pt x="15239" y="7620"/>
                </a:lnTo>
                <a:lnTo>
                  <a:pt x="548639" y="7620"/>
                </a:lnTo>
                <a:lnTo>
                  <a:pt x="548639" y="0"/>
                </a:lnTo>
                <a:close/>
              </a:path>
              <a:path w="548639" h="520064">
                <a:moveTo>
                  <a:pt x="15239" y="504444"/>
                </a:moveTo>
                <a:lnTo>
                  <a:pt x="7620" y="504444"/>
                </a:lnTo>
                <a:lnTo>
                  <a:pt x="15239" y="512063"/>
                </a:lnTo>
                <a:lnTo>
                  <a:pt x="15239" y="504444"/>
                </a:lnTo>
                <a:close/>
              </a:path>
              <a:path w="548639" h="520064">
                <a:moveTo>
                  <a:pt x="534924" y="504444"/>
                </a:moveTo>
                <a:lnTo>
                  <a:pt x="15239" y="504444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39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39" h="520064">
                <a:moveTo>
                  <a:pt x="548639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4"/>
                </a:lnTo>
                <a:close/>
              </a:path>
              <a:path w="548639" h="520064">
                <a:moveTo>
                  <a:pt x="15239" y="7620"/>
                </a:moveTo>
                <a:lnTo>
                  <a:pt x="7620" y="15239"/>
                </a:lnTo>
                <a:lnTo>
                  <a:pt x="15239" y="15239"/>
                </a:lnTo>
                <a:lnTo>
                  <a:pt x="15239" y="7620"/>
                </a:lnTo>
                <a:close/>
              </a:path>
              <a:path w="548639" h="520064">
                <a:moveTo>
                  <a:pt x="534924" y="7620"/>
                </a:moveTo>
                <a:lnTo>
                  <a:pt x="15239" y="7620"/>
                </a:lnTo>
                <a:lnTo>
                  <a:pt x="15239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39" h="520064">
                <a:moveTo>
                  <a:pt x="548639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39" y="15239"/>
                </a:lnTo>
                <a:lnTo>
                  <a:pt x="5486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8547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2452" y="2682239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5" y="0"/>
                </a:moveTo>
                <a:lnTo>
                  <a:pt x="0" y="0"/>
                </a:lnTo>
                <a:lnTo>
                  <a:pt x="0" y="519684"/>
                </a:lnTo>
                <a:lnTo>
                  <a:pt x="547115" y="519684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20"/>
                </a:lnTo>
                <a:lnTo>
                  <a:pt x="547115" y="7620"/>
                </a:lnTo>
                <a:lnTo>
                  <a:pt x="547115" y="0"/>
                </a:lnTo>
                <a:close/>
              </a:path>
              <a:path w="547370" h="520064">
                <a:moveTo>
                  <a:pt x="13715" y="504444"/>
                </a:moveTo>
                <a:lnTo>
                  <a:pt x="6096" y="504444"/>
                </a:lnTo>
                <a:lnTo>
                  <a:pt x="13715" y="512063"/>
                </a:lnTo>
                <a:lnTo>
                  <a:pt x="13715" y="504444"/>
                </a:lnTo>
                <a:close/>
              </a:path>
              <a:path w="547370" h="520064">
                <a:moveTo>
                  <a:pt x="533400" y="504444"/>
                </a:moveTo>
                <a:lnTo>
                  <a:pt x="13715" y="504444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20064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5239"/>
                </a:lnTo>
                <a:lnTo>
                  <a:pt x="539496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5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4"/>
                </a:lnTo>
                <a:close/>
              </a:path>
              <a:path w="547370" h="520064">
                <a:moveTo>
                  <a:pt x="13715" y="7620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47370" h="520064">
                <a:moveTo>
                  <a:pt x="5334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533400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5" y="7620"/>
                </a:moveTo>
                <a:lnTo>
                  <a:pt x="533400" y="7620"/>
                </a:lnTo>
                <a:lnTo>
                  <a:pt x="539496" y="15239"/>
                </a:lnTo>
                <a:lnTo>
                  <a:pt x="547115" y="15239"/>
                </a:lnTo>
                <a:lnTo>
                  <a:pt x="5471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0423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34328" y="2682239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4"/>
                </a:lnTo>
                <a:lnTo>
                  <a:pt x="547116" y="519684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20064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20064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5239"/>
                </a:lnTo>
                <a:lnTo>
                  <a:pt x="539496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2006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47370" h="520064">
                <a:moveTo>
                  <a:pt x="5334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533400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7620"/>
                </a:moveTo>
                <a:lnTo>
                  <a:pt x="533400" y="7620"/>
                </a:lnTo>
                <a:lnTo>
                  <a:pt x="539496" y="15239"/>
                </a:lnTo>
                <a:lnTo>
                  <a:pt x="547116" y="15239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2300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6204" y="2682239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4"/>
                </a:lnTo>
                <a:lnTo>
                  <a:pt x="547116" y="519684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20064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20064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5239"/>
                </a:lnTo>
                <a:lnTo>
                  <a:pt x="539496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2006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47370" h="520064">
                <a:moveTo>
                  <a:pt x="5334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533400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7620"/>
                </a:moveTo>
                <a:lnTo>
                  <a:pt x="533400" y="7620"/>
                </a:lnTo>
                <a:lnTo>
                  <a:pt x="539496" y="15239"/>
                </a:lnTo>
                <a:lnTo>
                  <a:pt x="547116" y="15239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4176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96556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36052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28431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7928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0307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99804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92183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5147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7528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7620"/>
                </a:lnTo>
                <a:lnTo>
                  <a:pt x="548639" y="7620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2063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7620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48639" h="518160">
                <a:moveTo>
                  <a:pt x="534924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39" h="518160">
                <a:moveTo>
                  <a:pt x="548639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08547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2452" y="317601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47115" y="7620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2063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47370" h="518160">
                <a:moveTo>
                  <a:pt x="5334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5" y="7620"/>
                </a:moveTo>
                <a:lnTo>
                  <a:pt x="533400" y="7620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40423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4328" y="317601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47370" h="518160">
                <a:moveTo>
                  <a:pt x="5334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7620"/>
                </a:moveTo>
                <a:lnTo>
                  <a:pt x="533400" y="7620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72300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66204" y="317601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47370" h="518160">
                <a:moveTo>
                  <a:pt x="5334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7620"/>
                </a:moveTo>
                <a:lnTo>
                  <a:pt x="533400" y="7620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04176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96556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36052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28431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67928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60307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99804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92183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75147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7528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3"/>
                </a:lnTo>
                <a:lnTo>
                  <a:pt x="15239" y="504443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7619"/>
                </a:lnTo>
                <a:lnTo>
                  <a:pt x="548639" y="7619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3"/>
                </a:moveTo>
                <a:lnTo>
                  <a:pt x="7620" y="504443"/>
                </a:lnTo>
                <a:lnTo>
                  <a:pt x="15239" y="512063"/>
                </a:lnTo>
                <a:lnTo>
                  <a:pt x="15239" y="504443"/>
                </a:lnTo>
                <a:close/>
              </a:path>
              <a:path w="548639" h="518160">
                <a:moveTo>
                  <a:pt x="534924" y="504443"/>
                </a:moveTo>
                <a:lnTo>
                  <a:pt x="15239" y="504443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39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39" y="504443"/>
                </a:lnTo>
                <a:lnTo>
                  <a:pt x="548639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39" h="518160">
                <a:moveTo>
                  <a:pt x="548639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3"/>
                </a:lnTo>
                <a:close/>
              </a:path>
              <a:path w="548639" h="518160">
                <a:moveTo>
                  <a:pt x="15239" y="7619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48639" h="518160">
                <a:moveTo>
                  <a:pt x="534924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39" h="518160">
                <a:moveTo>
                  <a:pt x="548639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39" y="13715"/>
                </a:lnTo>
                <a:lnTo>
                  <a:pt x="5486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08547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02452" y="367893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3"/>
                </a:lnTo>
                <a:lnTo>
                  <a:pt x="13715" y="504443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47115" y="7619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3"/>
                </a:moveTo>
                <a:lnTo>
                  <a:pt x="6096" y="504443"/>
                </a:lnTo>
                <a:lnTo>
                  <a:pt x="13715" y="512063"/>
                </a:lnTo>
                <a:lnTo>
                  <a:pt x="13715" y="504443"/>
                </a:lnTo>
                <a:close/>
              </a:path>
              <a:path w="547370" h="518160">
                <a:moveTo>
                  <a:pt x="533400" y="504443"/>
                </a:moveTo>
                <a:lnTo>
                  <a:pt x="13715" y="504443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18160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5" y="504443"/>
                </a:lnTo>
                <a:lnTo>
                  <a:pt x="547115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5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3"/>
                </a:lnTo>
                <a:close/>
              </a:path>
              <a:path w="547370" h="518160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47370" h="518160">
                <a:moveTo>
                  <a:pt x="5334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5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5" y="13715"/>
                </a:lnTo>
                <a:lnTo>
                  <a:pt x="5471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0423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34328" y="367893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18160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18160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18160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18160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72300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66204" y="367893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18160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18160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18160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18160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4176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96556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36052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8431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67928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60307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99804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92183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75147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67528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59"/>
                </a:lnTo>
                <a:lnTo>
                  <a:pt x="548639" y="518159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6095"/>
                </a:lnTo>
                <a:lnTo>
                  <a:pt x="548639" y="6095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2063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5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548639" h="518160">
                <a:moveTo>
                  <a:pt x="534924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39" h="518160">
                <a:moveTo>
                  <a:pt x="548639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39" y="13715"/>
                </a:lnTo>
                <a:lnTo>
                  <a:pt x="5486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08547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2452" y="417575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59"/>
                </a:lnTo>
                <a:lnTo>
                  <a:pt x="547115" y="518159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47115" y="6095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2063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5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5"/>
                </a:lnTo>
                <a:lnTo>
                  <a:pt x="539496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47370" h="518160">
                <a:moveTo>
                  <a:pt x="5334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533400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5" y="6095"/>
                </a:moveTo>
                <a:lnTo>
                  <a:pt x="533400" y="6095"/>
                </a:lnTo>
                <a:lnTo>
                  <a:pt x="539496" y="13715"/>
                </a:lnTo>
                <a:lnTo>
                  <a:pt x="547115" y="13715"/>
                </a:lnTo>
                <a:lnTo>
                  <a:pt x="5471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0423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34328" y="417575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59"/>
                </a:lnTo>
                <a:lnTo>
                  <a:pt x="547116" y="518159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547116" y="6095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5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547370" h="518160">
                <a:moveTo>
                  <a:pt x="533400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6095"/>
                </a:moveTo>
                <a:lnTo>
                  <a:pt x="533400" y="6095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72300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66204" y="417575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59"/>
                </a:lnTo>
                <a:lnTo>
                  <a:pt x="547116" y="518159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547116" y="6095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5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547370" h="518160">
                <a:moveTo>
                  <a:pt x="533400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6095"/>
                </a:moveTo>
                <a:lnTo>
                  <a:pt x="533400" y="6095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04176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96556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36052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28431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7928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60307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99804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92183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75147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67528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2064"/>
                </a:lnTo>
                <a:lnTo>
                  <a:pt x="15239" y="512064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6096"/>
                </a:lnTo>
                <a:lnTo>
                  <a:pt x="548639" y="6096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2064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39" y="512064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6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48639" h="518160">
                <a:moveTo>
                  <a:pt x="5349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08547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02452" y="467867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2064"/>
                </a:lnTo>
                <a:lnTo>
                  <a:pt x="13715" y="512064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47115" y="6096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2064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2064"/>
                </a:lnTo>
                <a:lnTo>
                  <a:pt x="533400" y="512064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2064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2064"/>
                </a:lnTo>
                <a:lnTo>
                  <a:pt x="547115" y="512064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40423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34328" y="467867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4"/>
                </a:lnTo>
                <a:lnTo>
                  <a:pt x="13716" y="512064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4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4"/>
                </a:lnTo>
                <a:lnTo>
                  <a:pt x="533400" y="512064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2064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4"/>
                </a:lnTo>
                <a:lnTo>
                  <a:pt x="547116" y="512064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72300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66204" y="467867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4"/>
                </a:lnTo>
                <a:lnTo>
                  <a:pt x="13716" y="512064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4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4"/>
                </a:lnTo>
                <a:lnTo>
                  <a:pt x="533400" y="512064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2064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4"/>
                </a:lnTo>
                <a:lnTo>
                  <a:pt x="547116" y="512064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04176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96556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36052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8431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67928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60307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99804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92183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75147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67528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0540"/>
                </a:lnTo>
                <a:lnTo>
                  <a:pt x="15239" y="510540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6096"/>
                </a:lnTo>
                <a:lnTo>
                  <a:pt x="548639" y="6096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0540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39" y="510540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6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48639" h="518160">
                <a:moveTo>
                  <a:pt x="5349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08547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02452" y="517245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0540"/>
                </a:lnTo>
                <a:lnTo>
                  <a:pt x="13715" y="510540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47115" y="6096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0540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5" y="510540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40423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34328" y="517245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72300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66204" y="517245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176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96556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36052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28431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67928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60307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099804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092183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75147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67528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0540"/>
                </a:lnTo>
                <a:lnTo>
                  <a:pt x="15239" y="510540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6096"/>
                </a:lnTo>
                <a:lnTo>
                  <a:pt x="548639" y="6096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0540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39" y="510540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6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48639" h="518160">
                <a:moveTo>
                  <a:pt x="5349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08547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02452" y="567537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0540"/>
                </a:lnTo>
                <a:lnTo>
                  <a:pt x="13715" y="510540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47115" y="6096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0540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5" y="510540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40423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34328" y="567537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72300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66204" y="567537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04176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96556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36052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28431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67928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560307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099804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92183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585050" y="1883079"/>
            <a:ext cx="37433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Processed Image </a:t>
            </a:r>
            <a:r>
              <a:rPr sz="1950" spc="-5" dirty="0">
                <a:latin typeface="Times New Roman"/>
                <a:cs typeface="Times New Roman"/>
              </a:rPr>
              <a:t>With </a:t>
            </a:r>
            <a:r>
              <a:rPr sz="1950" spc="15" dirty="0">
                <a:latin typeface="Times New Roman"/>
                <a:cs typeface="Times New Roman"/>
              </a:rPr>
              <a:t>Eroded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Pixels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958813" y="6702196"/>
            <a:ext cx="31877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092195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3859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86911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6"/>
                </a:lnTo>
                <a:lnTo>
                  <a:pt x="13715" y="402336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2336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2336"/>
                </a:lnTo>
                <a:lnTo>
                  <a:pt x="396239" y="402336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2336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3716"/>
                </a:lnTo>
                <a:lnTo>
                  <a:pt x="402336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2336"/>
                </a:lnTo>
                <a:lnTo>
                  <a:pt x="409955" y="402336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396239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3716"/>
                </a:lnTo>
                <a:lnTo>
                  <a:pt x="409955" y="13716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99816" y="716889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92195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3860"/>
                </a:lnTo>
                <a:lnTo>
                  <a:pt x="15240" y="403860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5240"/>
                </a:lnTo>
                <a:lnTo>
                  <a:pt x="7620" y="15240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3860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3860"/>
                </a:lnTo>
                <a:lnTo>
                  <a:pt x="396240" y="403860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3860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5240"/>
                </a:lnTo>
                <a:lnTo>
                  <a:pt x="403859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3860"/>
                </a:lnTo>
                <a:lnTo>
                  <a:pt x="409956" y="403860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5240"/>
                </a:lnTo>
                <a:lnTo>
                  <a:pt x="15240" y="15240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5240"/>
                </a:lnTo>
                <a:lnTo>
                  <a:pt x="396240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5240"/>
                </a:lnTo>
                <a:lnTo>
                  <a:pt x="409956" y="15240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94532" y="7168895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86911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3860"/>
                </a:lnTo>
                <a:lnTo>
                  <a:pt x="13715" y="403860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5240"/>
                </a:lnTo>
                <a:lnTo>
                  <a:pt x="7620" y="15240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3860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3860"/>
                </a:lnTo>
                <a:lnTo>
                  <a:pt x="396239" y="403860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3860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5240"/>
                </a:lnTo>
                <a:lnTo>
                  <a:pt x="402336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3860"/>
                </a:lnTo>
                <a:lnTo>
                  <a:pt x="409955" y="403860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5240"/>
                </a:lnTo>
                <a:lnTo>
                  <a:pt x="13715" y="15240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5240"/>
                </a:lnTo>
                <a:lnTo>
                  <a:pt x="396239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5240"/>
                </a:lnTo>
                <a:lnTo>
                  <a:pt x="409955" y="15240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92907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00527" y="716280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0" y="0"/>
                </a:moveTo>
                <a:lnTo>
                  <a:pt x="394716" y="0"/>
                </a:lnTo>
                <a:lnTo>
                  <a:pt x="39471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92907" y="715518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99816" y="638860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92195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20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20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3859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3859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3859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3859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94532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86911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5"/>
                </a:lnTo>
                <a:lnTo>
                  <a:pt x="13715" y="402335"/>
                </a:lnTo>
                <a:lnTo>
                  <a:pt x="7620" y="394716"/>
                </a:lnTo>
                <a:lnTo>
                  <a:pt x="13715" y="394716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409955" y="6096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4716"/>
                </a:moveTo>
                <a:lnTo>
                  <a:pt x="7620" y="394716"/>
                </a:lnTo>
                <a:lnTo>
                  <a:pt x="13715" y="402335"/>
                </a:lnTo>
                <a:lnTo>
                  <a:pt x="13715" y="394716"/>
                </a:lnTo>
                <a:close/>
              </a:path>
              <a:path w="410210" h="410209">
                <a:moveTo>
                  <a:pt x="396239" y="394716"/>
                </a:moveTo>
                <a:lnTo>
                  <a:pt x="13715" y="394716"/>
                </a:lnTo>
                <a:lnTo>
                  <a:pt x="13715" y="402335"/>
                </a:lnTo>
                <a:lnTo>
                  <a:pt x="396239" y="402335"/>
                </a:lnTo>
                <a:lnTo>
                  <a:pt x="396239" y="39471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396239" y="402335"/>
                </a:lnTo>
                <a:lnTo>
                  <a:pt x="402336" y="394716"/>
                </a:lnTo>
                <a:lnTo>
                  <a:pt x="409955" y="394716"/>
                </a:lnTo>
                <a:lnTo>
                  <a:pt x="409955" y="13715"/>
                </a:lnTo>
                <a:lnTo>
                  <a:pt x="402336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394716"/>
                </a:moveTo>
                <a:lnTo>
                  <a:pt x="402336" y="394716"/>
                </a:lnTo>
                <a:lnTo>
                  <a:pt x="396239" y="402335"/>
                </a:lnTo>
                <a:lnTo>
                  <a:pt x="409955" y="402335"/>
                </a:lnTo>
                <a:lnTo>
                  <a:pt x="409955" y="394716"/>
                </a:lnTo>
                <a:close/>
              </a:path>
              <a:path w="410210" h="410209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396239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6096"/>
                </a:moveTo>
                <a:lnTo>
                  <a:pt x="396239" y="6096"/>
                </a:lnTo>
                <a:lnTo>
                  <a:pt x="402336" y="13715"/>
                </a:lnTo>
                <a:lnTo>
                  <a:pt x="409955" y="13715"/>
                </a:lnTo>
                <a:lnTo>
                  <a:pt x="409955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700527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69" h="396240">
                <a:moveTo>
                  <a:pt x="0" y="0"/>
                </a:moveTo>
                <a:lnTo>
                  <a:pt x="394716" y="0"/>
                </a:lnTo>
                <a:lnTo>
                  <a:pt x="39471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92907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19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19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2336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2336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2336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2336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699" y="912544"/>
            <a:ext cx="4878911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Erosion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188719" y="2193035"/>
            <a:ext cx="3973068" cy="397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8813" y="6702196"/>
            <a:ext cx="31877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2195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3859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6911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6"/>
                </a:lnTo>
                <a:lnTo>
                  <a:pt x="13715" y="402336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2336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2336"/>
                </a:lnTo>
                <a:lnTo>
                  <a:pt x="396239" y="402336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2336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3716"/>
                </a:lnTo>
                <a:lnTo>
                  <a:pt x="402336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2336"/>
                </a:lnTo>
                <a:lnTo>
                  <a:pt x="409955" y="402336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396239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3716"/>
                </a:lnTo>
                <a:lnTo>
                  <a:pt x="409955" y="13716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716889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2195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3860"/>
                </a:lnTo>
                <a:lnTo>
                  <a:pt x="15240" y="403860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5240"/>
                </a:lnTo>
                <a:lnTo>
                  <a:pt x="7620" y="15240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3860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3860"/>
                </a:lnTo>
                <a:lnTo>
                  <a:pt x="396240" y="403860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3860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5240"/>
                </a:lnTo>
                <a:lnTo>
                  <a:pt x="403859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3860"/>
                </a:lnTo>
                <a:lnTo>
                  <a:pt x="409956" y="403860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5240"/>
                </a:lnTo>
                <a:lnTo>
                  <a:pt x="15240" y="15240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5240"/>
                </a:lnTo>
                <a:lnTo>
                  <a:pt x="396240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5240"/>
                </a:lnTo>
                <a:lnTo>
                  <a:pt x="409956" y="15240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4532" y="7168895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6911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3860"/>
                </a:lnTo>
                <a:lnTo>
                  <a:pt x="13715" y="403860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5240"/>
                </a:lnTo>
                <a:lnTo>
                  <a:pt x="7620" y="15240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3860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3860"/>
                </a:lnTo>
                <a:lnTo>
                  <a:pt x="396239" y="403860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3860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5240"/>
                </a:lnTo>
                <a:lnTo>
                  <a:pt x="402336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3860"/>
                </a:lnTo>
                <a:lnTo>
                  <a:pt x="409955" y="403860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5240"/>
                </a:lnTo>
                <a:lnTo>
                  <a:pt x="13715" y="15240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5240"/>
                </a:lnTo>
                <a:lnTo>
                  <a:pt x="396239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5240"/>
                </a:lnTo>
                <a:lnTo>
                  <a:pt x="409955" y="15240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2907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527" y="716280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0" y="0"/>
                </a:moveTo>
                <a:lnTo>
                  <a:pt x="394716" y="0"/>
                </a:lnTo>
                <a:lnTo>
                  <a:pt x="39471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2907" y="715518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9816" y="638860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2195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20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20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3859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3859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3859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3859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4532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6911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5"/>
                </a:lnTo>
                <a:lnTo>
                  <a:pt x="13715" y="402335"/>
                </a:lnTo>
                <a:lnTo>
                  <a:pt x="7620" y="394716"/>
                </a:lnTo>
                <a:lnTo>
                  <a:pt x="13715" y="394716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409955" y="6096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4716"/>
                </a:moveTo>
                <a:lnTo>
                  <a:pt x="7620" y="394716"/>
                </a:lnTo>
                <a:lnTo>
                  <a:pt x="13715" y="402335"/>
                </a:lnTo>
                <a:lnTo>
                  <a:pt x="13715" y="394716"/>
                </a:lnTo>
                <a:close/>
              </a:path>
              <a:path w="410210" h="410209">
                <a:moveTo>
                  <a:pt x="396239" y="394716"/>
                </a:moveTo>
                <a:lnTo>
                  <a:pt x="13715" y="394716"/>
                </a:lnTo>
                <a:lnTo>
                  <a:pt x="13715" y="402335"/>
                </a:lnTo>
                <a:lnTo>
                  <a:pt x="396239" y="402335"/>
                </a:lnTo>
                <a:lnTo>
                  <a:pt x="396239" y="39471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396239" y="402335"/>
                </a:lnTo>
                <a:lnTo>
                  <a:pt x="402336" y="394716"/>
                </a:lnTo>
                <a:lnTo>
                  <a:pt x="409955" y="394716"/>
                </a:lnTo>
                <a:lnTo>
                  <a:pt x="409955" y="13715"/>
                </a:lnTo>
                <a:lnTo>
                  <a:pt x="402336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394716"/>
                </a:moveTo>
                <a:lnTo>
                  <a:pt x="402336" y="394716"/>
                </a:lnTo>
                <a:lnTo>
                  <a:pt x="396239" y="402335"/>
                </a:lnTo>
                <a:lnTo>
                  <a:pt x="409955" y="402335"/>
                </a:lnTo>
                <a:lnTo>
                  <a:pt x="409955" y="394716"/>
                </a:lnTo>
                <a:close/>
              </a:path>
              <a:path w="410210" h="410209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396239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6096"/>
                </a:moveTo>
                <a:lnTo>
                  <a:pt x="396239" y="6096"/>
                </a:lnTo>
                <a:lnTo>
                  <a:pt x="402336" y="13715"/>
                </a:lnTo>
                <a:lnTo>
                  <a:pt x="409955" y="13715"/>
                </a:lnTo>
                <a:lnTo>
                  <a:pt x="409955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0527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69" h="396240">
                <a:moveTo>
                  <a:pt x="0" y="0"/>
                </a:moveTo>
                <a:lnTo>
                  <a:pt x="394716" y="0"/>
                </a:lnTo>
                <a:lnTo>
                  <a:pt x="39471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92907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19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19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2336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2336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2336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2336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4722" y="1884588"/>
            <a:ext cx="15513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78958" y="1820717"/>
            <a:ext cx="17189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Processed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58611" y="2205227"/>
            <a:ext cx="3973067" cy="397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70531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Erosion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310895" y="2299716"/>
            <a:ext cx="9137904" cy="2715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6086" y="4153763"/>
            <a:ext cx="20434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Original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0977" y="4153763"/>
            <a:ext cx="2073910" cy="16351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ts val="3170"/>
              </a:lnSpc>
              <a:spcBef>
                <a:spcPts val="200"/>
              </a:spcBef>
            </a:pPr>
            <a:r>
              <a:rPr sz="2650" spc="-10" dirty="0">
                <a:latin typeface="Times New Roman"/>
                <a:cs typeface="Times New Roman"/>
              </a:rPr>
              <a:t>Erosion </a:t>
            </a:r>
            <a:r>
              <a:rPr sz="2650" spc="-5" dirty="0">
                <a:latin typeface="Times New Roman"/>
                <a:cs typeface="Times New Roman"/>
              </a:rPr>
              <a:t>by</a:t>
            </a:r>
            <a:r>
              <a:rPr sz="2650" spc="-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3*3  </a:t>
            </a:r>
            <a:r>
              <a:rPr sz="2650" spc="-10" dirty="0">
                <a:latin typeface="Times New Roman"/>
                <a:cs typeface="Times New Roman"/>
              </a:rPr>
              <a:t>square  structuring  </a:t>
            </a:r>
            <a:r>
              <a:rPr sz="2650" spc="-5" dirty="0"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387" y="4153763"/>
            <a:ext cx="2073910" cy="16351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3170"/>
              </a:lnSpc>
              <a:spcBef>
                <a:spcPts val="200"/>
              </a:spcBef>
            </a:pPr>
            <a:r>
              <a:rPr sz="2650" spc="-10" dirty="0">
                <a:latin typeface="Times New Roman"/>
                <a:cs typeface="Times New Roman"/>
              </a:rPr>
              <a:t>Erosion </a:t>
            </a:r>
            <a:r>
              <a:rPr sz="2650" spc="-5" dirty="0">
                <a:latin typeface="Times New Roman"/>
                <a:cs typeface="Times New Roman"/>
              </a:rPr>
              <a:t>by</a:t>
            </a:r>
            <a:r>
              <a:rPr sz="2650" spc="-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5*5  </a:t>
            </a:r>
            <a:r>
              <a:rPr sz="2650" spc="-10" dirty="0">
                <a:latin typeface="Times New Roman"/>
                <a:cs typeface="Times New Roman"/>
              </a:rPr>
              <a:t>square  structuring  </a:t>
            </a:r>
            <a:r>
              <a:rPr sz="2650" spc="-5" dirty="0"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70531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Erosion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57400"/>
            <a:ext cx="8268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4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6291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Erosion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551176" y="2116835"/>
            <a:ext cx="4802124" cy="476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6913" y="2984977"/>
            <a:ext cx="86550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Ori</a:t>
            </a:r>
            <a:r>
              <a:rPr sz="1950" spc="20" dirty="0">
                <a:latin typeface="Times New Roman"/>
                <a:cs typeface="Times New Roman"/>
              </a:rPr>
              <a:t>g</a:t>
            </a:r>
            <a:r>
              <a:rPr sz="1950" spc="5" dirty="0">
                <a:latin typeface="Times New Roman"/>
                <a:cs typeface="Times New Roman"/>
              </a:rPr>
              <a:t>i</a:t>
            </a:r>
            <a:r>
              <a:rPr sz="1950" spc="20" dirty="0">
                <a:latin typeface="Times New Roman"/>
                <a:cs typeface="Times New Roman"/>
              </a:rPr>
              <a:t>n</a:t>
            </a:r>
            <a:r>
              <a:rPr sz="1950" spc="5" dirty="0">
                <a:latin typeface="Times New Roman"/>
                <a:cs typeface="Times New Roman"/>
              </a:rPr>
              <a:t>al  i</a:t>
            </a:r>
            <a:r>
              <a:rPr sz="1950" spc="-10" dirty="0">
                <a:latin typeface="Times New Roman"/>
                <a:cs typeface="Times New Roman"/>
              </a:rPr>
              <a:t>m</a:t>
            </a:r>
            <a:r>
              <a:rPr sz="1950" spc="10" dirty="0">
                <a:latin typeface="Times New Roman"/>
                <a:cs typeface="Times New Roman"/>
              </a:rPr>
              <a:t>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4615" y="2849440"/>
            <a:ext cx="138747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After </a:t>
            </a:r>
            <a:r>
              <a:rPr sz="1950" spc="10" dirty="0">
                <a:latin typeface="Times New Roman"/>
                <a:cs typeface="Times New Roman"/>
              </a:rPr>
              <a:t>erosion  </a:t>
            </a:r>
            <a:r>
              <a:rPr sz="1950" spc="5" dirty="0">
                <a:latin typeface="Times New Roman"/>
                <a:cs typeface="Times New Roman"/>
              </a:rPr>
              <a:t>with </a:t>
            </a:r>
            <a:r>
              <a:rPr sz="1950" spc="10" dirty="0">
                <a:latin typeface="Times New Roman"/>
                <a:cs typeface="Times New Roman"/>
              </a:rPr>
              <a:t>a disc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  radius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9141" y="5237556"/>
            <a:ext cx="138747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After </a:t>
            </a:r>
            <a:r>
              <a:rPr sz="1950" spc="10" dirty="0">
                <a:latin typeface="Times New Roman"/>
                <a:cs typeface="Times New Roman"/>
              </a:rPr>
              <a:t>erosion  </a:t>
            </a:r>
            <a:r>
              <a:rPr sz="1950" spc="5" dirty="0">
                <a:latin typeface="Times New Roman"/>
                <a:cs typeface="Times New Roman"/>
              </a:rPr>
              <a:t>with </a:t>
            </a:r>
            <a:r>
              <a:rPr sz="1950" spc="10" dirty="0">
                <a:latin typeface="Times New Roman"/>
                <a:cs typeface="Times New Roman"/>
              </a:rPr>
              <a:t>a disc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  radius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20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80" y="5196316"/>
            <a:ext cx="138811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 algn="r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After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erosion </a:t>
            </a:r>
            <a:r>
              <a:rPr sz="1950" spc="5" dirty="0">
                <a:latin typeface="Times New Roman"/>
                <a:cs typeface="Times New Roman"/>
              </a:rPr>
              <a:t> with </a:t>
            </a:r>
            <a:r>
              <a:rPr sz="1950" spc="10" dirty="0">
                <a:latin typeface="Times New Roman"/>
                <a:cs typeface="Times New Roman"/>
              </a:rPr>
              <a:t>a disc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endParaRPr sz="1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Times New Roman"/>
                <a:cs typeface="Times New Roman"/>
              </a:rPr>
              <a:t>radius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5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5158091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What </a:t>
            </a:r>
            <a:r>
              <a:rPr sz="3600" spc="10" dirty="0"/>
              <a:t>is </a:t>
            </a:r>
            <a:r>
              <a:rPr sz="3600" spc="15" dirty="0"/>
              <a:t>Erosion</a:t>
            </a:r>
            <a:r>
              <a:rPr sz="3600" spc="-110" dirty="0"/>
              <a:t> </a:t>
            </a:r>
            <a:r>
              <a:rPr sz="3600" spc="15" dirty="0"/>
              <a:t>For?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1243" y="2110232"/>
            <a:ext cx="4983480" cy="1645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Erosion </a:t>
            </a:r>
            <a:r>
              <a:rPr sz="2650" spc="-5" dirty="0">
                <a:latin typeface="Times New Roman"/>
                <a:cs typeface="Times New Roman"/>
              </a:rPr>
              <a:t>can </a:t>
            </a:r>
            <a:r>
              <a:rPr sz="2650" spc="-10" dirty="0">
                <a:latin typeface="Times New Roman"/>
                <a:cs typeface="Times New Roman"/>
              </a:rPr>
              <a:t>split </a:t>
            </a:r>
            <a:r>
              <a:rPr sz="2650" spc="-5" dirty="0">
                <a:latin typeface="Times New Roman"/>
                <a:cs typeface="Times New Roman"/>
              </a:rPr>
              <a:t>apart joined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objects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spc="-10" dirty="0">
                <a:latin typeface="Times New Roman"/>
                <a:cs typeface="Times New Roman"/>
              </a:rPr>
              <a:t>Erosion </a:t>
            </a:r>
            <a:r>
              <a:rPr sz="2650" spc="-5" dirty="0">
                <a:latin typeface="Times New Roman"/>
                <a:cs typeface="Times New Roman"/>
              </a:rPr>
              <a:t>can </a:t>
            </a:r>
            <a:r>
              <a:rPr sz="2650" spc="-10" dirty="0">
                <a:latin typeface="Times New Roman"/>
                <a:cs typeface="Times New Roman"/>
              </a:rPr>
              <a:t>strip </a:t>
            </a:r>
            <a:r>
              <a:rPr sz="2650" spc="-5" dirty="0">
                <a:latin typeface="Times New Roman"/>
                <a:cs typeface="Times New Roman"/>
              </a:rPr>
              <a:t>away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extrusions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243" y="4749891"/>
            <a:ext cx="48304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5" dirty="0">
                <a:solidFill>
                  <a:srgbClr val="2E75B6"/>
                </a:solidFill>
                <a:latin typeface="Times New Roman"/>
                <a:cs typeface="Times New Roman"/>
              </a:rPr>
              <a:t>Watch </a:t>
            </a:r>
            <a:r>
              <a:rPr sz="2650" b="1" spc="-10" dirty="0">
                <a:solidFill>
                  <a:srgbClr val="2E75B6"/>
                </a:solidFill>
                <a:latin typeface="Times New Roman"/>
                <a:cs typeface="Times New Roman"/>
              </a:rPr>
              <a:t>out: </a:t>
            </a:r>
            <a:r>
              <a:rPr sz="2650" spc="-10" dirty="0">
                <a:solidFill>
                  <a:srgbClr val="2E75B6"/>
                </a:solidFill>
                <a:latin typeface="Times New Roman"/>
                <a:cs typeface="Times New Roman"/>
              </a:rPr>
              <a:t>Erosion shrinks</a:t>
            </a:r>
            <a:r>
              <a:rPr sz="2650" spc="5" dirty="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srgbClr val="2E75B6"/>
                </a:solidFill>
                <a:latin typeface="Times New Roman"/>
                <a:cs typeface="Times New Roman"/>
              </a:rPr>
              <a:t>objects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9177" y="1867883"/>
            <a:ext cx="4023620" cy="3758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897306"/>
            <a:ext cx="3011806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</a:t>
            </a:r>
            <a:r>
              <a:rPr sz="3600" spc="5" dirty="0"/>
              <a:t>a</a:t>
            </a:r>
            <a:r>
              <a:rPr sz="3600" spc="10" dirty="0"/>
              <a:t>tion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556618" y="2084430"/>
            <a:ext cx="8409940" cy="279050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 marR="224154">
              <a:lnSpc>
                <a:spcPts val="3350"/>
              </a:lnSpc>
              <a:spcBef>
                <a:spcPts val="500"/>
              </a:spcBef>
            </a:pPr>
            <a:r>
              <a:rPr sz="3050" spc="5" dirty="0">
                <a:latin typeface="Times New Roman"/>
                <a:cs typeface="Times New Roman"/>
              </a:rPr>
              <a:t>Dilation </a:t>
            </a:r>
            <a:r>
              <a:rPr sz="3050" spc="15" dirty="0">
                <a:latin typeface="Times New Roman"/>
                <a:cs typeface="Times New Roman"/>
              </a:rPr>
              <a:t>of image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3050" spc="15" dirty="0">
                <a:latin typeface="Times New Roman"/>
                <a:cs typeface="Times New Roman"/>
              </a:rPr>
              <a:t>by </a:t>
            </a:r>
            <a:r>
              <a:rPr sz="3050" spc="10" dirty="0">
                <a:latin typeface="Times New Roman"/>
                <a:cs typeface="Times New Roman"/>
              </a:rPr>
              <a:t>structuring element </a:t>
            </a:r>
            <a:r>
              <a:rPr sz="3050" i="1" spc="10" dirty="0">
                <a:latin typeface="Times New Roman"/>
                <a:cs typeface="Times New Roman"/>
              </a:rPr>
              <a:t>s </a:t>
            </a:r>
            <a:r>
              <a:rPr sz="3050" spc="10" dirty="0">
                <a:latin typeface="Times New Roman"/>
                <a:cs typeface="Times New Roman"/>
              </a:rPr>
              <a:t>is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given  by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2300" spc="20" dirty="0">
                <a:latin typeface="Symbol"/>
                <a:cs typeface="Symbol"/>
              </a:rPr>
              <a:t>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s</a:t>
            </a:r>
            <a:endParaRPr sz="3050" dirty="0">
              <a:latin typeface="Times New Roman"/>
              <a:cs typeface="Times New Roman"/>
            </a:endParaRPr>
          </a:p>
          <a:p>
            <a:pPr marL="25400" marR="17780">
              <a:lnSpc>
                <a:spcPts val="3320"/>
              </a:lnSpc>
              <a:spcBef>
                <a:spcPts val="860"/>
              </a:spcBef>
            </a:pPr>
            <a:r>
              <a:rPr sz="3050" spc="15" dirty="0">
                <a:latin typeface="Times New Roman"/>
                <a:cs typeface="Times New Roman"/>
              </a:rPr>
              <a:t>The </a:t>
            </a:r>
            <a:r>
              <a:rPr sz="3050" spc="10" dirty="0">
                <a:latin typeface="Times New Roman"/>
                <a:cs typeface="Times New Roman"/>
              </a:rPr>
              <a:t>structuring element s </a:t>
            </a:r>
            <a:r>
              <a:rPr sz="3050" spc="5" dirty="0">
                <a:latin typeface="Times New Roman"/>
                <a:cs typeface="Times New Roman"/>
              </a:rPr>
              <a:t>is </a:t>
            </a:r>
            <a:r>
              <a:rPr sz="3050" spc="10" dirty="0">
                <a:latin typeface="Times New Roman"/>
                <a:cs typeface="Times New Roman"/>
              </a:rPr>
              <a:t>positioned with </a:t>
            </a:r>
            <a:r>
              <a:rPr sz="3050" spc="5" dirty="0">
                <a:latin typeface="Times New Roman"/>
                <a:cs typeface="Times New Roman"/>
              </a:rPr>
              <a:t>its</a:t>
            </a:r>
            <a:r>
              <a:rPr sz="3050" spc="-1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origin  at </a:t>
            </a:r>
            <a:r>
              <a:rPr sz="3050" i="1" spc="10" dirty="0">
                <a:latin typeface="Times New Roman"/>
                <a:cs typeface="Times New Roman"/>
              </a:rPr>
              <a:t>(x, y) </a:t>
            </a:r>
            <a:r>
              <a:rPr sz="3050" spc="15" dirty="0">
                <a:latin typeface="Times New Roman"/>
                <a:cs typeface="Times New Roman"/>
              </a:rPr>
              <a:t>and </a:t>
            </a:r>
            <a:r>
              <a:rPr sz="3050" spc="10" dirty="0">
                <a:latin typeface="Times New Roman"/>
                <a:cs typeface="Times New Roman"/>
              </a:rPr>
              <a:t>the </a:t>
            </a:r>
            <a:r>
              <a:rPr sz="3050" spc="15" dirty="0">
                <a:latin typeface="Times New Roman"/>
                <a:cs typeface="Times New Roman"/>
              </a:rPr>
              <a:t>new </a:t>
            </a:r>
            <a:r>
              <a:rPr sz="3050" spc="10" dirty="0">
                <a:latin typeface="Times New Roman"/>
                <a:cs typeface="Times New Roman"/>
              </a:rPr>
              <a:t>pixel value is determined using  the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rule:</a:t>
            </a:r>
            <a:endParaRPr sz="3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8773" y="4874938"/>
                <a:ext cx="370563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h𝑖𝑡𝑠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73" y="4874938"/>
                <a:ext cx="3705630" cy="961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44019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Ass</a:t>
            </a:r>
            <a:r>
              <a:rPr sz="3600" spc="25" dirty="0"/>
              <a:t>um</a:t>
            </a:r>
            <a:r>
              <a:rPr sz="3600" spc="20" dirty="0"/>
              <a:t>p</a:t>
            </a:r>
            <a:r>
              <a:rPr sz="3600" spc="10" dirty="0"/>
              <a:t>ti</a:t>
            </a:r>
            <a:r>
              <a:rPr sz="3600" dirty="0"/>
              <a:t>o</a:t>
            </a:r>
            <a:r>
              <a:rPr sz="3600" spc="1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9644" y="2099705"/>
            <a:ext cx="8412480" cy="18745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1295" marR="1315720" indent="-189230">
              <a:lnSpc>
                <a:spcPts val="3320"/>
              </a:lnSpc>
              <a:spcBef>
                <a:spcPts val="525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20" dirty="0">
                <a:latin typeface="Times New Roman"/>
                <a:cs typeface="Times New Roman"/>
              </a:rPr>
              <a:t>Most </a:t>
            </a:r>
            <a:r>
              <a:rPr sz="3050" spc="10" dirty="0">
                <a:latin typeface="Times New Roman"/>
                <a:cs typeface="Times New Roman"/>
              </a:rPr>
              <a:t>of the discussion that </a:t>
            </a:r>
            <a:r>
              <a:rPr sz="3050" spc="15" dirty="0">
                <a:latin typeface="Times New Roman"/>
                <a:cs typeface="Times New Roman"/>
              </a:rPr>
              <a:t>follows</a:t>
            </a:r>
            <a:r>
              <a:rPr sz="3050" spc="-18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assumes  </a:t>
            </a:r>
            <a:r>
              <a:rPr sz="3050" spc="10" dirty="0">
                <a:latin typeface="Times New Roman"/>
                <a:cs typeface="Times New Roman"/>
              </a:rPr>
              <a:t>segmentation </a:t>
            </a:r>
            <a:r>
              <a:rPr sz="3050" spc="15" dirty="0">
                <a:latin typeface="Times New Roman"/>
                <a:cs typeface="Times New Roman"/>
              </a:rPr>
              <a:t>has </a:t>
            </a:r>
            <a:r>
              <a:rPr sz="3050" spc="10" dirty="0">
                <a:latin typeface="Times New Roman"/>
                <a:cs typeface="Times New Roman"/>
              </a:rPr>
              <a:t>already taken</a:t>
            </a:r>
            <a:r>
              <a:rPr sz="3050" spc="-12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place</a:t>
            </a:r>
            <a:endParaRPr sz="3050">
              <a:latin typeface="Times New Roman"/>
              <a:cs typeface="Times New Roman"/>
            </a:endParaRPr>
          </a:p>
          <a:p>
            <a:pPr marL="201295" marR="5080" indent="-189230">
              <a:lnSpc>
                <a:spcPts val="3320"/>
              </a:lnSpc>
              <a:spcBef>
                <a:spcPts val="894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5" dirty="0">
                <a:latin typeface="Times New Roman"/>
                <a:cs typeface="Times New Roman"/>
              </a:rPr>
              <a:t>Images </a:t>
            </a:r>
            <a:r>
              <a:rPr sz="3050" spc="10" dirty="0">
                <a:latin typeface="Times New Roman"/>
                <a:cs typeface="Times New Roman"/>
              </a:rPr>
              <a:t>are </a:t>
            </a:r>
            <a:r>
              <a:rPr sz="3050" spc="15" dirty="0">
                <a:latin typeface="Times New Roman"/>
                <a:cs typeface="Times New Roman"/>
              </a:rPr>
              <a:t>made up </a:t>
            </a:r>
            <a:r>
              <a:rPr sz="3050" spc="10" dirty="0">
                <a:latin typeface="Times New Roman"/>
                <a:cs typeface="Times New Roman"/>
              </a:rPr>
              <a:t>of </a:t>
            </a:r>
            <a:r>
              <a:rPr sz="3050" spc="15" dirty="0">
                <a:latin typeface="Times New Roman"/>
                <a:cs typeface="Times New Roman"/>
              </a:rPr>
              <a:t>0s </a:t>
            </a:r>
            <a:r>
              <a:rPr sz="3050" spc="10" dirty="0">
                <a:latin typeface="Times New Roman"/>
                <a:cs typeface="Times New Roman"/>
              </a:rPr>
              <a:t>for </a:t>
            </a:r>
            <a:r>
              <a:rPr sz="3050" spc="15" dirty="0">
                <a:latin typeface="Times New Roman"/>
                <a:cs typeface="Times New Roman"/>
              </a:rPr>
              <a:t>background </a:t>
            </a:r>
            <a:r>
              <a:rPr sz="3050" spc="10" dirty="0">
                <a:latin typeface="Times New Roman"/>
                <a:cs typeface="Times New Roman"/>
              </a:rPr>
              <a:t>pixels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and  1s for </a:t>
            </a:r>
            <a:r>
              <a:rPr sz="3050" spc="10" dirty="0">
                <a:latin typeface="Times New Roman"/>
                <a:cs typeface="Times New Roman"/>
              </a:rPr>
              <a:t>object</a:t>
            </a:r>
            <a:r>
              <a:rPr sz="3050" spc="-8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pixels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6973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7859" y="2364709"/>
            <a:ext cx="16357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9807" y="3696777"/>
            <a:ext cx="27336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57272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26891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6" y="0"/>
                </a:lnTo>
                <a:lnTo>
                  <a:pt x="105156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1652" y="4468367"/>
            <a:ext cx="449580" cy="683260"/>
          </a:xfrm>
          <a:custGeom>
            <a:avLst/>
            <a:gdLst/>
            <a:ahLst/>
            <a:cxnLst/>
            <a:rect l="l" t="t" r="r" b="b"/>
            <a:pathLst>
              <a:path w="449579" h="683260">
                <a:moveTo>
                  <a:pt x="115824" y="502920"/>
                </a:moveTo>
                <a:lnTo>
                  <a:pt x="0" y="502920"/>
                </a:lnTo>
                <a:lnTo>
                  <a:pt x="225551" y="682752"/>
                </a:lnTo>
                <a:lnTo>
                  <a:pt x="238841" y="672084"/>
                </a:lnTo>
                <a:lnTo>
                  <a:pt x="222503" y="672084"/>
                </a:lnTo>
                <a:lnTo>
                  <a:pt x="225540" y="669645"/>
                </a:lnTo>
                <a:lnTo>
                  <a:pt x="29759" y="513588"/>
                </a:lnTo>
                <a:lnTo>
                  <a:pt x="15239" y="513588"/>
                </a:lnTo>
                <a:lnTo>
                  <a:pt x="18287" y="504444"/>
                </a:lnTo>
                <a:lnTo>
                  <a:pt x="115824" y="504444"/>
                </a:lnTo>
                <a:lnTo>
                  <a:pt x="115824" y="502920"/>
                </a:lnTo>
                <a:close/>
              </a:path>
              <a:path w="449579" h="683260">
                <a:moveTo>
                  <a:pt x="225540" y="669645"/>
                </a:moveTo>
                <a:lnTo>
                  <a:pt x="222503" y="672084"/>
                </a:lnTo>
                <a:lnTo>
                  <a:pt x="228600" y="672084"/>
                </a:lnTo>
                <a:lnTo>
                  <a:pt x="225540" y="669645"/>
                </a:lnTo>
                <a:close/>
              </a:path>
              <a:path w="449579" h="683260">
                <a:moveTo>
                  <a:pt x="431292" y="504444"/>
                </a:moveTo>
                <a:lnTo>
                  <a:pt x="225540" y="669645"/>
                </a:lnTo>
                <a:lnTo>
                  <a:pt x="228600" y="672084"/>
                </a:lnTo>
                <a:lnTo>
                  <a:pt x="238841" y="672084"/>
                </a:lnTo>
                <a:lnTo>
                  <a:pt x="436290" y="513588"/>
                </a:lnTo>
                <a:lnTo>
                  <a:pt x="434339" y="513588"/>
                </a:lnTo>
                <a:lnTo>
                  <a:pt x="431292" y="504444"/>
                </a:lnTo>
                <a:close/>
              </a:path>
              <a:path w="449579" h="683260">
                <a:moveTo>
                  <a:pt x="18287" y="504444"/>
                </a:moveTo>
                <a:lnTo>
                  <a:pt x="15239" y="513588"/>
                </a:lnTo>
                <a:lnTo>
                  <a:pt x="29759" y="513588"/>
                </a:lnTo>
                <a:lnTo>
                  <a:pt x="18287" y="504444"/>
                </a:lnTo>
                <a:close/>
              </a:path>
              <a:path w="449579" h="683260">
                <a:moveTo>
                  <a:pt x="115824" y="504444"/>
                </a:moveTo>
                <a:lnTo>
                  <a:pt x="18287" y="504444"/>
                </a:lnTo>
                <a:lnTo>
                  <a:pt x="29759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5824" y="507492"/>
                </a:lnTo>
                <a:lnTo>
                  <a:pt x="115824" y="504444"/>
                </a:lnTo>
                <a:close/>
              </a:path>
              <a:path w="449579" h="683260">
                <a:moveTo>
                  <a:pt x="324612" y="4572"/>
                </a:moveTo>
                <a:lnTo>
                  <a:pt x="324612" y="513588"/>
                </a:lnTo>
                <a:lnTo>
                  <a:pt x="419903" y="513588"/>
                </a:lnTo>
                <a:lnTo>
                  <a:pt x="427495" y="507492"/>
                </a:lnTo>
                <a:lnTo>
                  <a:pt x="335280" y="507492"/>
                </a:lnTo>
                <a:lnTo>
                  <a:pt x="330708" y="502920"/>
                </a:lnTo>
                <a:lnTo>
                  <a:pt x="335280" y="502920"/>
                </a:lnTo>
                <a:lnTo>
                  <a:pt x="335280" y="10668"/>
                </a:lnTo>
                <a:lnTo>
                  <a:pt x="330708" y="10668"/>
                </a:lnTo>
                <a:lnTo>
                  <a:pt x="324612" y="4572"/>
                </a:lnTo>
                <a:close/>
              </a:path>
              <a:path w="449579" h="683260">
                <a:moveTo>
                  <a:pt x="447681" y="504444"/>
                </a:moveTo>
                <a:lnTo>
                  <a:pt x="431292" y="504444"/>
                </a:lnTo>
                <a:lnTo>
                  <a:pt x="434339" y="513588"/>
                </a:lnTo>
                <a:lnTo>
                  <a:pt x="436290" y="513588"/>
                </a:lnTo>
                <a:lnTo>
                  <a:pt x="447681" y="504444"/>
                </a:lnTo>
                <a:close/>
              </a:path>
              <a:path w="449579" h="683260">
                <a:moveTo>
                  <a:pt x="335280" y="0"/>
                </a:moveTo>
                <a:lnTo>
                  <a:pt x="115824" y="0"/>
                </a:lnTo>
                <a:lnTo>
                  <a:pt x="115824" y="507492"/>
                </a:lnTo>
                <a:lnTo>
                  <a:pt x="120396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20396" y="10668"/>
                </a:lnTo>
                <a:lnTo>
                  <a:pt x="124968" y="4572"/>
                </a:lnTo>
                <a:lnTo>
                  <a:pt x="335280" y="4572"/>
                </a:lnTo>
                <a:lnTo>
                  <a:pt x="335280" y="0"/>
                </a:lnTo>
                <a:close/>
              </a:path>
              <a:path w="449579" h="683260">
                <a:moveTo>
                  <a:pt x="124968" y="502920"/>
                </a:moveTo>
                <a:lnTo>
                  <a:pt x="120396" y="502920"/>
                </a:lnTo>
                <a:lnTo>
                  <a:pt x="115824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9579" h="683260">
                <a:moveTo>
                  <a:pt x="335280" y="502920"/>
                </a:moveTo>
                <a:lnTo>
                  <a:pt x="330708" y="502920"/>
                </a:lnTo>
                <a:lnTo>
                  <a:pt x="335280" y="507492"/>
                </a:lnTo>
                <a:lnTo>
                  <a:pt x="335280" y="502920"/>
                </a:lnTo>
                <a:close/>
              </a:path>
              <a:path w="449579" h="683260">
                <a:moveTo>
                  <a:pt x="449580" y="502920"/>
                </a:moveTo>
                <a:lnTo>
                  <a:pt x="335280" y="502920"/>
                </a:lnTo>
                <a:lnTo>
                  <a:pt x="335280" y="507492"/>
                </a:lnTo>
                <a:lnTo>
                  <a:pt x="427495" y="507492"/>
                </a:lnTo>
                <a:lnTo>
                  <a:pt x="431292" y="504444"/>
                </a:lnTo>
                <a:lnTo>
                  <a:pt x="447681" y="504444"/>
                </a:lnTo>
                <a:lnTo>
                  <a:pt x="449580" y="502920"/>
                </a:lnTo>
                <a:close/>
              </a:path>
              <a:path w="449579" h="683260">
                <a:moveTo>
                  <a:pt x="124968" y="4572"/>
                </a:moveTo>
                <a:lnTo>
                  <a:pt x="120396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9579" h="683260">
                <a:moveTo>
                  <a:pt x="324612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4612" y="10668"/>
                </a:lnTo>
                <a:lnTo>
                  <a:pt x="324612" y="4572"/>
                </a:lnTo>
                <a:close/>
              </a:path>
              <a:path w="449579" h="683260">
                <a:moveTo>
                  <a:pt x="335280" y="4572"/>
                </a:moveTo>
                <a:lnTo>
                  <a:pt x="324612" y="4572"/>
                </a:lnTo>
                <a:lnTo>
                  <a:pt x="330708" y="10668"/>
                </a:lnTo>
                <a:lnTo>
                  <a:pt x="335280" y="10668"/>
                </a:lnTo>
                <a:lnTo>
                  <a:pt x="33528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6891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6" y="0"/>
                </a:lnTo>
                <a:lnTo>
                  <a:pt x="105156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8603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8016" y="387096"/>
                </a:lnTo>
                <a:lnTo>
                  <a:pt x="128016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8" y="382524"/>
                </a:lnTo>
                <a:lnTo>
                  <a:pt x="333756" y="377951"/>
                </a:lnTo>
                <a:lnTo>
                  <a:pt x="338328" y="377951"/>
                </a:lnTo>
                <a:lnTo>
                  <a:pt x="338328" y="10668"/>
                </a:lnTo>
                <a:lnTo>
                  <a:pt x="333756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8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8016" y="377951"/>
                </a:lnTo>
                <a:lnTo>
                  <a:pt x="128016" y="10668"/>
                </a:lnTo>
                <a:lnTo>
                  <a:pt x="123444" y="10668"/>
                </a:lnTo>
                <a:lnTo>
                  <a:pt x="128016" y="4572"/>
                </a:lnTo>
                <a:lnTo>
                  <a:pt x="338328" y="4572"/>
                </a:lnTo>
                <a:lnTo>
                  <a:pt x="338328" y="0"/>
                </a:lnTo>
                <a:close/>
              </a:path>
              <a:path w="457200" h="513714">
                <a:moveTo>
                  <a:pt x="128016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8016" y="382524"/>
                </a:lnTo>
                <a:lnTo>
                  <a:pt x="128016" y="377951"/>
                </a:lnTo>
                <a:close/>
              </a:path>
              <a:path w="457200" h="513714">
                <a:moveTo>
                  <a:pt x="338328" y="377951"/>
                </a:moveTo>
                <a:lnTo>
                  <a:pt x="333756" y="377951"/>
                </a:lnTo>
                <a:lnTo>
                  <a:pt x="338328" y="382524"/>
                </a:lnTo>
                <a:lnTo>
                  <a:pt x="338328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8" y="377951"/>
                </a:lnTo>
                <a:lnTo>
                  <a:pt x="338328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8016" y="4572"/>
                </a:moveTo>
                <a:lnTo>
                  <a:pt x="123444" y="10668"/>
                </a:lnTo>
                <a:lnTo>
                  <a:pt x="128016" y="10668"/>
                </a:lnTo>
                <a:lnTo>
                  <a:pt x="128016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8016" y="4572"/>
                </a:lnTo>
                <a:lnTo>
                  <a:pt x="128016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8" y="4572"/>
                </a:moveTo>
                <a:lnTo>
                  <a:pt x="327660" y="4572"/>
                </a:lnTo>
                <a:lnTo>
                  <a:pt x="333756" y="10668"/>
                </a:lnTo>
                <a:lnTo>
                  <a:pt x="338328" y="10668"/>
                </a:lnTo>
                <a:lnTo>
                  <a:pt x="33832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5355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992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3954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6" y="0"/>
                </a:lnTo>
                <a:lnTo>
                  <a:pt x="105156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82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4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2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5" y="502920"/>
                </a:moveTo>
                <a:lnTo>
                  <a:pt x="329184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10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2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5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954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6" y="0"/>
                </a:lnTo>
                <a:lnTo>
                  <a:pt x="105156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125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6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6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4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6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4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60" y="4572"/>
                </a:lnTo>
                <a:lnTo>
                  <a:pt x="333756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002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0479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1010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6384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1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1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1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10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1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5" y="4572"/>
                </a:moveTo>
                <a:lnTo>
                  <a:pt x="323088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181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60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74301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104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280659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6944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1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1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10" h="683260">
                <a:moveTo>
                  <a:pt x="124967" y="502920"/>
                </a:moveTo>
                <a:lnTo>
                  <a:pt x="118871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10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10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10" h="683260">
                <a:moveTo>
                  <a:pt x="124967" y="4572"/>
                </a:moveTo>
                <a:lnTo>
                  <a:pt x="118871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5" y="4572"/>
                </a:moveTo>
                <a:lnTo>
                  <a:pt x="323088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0659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60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002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160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95122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50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10" h="683260">
                <a:moveTo>
                  <a:pt x="114300" y="502920"/>
                </a:moveTo>
                <a:lnTo>
                  <a:pt x="0" y="502920"/>
                </a:lnTo>
                <a:lnTo>
                  <a:pt x="224028" y="682752"/>
                </a:lnTo>
                <a:lnTo>
                  <a:pt x="237317" y="672084"/>
                </a:lnTo>
                <a:lnTo>
                  <a:pt x="220980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10" h="683260">
                <a:moveTo>
                  <a:pt x="224027" y="669636"/>
                </a:moveTo>
                <a:lnTo>
                  <a:pt x="220980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10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6" y="513588"/>
                </a:lnTo>
                <a:lnTo>
                  <a:pt x="429768" y="504444"/>
                </a:lnTo>
                <a:close/>
              </a:path>
              <a:path w="448310" h="683260">
                <a:moveTo>
                  <a:pt x="18287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10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10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6" y="507492"/>
                </a:lnTo>
                <a:lnTo>
                  <a:pt x="329184" y="502920"/>
                </a:lnTo>
                <a:lnTo>
                  <a:pt x="333756" y="502920"/>
                </a:lnTo>
                <a:lnTo>
                  <a:pt x="333756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446157" y="504444"/>
                </a:moveTo>
                <a:lnTo>
                  <a:pt x="429768" y="504444"/>
                </a:lnTo>
                <a:lnTo>
                  <a:pt x="432816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10" h="683260">
                <a:moveTo>
                  <a:pt x="333756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6" y="4572"/>
                </a:lnTo>
                <a:lnTo>
                  <a:pt x="333756" y="0"/>
                </a:lnTo>
                <a:close/>
              </a:path>
              <a:path w="448310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10" h="683260">
                <a:moveTo>
                  <a:pt x="333756" y="502920"/>
                </a:moveTo>
                <a:lnTo>
                  <a:pt x="329184" y="502920"/>
                </a:lnTo>
                <a:lnTo>
                  <a:pt x="333756" y="507492"/>
                </a:lnTo>
                <a:lnTo>
                  <a:pt x="333756" y="502920"/>
                </a:lnTo>
                <a:close/>
              </a:path>
              <a:path w="448310" h="683260">
                <a:moveTo>
                  <a:pt x="448056" y="502920"/>
                </a:moveTo>
                <a:lnTo>
                  <a:pt x="333756" y="502920"/>
                </a:lnTo>
                <a:lnTo>
                  <a:pt x="333756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6" y="502920"/>
                </a:lnTo>
                <a:close/>
              </a:path>
              <a:path w="448310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10" h="683260">
                <a:moveTo>
                  <a:pt x="323088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10" h="683260">
                <a:moveTo>
                  <a:pt x="333756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6" y="10668"/>
                </a:lnTo>
                <a:lnTo>
                  <a:pt x="3337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22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293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599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599" y="502610"/>
                </a:moveTo>
                <a:lnTo>
                  <a:pt x="225551" y="504444"/>
                </a:lnTo>
                <a:lnTo>
                  <a:pt x="231647" y="504444"/>
                </a:lnTo>
                <a:lnTo>
                  <a:pt x="228599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599" y="502610"/>
                </a:lnTo>
                <a:lnTo>
                  <a:pt x="231647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1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1" y="382524"/>
                </a:lnTo>
                <a:lnTo>
                  <a:pt x="118871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1" y="0"/>
                </a:lnTo>
                <a:lnTo>
                  <a:pt x="118871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1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621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52159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62178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8064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09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7" y="4572"/>
                </a:moveTo>
                <a:lnTo>
                  <a:pt x="323087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1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1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09" h="683260">
                <a:moveTo>
                  <a:pt x="124967" y="502920"/>
                </a:moveTo>
                <a:lnTo>
                  <a:pt x="118871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09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09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09" h="683260">
                <a:moveTo>
                  <a:pt x="124967" y="4572"/>
                </a:moveTo>
                <a:lnTo>
                  <a:pt x="118871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09" h="683260">
                <a:moveTo>
                  <a:pt x="323087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7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333755" y="4572"/>
                </a:moveTo>
                <a:lnTo>
                  <a:pt x="323087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178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349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7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7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3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3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3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3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1545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22719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29234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1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7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7" y="502920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862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6" y="513588"/>
                </a:lnTo>
                <a:lnTo>
                  <a:pt x="429768" y="504444"/>
                </a:lnTo>
                <a:close/>
              </a:path>
              <a:path w="448309" h="683260">
                <a:moveTo>
                  <a:pt x="18287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7" y="4572"/>
                </a:moveTo>
                <a:lnTo>
                  <a:pt x="323087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8" y="504444"/>
                </a:lnTo>
                <a:lnTo>
                  <a:pt x="432816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09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09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09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09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09" h="683260">
                <a:moveTo>
                  <a:pt x="323087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7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333755" y="4572"/>
                </a:moveTo>
                <a:lnTo>
                  <a:pt x="323087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234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1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7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7" y="377951"/>
                </a:lnTo>
                <a:lnTo>
                  <a:pt x="31546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4052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8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4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8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40" y="387096"/>
                </a:lnTo>
                <a:lnTo>
                  <a:pt x="129540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4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40" y="377951"/>
                </a:lnTo>
                <a:lnTo>
                  <a:pt x="129540" y="10668"/>
                </a:lnTo>
                <a:lnTo>
                  <a:pt x="123444" y="10668"/>
                </a:lnTo>
                <a:lnTo>
                  <a:pt x="129540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40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40" y="382524"/>
                </a:lnTo>
                <a:lnTo>
                  <a:pt x="129540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4" y="377951"/>
                </a:lnTo>
                <a:close/>
              </a:path>
              <a:path w="457200" h="513714">
                <a:moveTo>
                  <a:pt x="129540" y="4572"/>
                </a:moveTo>
                <a:lnTo>
                  <a:pt x="123444" y="10668"/>
                </a:lnTo>
                <a:lnTo>
                  <a:pt x="129540" y="10668"/>
                </a:lnTo>
                <a:lnTo>
                  <a:pt x="129540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40" y="4572"/>
                </a:lnTo>
                <a:lnTo>
                  <a:pt x="129540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9259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548235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548235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548235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328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54823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962900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1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918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80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6" y="513588"/>
                </a:lnTo>
                <a:lnTo>
                  <a:pt x="18288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80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8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6" y="513588"/>
                </a:lnTo>
                <a:lnTo>
                  <a:pt x="429768" y="504444"/>
                </a:lnTo>
                <a:close/>
              </a:path>
              <a:path w="448309" h="683260">
                <a:moveTo>
                  <a:pt x="18288" y="504444"/>
                </a:moveTo>
                <a:lnTo>
                  <a:pt x="13716" y="513588"/>
                </a:lnTo>
                <a:lnTo>
                  <a:pt x="29676" y="513588"/>
                </a:lnTo>
                <a:lnTo>
                  <a:pt x="18288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8" y="504444"/>
                </a:lnTo>
                <a:lnTo>
                  <a:pt x="29676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8" y="4572"/>
                </a:moveTo>
                <a:lnTo>
                  <a:pt x="323088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6" y="507492"/>
                </a:lnTo>
                <a:lnTo>
                  <a:pt x="329184" y="502920"/>
                </a:lnTo>
                <a:lnTo>
                  <a:pt x="333756" y="502920"/>
                </a:lnTo>
                <a:lnTo>
                  <a:pt x="333756" y="10668"/>
                </a:lnTo>
                <a:lnTo>
                  <a:pt x="329184" y="10668"/>
                </a:lnTo>
                <a:lnTo>
                  <a:pt x="323088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8" y="504444"/>
                </a:lnTo>
                <a:lnTo>
                  <a:pt x="432816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6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18872" y="10668"/>
                </a:lnTo>
                <a:lnTo>
                  <a:pt x="124968" y="4572"/>
                </a:lnTo>
                <a:lnTo>
                  <a:pt x="333756" y="4572"/>
                </a:lnTo>
                <a:lnTo>
                  <a:pt x="333756" y="0"/>
                </a:lnTo>
                <a:close/>
              </a:path>
              <a:path w="448309" h="683260">
                <a:moveTo>
                  <a:pt x="124968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8309" h="683260">
                <a:moveTo>
                  <a:pt x="333756" y="502920"/>
                </a:moveTo>
                <a:lnTo>
                  <a:pt x="329184" y="502920"/>
                </a:lnTo>
                <a:lnTo>
                  <a:pt x="333756" y="507492"/>
                </a:lnTo>
                <a:lnTo>
                  <a:pt x="333756" y="502920"/>
                </a:lnTo>
                <a:close/>
              </a:path>
              <a:path w="448309" h="683260">
                <a:moveTo>
                  <a:pt x="448056" y="502920"/>
                </a:moveTo>
                <a:lnTo>
                  <a:pt x="333756" y="502920"/>
                </a:lnTo>
                <a:lnTo>
                  <a:pt x="333756" y="507492"/>
                </a:lnTo>
                <a:lnTo>
                  <a:pt x="425971" y="507492"/>
                </a:lnTo>
                <a:lnTo>
                  <a:pt x="429768" y="504444"/>
                </a:lnTo>
                <a:lnTo>
                  <a:pt x="446157" y="504444"/>
                </a:lnTo>
                <a:lnTo>
                  <a:pt x="448056" y="502920"/>
                </a:lnTo>
                <a:close/>
              </a:path>
              <a:path w="448309" h="683260">
                <a:moveTo>
                  <a:pt x="124968" y="4572"/>
                </a:moveTo>
                <a:lnTo>
                  <a:pt x="118872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8309" h="683260">
                <a:moveTo>
                  <a:pt x="323088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3088" y="10668"/>
                </a:lnTo>
                <a:lnTo>
                  <a:pt x="323088" y="4572"/>
                </a:lnTo>
                <a:close/>
              </a:path>
              <a:path w="448309" h="683260">
                <a:moveTo>
                  <a:pt x="333756" y="4572"/>
                </a:moveTo>
                <a:lnTo>
                  <a:pt x="323088" y="4572"/>
                </a:lnTo>
                <a:lnTo>
                  <a:pt x="329184" y="10668"/>
                </a:lnTo>
                <a:lnTo>
                  <a:pt x="333756" y="10668"/>
                </a:lnTo>
                <a:lnTo>
                  <a:pt x="3337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2900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1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461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6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2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8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2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8" y="387096"/>
                </a:lnTo>
                <a:lnTo>
                  <a:pt x="435864" y="377951"/>
                </a:lnTo>
                <a:close/>
              </a:path>
              <a:path w="457200" h="513714">
                <a:moveTo>
                  <a:pt x="21336" y="377951"/>
                </a:moveTo>
                <a:lnTo>
                  <a:pt x="18288" y="387096"/>
                </a:lnTo>
                <a:lnTo>
                  <a:pt x="36539" y="387096"/>
                </a:lnTo>
                <a:lnTo>
                  <a:pt x="21336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6" y="377951"/>
                </a:lnTo>
                <a:lnTo>
                  <a:pt x="36539" y="387096"/>
                </a:lnTo>
                <a:lnTo>
                  <a:pt x="129540" y="387096"/>
                </a:lnTo>
                <a:lnTo>
                  <a:pt x="129540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60" y="4572"/>
                </a:moveTo>
                <a:lnTo>
                  <a:pt x="327660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8" y="382524"/>
                </a:lnTo>
                <a:lnTo>
                  <a:pt x="333756" y="377951"/>
                </a:lnTo>
                <a:lnTo>
                  <a:pt x="338328" y="377951"/>
                </a:lnTo>
                <a:lnTo>
                  <a:pt x="338328" y="10668"/>
                </a:lnTo>
                <a:lnTo>
                  <a:pt x="333756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4" y="377951"/>
                </a:lnTo>
                <a:lnTo>
                  <a:pt x="437388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8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40" y="377951"/>
                </a:lnTo>
                <a:lnTo>
                  <a:pt x="129540" y="10668"/>
                </a:lnTo>
                <a:lnTo>
                  <a:pt x="123444" y="10668"/>
                </a:lnTo>
                <a:lnTo>
                  <a:pt x="129540" y="4572"/>
                </a:lnTo>
                <a:lnTo>
                  <a:pt x="338328" y="4572"/>
                </a:lnTo>
                <a:lnTo>
                  <a:pt x="338328" y="0"/>
                </a:lnTo>
                <a:close/>
              </a:path>
              <a:path w="457200" h="513714">
                <a:moveTo>
                  <a:pt x="129540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40" y="382524"/>
                </a:lnTo>
                <a:lnTo>
                  <a:pt x="129540" y="377951"/>
                </a:lnTo>
                <a:close/>
              </a:path>
              <a:path w="457200" h="513714">
                <a:moveTo>
                  <a:pt x="338328" y="377951"/>
                </a:moveTo>
                <a:lnTo>
                  <a:pt x="333756" y="377951"/>
                </a:lnTo>
                <a:lnTo>
                  <a:pt x="338328" y="382524"/>
                </a:lnTo>
                <a:lnTo>
                  <a:pt x="338328" y="377951"/>
                </a:lnTo>
                <a:close/>
              </a:path>
              <a:path w="457200" h="513714">
                <a:moveTo>
                  <a:pt x="435864" y="377951"/>
                </a:moveTo>
                <a:lnTo>
                  <a:pt x="338328" y="377951"/>
                </a:lnTo>
                <a:lnTo>
                  <a:pt x="338328" y="382524"/>
                </a:lnTo>
                <a:lnTo>
                  <a:pt x="428262" y="382524"/>
                </a:lnTo>
                <a:lnTo>
                  <a:pt x="435864" y="377951"/>
                </a:lnTo>
                <a:close/>
              </a:path>
              <a:path w="457200" h="513714">
                <a:moveTo>
                  <a:pt x="129540" y="4572"/>
                </a:moveTo>
                <a:lnTo>
                  <a:pt x="123444" y="10668"/>
                </a:lnTo>
                <a:lnTo>
                  <a:pt x="129540" y="10668"/>
                </a:lnTo>
                <a:lnTo>
                  <a:pt x="129540" y="4572"/>
                </a:lnTo>
                <a:close/>
              </a:path>
              <a:path w="457200" h="513714">
                <a:moveTo>
                  <a:pt x="327660" y="4572"/>
                </a:moveTo>
                <a:lnTo>
                  <a:pt x="129540" y="4572"/>
                </a:lnTo>
                <a:lnTo>
                  <a:pt x="129540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7200" h="513714">
                <a:moveTo>
                  <a:pt x="338328" y="4572"/>
                </a:moveTo>
                <a:lnTo>
                  <a:pt x="327660" y="4572"/>
                </a:lnTo>
                <a:lnTo>
                  <a:pt x="333756" y="10668"/>
                </a:lnTo>
                <a:lnTo>
                  <a:pt x="338328" y="10668"/>
                </a:lnTo>
                <a:lnTo>
                  <a:pt x="33832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0783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992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704" y="2364709"/>
            <a:ext cx="2733675" cy="180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ED7D31"/>
                </a:solidFill>
                <a:latin typeface="Times New Roman"/>
                <a:cs typeface="Times New Roman"/>
              </a:rPr>
              <a:t>Input</a:t>
            </a:r>
            <a:r>
              <a:rPr sz="2650" spc="-15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Element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82229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63840" y="3646932"/>
          <a:ext cx="2011679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ED7D3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ED7D3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solidFill>
                            <a:srgbClr val="ED7D3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33459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10312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5468" y="0"/>
                </a:moveTo>
                <a:lnTo>
                  <a:pt x="105156" y="0"/>
                </a:lnTo>
                <a:lnTo>
                  <a:pt x="105156" y="502920"/>
                </a:lnTo>
                <a:lnTo>
                  <a:pt x="315468" y="502920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9743" y="4468367"/>
            <a:ext cx="448309" cy="683260"/>
          </a:xfrm>
          <a:custGeom>
            <a:avLst/>
            <a:gdLst/>
            <a:ahLst/>
            <a:cxnLst/>
            <a:rect l="l" t="t" r="r" b="b"/>
            <a:pathLst>
              <a:path w="44830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317" y="672084"/>
                </a:lnTo>
                <a:lnTo>
                  <a:pt x="220979" y="672084"/>
                </a:lnTo>
                <a:lnTo>
                  <a:pt x="224027" y="669636"/>
                </a:lnTo>
                <a:lnTo>
                  <a:pt x="29676" y="513588"/>
                </a:lnTo>
                <a:lnTo>
                  <a:pt x="13715" y="513588"/>
                </a:lnTo>
                <a:lnTo>
                  <a:pt x="18287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8309" h="683260">
                <a:moveTo>
                  <a:pt x="224027" y="669636"/>
                </a:moveTo>
                <a:lnTo>
                  <a:pt x="220979" y="672084"/>
                </a:lnTo>
                <a:lnTo>
                  <a:pt x="227075" y="672084"/>
                </a:lnTo>
                <a:lnTo>
                  <a:pt x="224027" y="669636"/>
                </a:lnTo>
                <a:close/>
              </a:path>
              <a:path w="448309" h="683260">
                <a:moveTo>
                  <a:pt x="429767" y="504444"/>
                </a:moveTo>
                <a:lnTo>
                  <a:pt x="224027" y="669636"/>
                </a:lnTo>
                <a:lnTo>
                  <a:pt x="227075" y="672084"/>
                </a:lnTo>
                <a:lnTo>
                  <a:pt x="237317" y="672084"/>
                </a:lnTo>
                <a:lnTo>
                  <a:pt x="434766" y="513588"/>
                </a:lnTo>
                <a:lnTo>
                  <a:pt x="432815" y="513588"/>
                </a:lnTo>
                <a:lnTo>
                  <a:pt x="429767" y="504444"/>
                </a:lnTo>
                <a:close/>
              </a:path>
              <a:path w="448309" h="683260">
                <a:moveTo>
                  <a:pt x="18287" y="504444"/>
                </a:moveTo>
                <a:lnTo>
                  <a:pt x="13715" y="513588"/>
                </a:lnTo>
                <a:lnTo>
                  <a:pt x="29676" y="513588"/>
                </a:lnTo>
                <a:lnTo>
                  <a:pt x="18287" y="504444"/>
                </a:lnTo>
                <a:close/>
              </a:path>
              <a:path w="448309" h="683260">
                <a:moveTo>
                  <a:pt x="114300" y="504444"/>
                </a:moveTo>
                <a:lnTo>
                  <a:pt x="18287" y="504444"/>
                </a:lnTo>
                <a:lnTo>
                  <a:pt x="29676" y="513588"/>
                </a:lnTo>
                <a:lnTo>
                  <a:pt x="124967" y="513588"/>
                </a:lnTo>
                <a:lnTo>
                  <a:pt x="124967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8309" h="683260">
                <a:moveTo>
                  <a:pt x="323087" y="4572"/>
                </a:moveTo>
                <a:lnTo>
                  <a:pt x="323087" y="513588"/>
                </a:lnTo>
                <a:lnTo>
                  <a:pt x="418379" y="513588"/>
                </a:lnTo>
                <a:lnTo>
                  <a:pt x="425971" y="507492"/>
                </a:lnTo>
                <a:lnTo>
                  <a:pt x="333755" y="507492"/>
                </a:lnTo>
                <a:lnTo>
                  <a:pt x="329183" y="502920"/>
                </a:lnTo>
                <a:lnTo>
                  <a:pt x="333755" y="502920"/>
                </a:lnTo>
                <a:lnTo>
                  <a:pt x="333755" y="10668"/>
                </a:lnTo>
                <a:lnTo>
                  <a:pt x="329183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446157" y="504444"/>
                </a:moveTo>
                <a:lnTo>
                  <a:pt x="429767" y="504444"/>
                </a:lnTo>
                <a:lnTo>
                  <a:pt x="432815" y="513588"/>
                </a:lnTo>
                <a:lnTo>
                  <a:pt x="434766" y="513588"/>
                </a:lnTo>
                <a:lnTo>
                  <a:pt x="446157" y="504444"/>
                </a:lnTo>
                <a:close/>
              </a:path>
              <a:path w="448309" h="683260">
                <a:moveTo>
                  <a:pt x="333755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18872" y="502920"/>
                </a:lnTo>
                <a:lnTo>
                  <a:pt x="124967" y="502920"/>
                </a:lnTo>
                <a:lnTo>
                  <a:pt x="124967" y="10668"/>
                </a:lnTo>
                <a:lnTo>
                  <a:pt x="118872" y="10668"/>
                </a:lnTo>
                <a:lnTo>
                  <a:pt x="124967" y="4572"/>
                </a:lnTo>
                <a:lnTo>
                  <a:pt x="333755" y="4572"/>
                </a:lnTo>
                <a:lnTo>
                  <a:pt x="333755" y="0"/>
                </a:lnTo>
                <a:close/>
              </a:path>
              <a:path w="448309" h="683260">
                <a:moveTo>
                  <a:pt x="124967" y="502920"/>
                </a:moveTo>
                <a:lnTo>
                  <a:pt x="118872" y="502920"/>
                </a:lnTo>
                <a:lnTo>
                  <a:pt x="114300" y="507492"/>
                </a:lnTo>
                <a:lnTo>
                  <a:pt x="124967" y="507492"/>
                </a:lnTo>
                <a:lnTo>
                  <a:pt x="124967" y="502920"/>
                </a:lnTo>
                <a:close/>
              </a:path>
              <a:path w="448309" h="683260">
                <a:moveTo>
                  <a:pt x="333755" y="502920"/>
                </a:moveTo>
                <a:lnTo>
                  <a:pt x="329183" y="502920"/>
                </a:lnTo>
                <a:lnTo>
                  <a:pt x="333755" y="507492"/>
                </a:lnTo>
                <a:lnTo>
                  <a:pt x="333755" y="502920"/>
                </a:lnTo>
                <a:close/>
              </a:path>
              <a:path w="448309" h="683260">
                <a:moveTo>
                  <a:pt x="448055" y="502920"/>
                </a:moveTo>
                <a:lnTo>
                  <a:pt x="333755" y="502920"/>
                </a:lnTo>
                <a:lnTo>
                  <a:pt x="333755" y="507492"/>
                </a:lnTo>
                <a:lnTo>
                  <a:pt x="425971" y="507492"/>
                </a:lnTo>
                <a:lnTo>
                  <a:pt x="429767" y="504444"/>
                </a:lnTo>
                <a:lnTo>
                  <a:pt x="446157" y="504444"/>
                </a:lnTo>
                <a:lnTo>
                  <a:pt x="448055" y="502920"/>
                </a:lnTo>
                <a:close/>
              </a:path>
              <a:path w="448309" h="683260">
                <a:moveTo>
                  <a:pt x="124967" y="4572"/>
                </a:moveTo>
                <a:lnTo>
                  <a:pt x="118872" y="10668"/>
                </a:lnTo>
                <a:lnTo>
                  <a:pt x="124967" y="10668"/>
                </a:lnTo>
                <a:lnTo>
                  <a:pt x="124967" y="4572"/>
                </a:lnTo>
                <a:close/>
              </a:path>
              <a:path w="448309" h="683260">
                <a:moveTo>
                  <a:pt x="323087" y="4572"/>
                </a:moveTo>
                <a:lnTo>
                  <a:pt x="124967" y="4572"/>
                </a:lnTo>
                <a:lnTo>
                  <a:pt x="124967" y="10668"/>
                </a:lnTo>
                <a:lnTo>
                  <a:pt x="323087" y="10668"/>
                </a:lnTo>
                <a:lnTo>
                  <a:pt x="323087" y="4572"/>
                </a:lnTo>
                <a:close/>
              </a:path>
              <a:path w="448309" h="683260">
                <a:moveTo>
                  <a:pt x="333755" y="4572"/>
                </a:moveTo>
                <a:lnTo>
                  <a:pt x="323087" y="4572"/>
                </a:lnTo>
                <a:lnTo>
                  <a:pt x="329183" y="10668"/>
                </a:lnTo>
                <a:lnTo>
                  <a:pt x="333755" y="10668"/>
                </a:lnTo>
                <a:lnTo>
                  <a:pt x="3337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59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10312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5468" y="0"/>
                </a:moveTo>
                <a:lnTo>
                  <a:pt x="105156" y="0"/>
                </a:lnTo>
                <a:lnTo>
                  <a:pt x="105156" y="377951"/>
                </a:lnTo>
                <a:lnTo>
                  <a:pt x="315468" y="377951"/>
                </a:lnTo>
                <a:lnTo>
                  <a:pt x="31546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5171" y="3043427"/>
            <a:ext cx="457200" cy="513715"/>
          </a:xfrm>
          <a:custGeom>
            <a:avLst/>
            <a:gdLst/>
            <a:ahLst/>
            <a:cxnLst/>
            <a:rect l="l" t="t" r="r" b="b"/>
            <a:pathLst>
              <a:path w="457200" h="513714">
                <a:moveTo>
                  <a:pt x="21335" y="377951"/>
                </a:moveTo>
                <a:lnTo>
                  <a:pt x="0" y="377951"/>
                </a:lnTo>
                <a:lnTo>
                  <a:pt x="228600" y="513588"/>
                </a:lnTo>
                <a:lnTo>
                  <a:pt x="244011" y="504444"/>
                </a:lnTo>
                <a:lnTo>
                  <a:pt x="225551" y="504444"/>
                </a:lnTo>
                <a:lnTo>
                  <a:pt x="228600" y="502610"/>
                </a:lnTo>
                <a:lnTo>
                  <a:pt x="36539" y="387096"/>
                </a:lnTo>
                <a:lnTo>
                  <a:pt x="18287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228600" y="502610"/>
                </a:moveTo>
                <a:lnTo>
                  <a:pt x="225551" y="504444"/>
                </a:lnTo>
                <a:lnTo>
                  <a:pt x="231648" y="504444"/>
                </a:lnTo>
                <a:lnTo>
                  <a:pt x="228600" y="502610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228600" y="502610"/>
                </a:lnTo>
                <a:lnTo>
                  <a:pt x="231648" y="504444"/>
                </a:lnTo>
                <a:lnTo>
                  <a:pt x="244011" y="504444"/>
                </a:lnTo>
                <a:lnTo>
                  <a:pt x="441788" y="387096"/>
                </a:lnTo>
                <a:lnTo>
                  <a:pt x="437387" y="387096"/>
                </a:lnTo>
                <a:lnTo>
                  <a:pt x="435863" y="377951"/>
                </a:lnTo>
                <a:close/>
              </a:path>
              <a:path w="457200" h="513714">
                <a:moveTo>
                  <a:pt x="21335" y="377951"/>
                </a:moveTo>
                <a:lnTo>
                  <a:pt x="18287" y="387096"/>
                </a:lnTo>
                <a:lnTo>
                  <a:pt x="36539" y="387096"/>
                </a:lnTo>
                <a:lnTo>
                  <a:pt x="21335" y="377951"/>
                </a:lnTo>
                <a:close/>
              </a:path>
              <a:path w="457200" h="513714">
                <a:moveTo>
                  <a:pt x="118872" y="377951"/>
                </a:moveTo>
                <a:lnTo>
                  <a:pt x="21335" y="377951"/>
                </a:lnTo>
                <a:lnTo>
                  <a:pt x="36539" y="387096"/>
                </a:lnTo>
                <a:lnTo>
                  <a:pt x="129539" y="387096"/>
                </a:lnTo>
                <a:lnTo>
                  <a:pt x="129539" y="382524"/>
                </a:lnTo>
                <a:lnTo>
                  <a:pt x="118872" y="382524"/>
                </a:lnTo>
                <a:lnTo>
                  <a:pt x="118872" y="377951"/>
                </a:lnTo>
                <a:close/>
              </a:path>
              <a:path w="457200" h="513714">
                <a:moveTo>
                  <a:pt x="327659" y="4572"/>
                </a:moveTo>
                <a:lnTo>
                  <a:pt x="327659" y="387096"/>
                </a:lnTo>
                <a:lnTo>
                  <a:pt x="420660" y="387096"/>
                </a:lnTo>
                <a:lnTo>
                  <a:pt x="428262" y="382524"/>
                </a:lnTo>
                <a:lnTo>
                  <a:pt x="338327" y="382524"/>
                </a:lnTo>
                <a:lnTo>
                  <a:pt x="333755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3755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457200" y="377951"/>
                </a:moveTo>
                <a:lnTo>
                  <a:pt x="435863" y="377951"/>
                </a:lnTo>
                <a:lnTo>
                  <a:pt x="437387" y="387096"/>
                </a:lnTo>
                <a:lnTo>
                  <a:pt x="441788" y="387096"/>
                </a:lnTo>
                <a:lnTo>
                  <a:pt x="457200" y="377951"/>
                </a:lnTo>
                <a:close/>
              </a:path>
              <a:path w="457200" h="513714">
                <a:moveTo>
                  <a:pt x="338327" y="0"/>
                </a:moveTo>
                <a:lnTo>
                  <a:pt x="118872" y="0"/>
                </a:lnTo>
                <a:lnTo>
                  <a:pt x="118872" y="382524"/>
                </a:lnTo>
                <a:lnTo>
                  <a:pt x="123444" y="377951"/>
                </a:lnTo>
                <a:lnTo>
                  <a:pt x="129539" y="377951"/>
                </a:lnTo>
                <a:lnTo>
                  <a:pt x="129539" y="10668"/>
                </a:lnTo>
                <a:lnTo>
                  <a:pt x="123444" y="10668"/>
                </a:lnTo>
                <a:lnTo>
                  <a:pt x="129539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7200" h="513714">
                <a:moveTo>
                  <a:pt x="129539" y="377951"/>
                </a:moveTo>
                <a:lnTo>
                  <a:pt x="123444" y="377951"/>
                </a:lnTo>
                <a:lnTo>
                  <a:pt x="118872" y="382524"/>
                </a:lnTo>
                <a:lnTo>
                  <a:pt x="129539" y="382524"/>
                </a:lnTo>
                <a:lnTo>
                  <a:pt x="129539" y="377951"/>
                </a:lnTo>
                <a:close/>
              </a:path>
              <a:path w="457200" h="513714">
                <a:moveTo>
                  <a:pt x="338327" y="377951"/>
                </a:moveTo>
                <a:lnTo>
                  <a:pt x="333755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7200" h="513714">
                <a:moveTo>
                  <a:pt x="435863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8262" y="382524"/>
                </a:lnTo>
                <a:lnTo>
                  <a:pt x="435863" y="377951"/>
                </a:lnTo>
                <a:close/>
              </a:path>
              <a:path w="457200" h="513714">
                <a:moveTo>
                  <a:pt x="129539" y="4572"/>
                </a:moveTo>
                <a:lnTo>
                  <a:pt x="123444" y="10668"/>
                </a:lnTo>
                <a:lnTo>
                  <a:pt x="129539" y="10668"/>
                </a:lnTo>
                <a:lnTo>
                  <a:pt x="129539" y="4572"/>
                </a:lnTo>
                <a:close/>
              </a:path>
              <a:path w="457200" h="513714">
                <a:moveTo>
                  <a:pt x="327659" y="4572"/>
                </a:moveTo>
                <a:lnTo>
                  <a:pt x="129539" y="4572"/>
                </a:lnTo>
                <a:lnTo>
                  <a:pt x="129539" y="10668"/>
                </a:lnTo>
                <a:lnTo>
                  <a:pt x="327659" y="10668"/>
                </a:lnTo>
                <a:lnTo>
                  <a:pt x="327659" y="4572"/>
                </a:lnTo>
                <a:close/>
              </a:path>
              <a:path w="457200" h="513714">
                <a:moveTo>
                  <a:pt x="338327" y="4572"/>
                </a:moveTo>
                <a:lnTo>
                  <a:pt x="327659" y="4572"/>
                </a:lnTo>
                <a:lnTo>
                  <a:pt x="333755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992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044" y="912544"/>
            <a:ext cx="62307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Example for</a:t>
            </a:r>
            <a:r>
              <a:rPr sz="3600" spc="-114" dirty="0"/>
              <a:t> </a:t>
            </a:r>
            <a:r>
              <a:rPr sz="3600" spc="10" dirty="0"/>
              <a:t>Dilation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53453"/>
              </p:ext>
            </p:extLst>
          </p:nvPr>
        </p:nvGraphicFramePr>
        <p:xfrm>
          <a:off x="2819400" y="2362200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1203" y="2364709"/>
            <a:ext cx="16357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ED7D31"/>
                </a:solidFill>
                <a:latin typeface="Times New Roman"/>
                <a:cs typeface="Times New Roman"/>
              </a:rPr>
              <a:t>Input</a:t>
            </a:r>
            <a:r>
              <a:rPr sz="2650" spc="-75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203" y="3709797"/>
            <a:ext cx="27336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Structuring</a:t>
            </a:r>
            <a:r>
              <a:rPr sz="2650" spc="-30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Element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203" y="5314188"/>
            <a:ext cx="1877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Output</a:t>
            </a:r>
            <a:r>
              <a:rPr sz="2650" spc="-75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ED7D31"/>
                </a:solidFill>
                <a:latin typeface="Times New Roman"/>
                <a:cs typeface="Times New Roman"/>
              </a:rPr>
              <a:t>Image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3211" y="3685961"/>
            <a:ext cx="16351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30"/>
              </a:spcBef>
              <a:tabLst>
                <a:tab pos="755650" algn="l"/>
                <a:tab pos="1426210" algn="l"/>
              </a:tabLst>
            </a:pPr>
            <a:r>
              <a:rPr sz="3050" spc="15" dirty="0">
                <a:solidFill>
                  <a:srgbClr val="ED7D31"/>
                </a:solidFill>
                <a:latin typeface="Times New Roman"/>
                <a:cs typeface="Times New Roman"/>
              </a:rPr>
              <a:t>1	1	1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2732" y="3662933"/>
            <a:ext cx="1915668" cy="45719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4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 flipV="1">
            <a:off x="8142732" y="4260342"/>
            <a:ext cx="1915668" cy="45719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4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7972" y="3646932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0"/>
                </a:moveTo>
                <a:lnTo>
                  <a:pt x="0" y="67513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28532" y="3663696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60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9091" y="3663696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60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2351" y="4472940"/>
            <a:ext cx="419100" cy="670560"/>
          </a:xfrm>
          <a:custGeom>
            <a:avLst/>
            <a:gdLst/>
            <a:ahLst/>
            <a:cxnLst/>
            <a:rect l="l" t="t" r="r" b="b"/>
            <a:pathLst>
              <a:path w="419100" h="670560">
                <a:moveTo>
                  <a:pt x="419100" y="502920"/>
                </a:moveTo>
                <a:lnTo>
                  <a:pt x="0" y="502920"/>
                </a:lnTo>
                <a:lnTo>
                  <a:pt x="208787" y="670560"/>
                </a:lnTo>
                <a:lnTo>
                  <a:pt x="419100" y="502920"/>
                </a:lnTo>
                <a:close/>
              </a:path>
              <a:path w="419100" h="670560">
                <a:moveTo>
                  <a:pt x="313944" y="0"/>
                </a:moveTo>
                <a:lnTo>
                  <a:pt x="105155" y="0"/>
                </a:lnTo>
                <a:lnTo>
                  <a:pt x="105155" y="502920"/>
                </a:lnTo>
                <a:lnTo>
                  <a:pt x="313944" y="502920"/>
                </a:lnTo>
                <a:lnTo>
                  <a:pt x="31394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7111" y="4468367"/>
            <a:ext cx="449580" cy="683260"/>
          </a:xfrm>
          <a:custGeom>
            <a:avLst/>
            <a:gdLst/>
            <a:ahLst/>
            <a:cxnLst/>
            <a:rect l="l" t="t" r="r" b="b"/>
            <a:pathLst>
              <a:path w="449579" h="683260">
                <a:moveTo>
                  <a:pt x="114300" y="502920"/>
                </a:moveTo>
                <a:lnTo>
                  <a:pt x="0" y="502920"/>
                </a:lnTo>
                <a:lnTo>
                  <a:pt x="224027" y="682752"/>
                </a:lnTo>
                <a:lnTo>
                  <a:pt x="237408" y="672084"/>
                </a:lnTo>
                <a:lnTo>
                  <a:pt x="220979" y="672084"/>
                </a:lnTo>
                <a:lnTo>
                  <a:pt x="224790" y="669047"/>
                </a:lnTo>
                <a:lnTo>
                  <a:pt x="29759" y="513588"/>
                </a:lnTo>
                <a:lnTo>
                  <a:pt x="15240" y="513588"/>
                </a:lnTo>
                <a:lnTo>
                  <a:pt x="18288" y="504444"/>
                </a:lnTo>
                <a:lnTo>
                  <a:pt x="114300" y="504444"/>
                </a:lnTo>
                <a:lnTo>
                  <a:pt x="114300" y="502920"/>
                </a:lnTo>
                <a:close/>
              </a:path>
              <a:path w="449579" h="683260">
                <a:moveTo>
                  <a:pt x="224789" y="669047"/>
                </a:moveTo>
                <a:lnTo>
                  <a:pt x="220979" y="672084"/>
                </a:lnTo>
                <a:lnTo>
                  <a:pt x="228600" y="672084"/>
                </a:lnTo>
                <a:lnTo>
                  <a:pt x="224789" y="669047"/>
                </a:lnTo>
                <a:close/>
              </a:path>
              <a:path w="449579" h="683260">
                <a:moveTo>
                  <a:pt x="431292" y="504444"/>
                </a:moveTo>
                <a:lnTo>
                  <a:pt x="224789" y="669047"/>
                </a:lnTo>
                <a:lnTo>
                  <a:pt x="228600" y="672084"/>
                </a:lnTo>
                <a:lnTo>
                  <a:pt x="237408" y="672084"/>
                </a:lnTo>
                <a:lnTo>
                  <a:pt x="436199" y="513588"/>
                </a:lnTo>
                <a:lnTo>
                  <a:pt x="434340" y="513588"/>
                </a:lnTo>
                <a:lnTo>
                  <a:pt x="431292" y="504444"/>
                </a:lnTo>
                <a:close/>
              </a:path>
              <a:path w="449579" h="683260">
                <a:moveTo>
                  <a:pt x="18288" y="504444"/>
                </a:moveTo>
                <a:lnTo>
                  <a:pt x="15240" y="513588"/>
                </a:lnTo>
                <a:lnTo>
                  <a:pt x="29759" y="513588"/>
                </a:lnTo>
                <a:lnTo>
                  <a:pt x="18288" y="504444"/>
                </a:lnTo>
                <a:close/>
              </a:path>
              <a:path w="449579" h="683260">
                <a:moveTo>
                  <a:pt x="114300" y="504444"/>
                </a:moveTo>
                <a:lnTo>
                  <a:pt x="18288" y="504444"/>
                </a:lnTo>
                <a:lnTo>
                  <a:pt x="29759" y="513588"/>
                </a:lnTo>
                <a:lnTo>
                  <a:pt x="124968" y="513588"/>
                </a:lnTo>
                <a:lnTo>
                  <a:pt x="124968" y="507492"/>
                </a:lnTo>
                <a:lnTo>
                  <a:pt x="114300" y="507492"/>
                </a:lnTo>
                <a:lnTo>
                  <a:pt x="114300" y="504444"/>
                </a:lnTo>
                <a:close/>
              </a:path>
              <a:path w="449579" h="683260">
                <a:moveTo>
                  <a:pt x="324612" y="4572"/>
                </a:moveTo>
                <a:lnTo>
                  <a:pt x="324612" y="513588"/>
                </a:lnTo>
                <a:lnTo>
                  <a:pt x="419820" y="513588"/>
                </a:lnTo>
                <a:lnTo>
                  <a:pt x="427468" y="507492"/>
                </a:lnTo>
                <a:lnTo>
                  <a:pt x="335279" y="507492"/>
                </a:lnTo>
                <a:lnTo>
                  <a:pt x="329184" y="502920"/>
                </a:lnTo>
                <a:lnTo>
                  <a:pt x="335279" y="502920"/>
                </a:lnTo>
                <a:lnTo>
                  <a:pt x="335279" y="10668"/>
                </a:lnTo>
                <a:lnTo>
                  <a:pt x="329184" y="10668"/>
                </a:lnTo>
                <a:lnTo>
                  <a:pt x="324612" y="4572"/>
                </a:lnTo>
                <a:close/>
              </a:path>
              <a:path w="449579" h="683260">
                <a:moveTo>
                  <a:pt x="447668" y="504444"/>
                </a:moveTo>
                <a:lnTo>
                  <a:pt x="431292" y="504444"/>
                </a:lnTo>
                <a:lnTo>
                  <a:pt x="434340" y="513588"/>
                </a:lnTo>
                <a:lnTo>
                  <a:pt x="436199" y="513588"/>
                </a:lnTo>
                <a:lnTo>
                  <a:pt x="447668" y="504444"/>
                </a:lnTo>
                <a:close/>
              </a:path>
              <a:path w="449579" h="683260">
                <a:moveTo>
                  <a:pt x="335279" y="0"/>
                </a:moveTo>
                <a:lnTo>
                  <a:pt x="114300" y="0"/>
                </a:lnTo>
                <a:lnTo>
                  <a:pt x="114300" y="507492"/>
                </a:lnTo>
                <a:lnTo>
                  <a:pt x="120396" y="502920"/>
                </a:lnTo>
                <a:lnTo>
                  <a:pt x="124968" y="502920"/>
                </a:lnTo>
                <a:lnTo>
                  <a:pt x="124968" y="10668"/>
                </a:lnTo>
                <a:lnTo>
                  <a:pt x="120396" y="10668"/>
                </a:lnTo>
                <a:lnTo>
                  <a:pt x="124968" y="4572"/>
                </a:lnTo>
                <a:lnTo>
                  <a:pt x="335279" y="4572"/>
                </a:lnTo>
                <a:lnTo>
                  <a:pt x="335279" y="0"/>
                </a:lnTo>
                <a:close/>
              </a:path>
              <a:path w="449579" h="683260">
                <a:moveTo>
                  <a:pt x="124968" y="502920"/>
                </a:moveTo>
                <a:lnTo>
                  <a:pt x="120396" y="502920"/>
                </a:lnTo>
                <a:lnTo>
                  <a:pt x="114300" y="507492"/>
                </a:lnTo>
                <a:lnTo>
                  <a:pt x="124968" y="507492"/>
                </a:lnTo>
                <a:lnTo>
                  <a:pt x="124968" y="502920"/>
                </a:lnTo>
                <a:close/>
              </a:path>
              <a:path w="449579" h="683260">
                <a:moveTo>
                  <a:pt x="335279" y="502920"/>
                </a:moveTo>
                <a:lnTo>
                  <a:pt x="329184" y="502920"/>
                </a:lnTo>
                <a:lnTo>
                  <a:pt x="335279" y="507492"/>
                </a:lnTo>
                <a:lnTo>
                  <a:pt x="335279" y="502920"/>
                </a:lnTo>
                <a:close/>
              </a:path>
              <a:path w="449579" h="683260">
                <a:moveTo>
                  <a:pt x="449579" y="502920"/>
                </a:moveTo>
                <a:lnTo>
                  <a:pt x="335279" y="502920"/>
                </a:lnTo>
                <a:lnTo>
                  <a:pt x="335279" y="507492"/>
                </a:lnTo>
                <a:lnTo>
                  <a:pt x="427468" y="507492"/>
                </a:lnTo>
                <a:lnTo>
                  <a:pt x="431292" y="504444"/>
                </a:lnTo>
                <a:lnTo>
                  <a:pt x="447668" y="504444"/>
                </a:lnTo>
                <a:lnTo>
                  <a:pt x="449579" y="502920"/>
                </a:lnTo>
                <a:close/>
              </a:path>
              <a:path w="449579" h="683260">
                <a:moveTo>
                  <a:pt x="124968" y="4572"/>
                </a:moveTo>
                <a:lnTo>
                  <a:pt x="120396" y="10668"/>
                </a:lnTo>
                <a:lnTo>
                  <a:pt x="124968" y="10668"/>
                </a:lnTo>
                <a:lnTo>
                  <a:pt x="124968" y="4572"/>
                </a:lnTo>
                <a:close/>
              </a:path>
              <a:path w="449579" h="683260">
                <a:moveTo>
                  <a:pt x="324612" y="4572"/>
                </a:moveTo>
                <a:lnTo>
                  <a:pt x="124968" y="4572"/>
                </a:lnTo>
                <a:lnTo>
                  <a:pt x="124968" y="10668"/>
                </a:lnTo>
                <a:lnTo>
                  <a:pt x="324612" y="10668"/>
                </a:lnTo>
                <a:lnTo>
                  <a:pt x="324612" y="4572"/>
                </a:lnTo>
                <a:close/>
              </a:path>
              <a:path w="449579" h="683260">
                <a:moveTo>
                  <a:pt x="335279" y="4572"/>
                </a:moveTo>
                <a:lnTo>
                  <a:pt x="324612" y="4572"/>
                </a:lnTo>
                <a:lnTo>
                  <a:pt x="329184" y="10668"/>
                </a:lnTo>
                <a:lnTo>
                  <a:pt x="335279" y="10668"/>
                </a:lnTo>
                <a:lnTo>
                  <a:pt x="33527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2351" y="3048000"/>
            <a:ext cx="419100" cy="502920"/>
          </a:xfrm>
          <a:custGeom>
            <a:avLst/>
            <a:gdLst/>
            <a:ahLst/>
            <a:cxnLst/>
            <a:rect l="l" t="t" r="r" b="b"/>
            <a:pathLst>
              <a:path w="419100" h="502920">
                <a:moveTo>
                  <a:pt x="419100" y="377951"/>
                </a:moveTo>
                <a:lnTo>
                  <a:pt x="0" y="377951"/>
                </a:lnTo>
                <a:lnTo>
                  <a:pt x="208787" y="502920"/>
                </a:lnTo>
                <a:lnTo>
                  <a:pt x="419100" y="377951"/>
                </a:lnTo>
                <a:close/>
              </a:path>
              <a:path w="419100" h="502920">
                <a:moveTo>
                  <a:pt x="313944" y="0"/>
                </a:moveTo>
                <a:lnTo>
                  <a:pt x="105155" y="0"/>
                </a:lnTo>
                <a:lnTo>
                  <a:pt x="105155" y="377951"/>
                </a:lnTo>
                <a:lnTo>
                  <a:pt x="313944" y="377951"/>
                </a:lnTo>
                <a:lnTo>
                  <a:pt x="31394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4063" y="3043427"/>
            <a:ext cx="455930" cy="513715"/>
          </a:xfrm>
          <a:custGeom>
            <a:avLst/>
            <a:gdLst/>
            <a:ahLst/>
            <a:cxnLst/>
            <a:rect l="l" t="t" r="r" b="b"/>
            <a:pathLst>
              <a:path w="455929" h="513714">
                <a:moveTo>
                  <a:pt x="21336" y="377951"/>
                </a:moveTo>
                <a:lnTo>
                  <a:pt x="0" y="377951"/>
                </a:lnTo>
                <a:lnTo>
                  <a:pt x="227075" y="513588"/>
                </a:lnTo>
                <a:lnTo>
                  <a:pt x="242487" y="504444"/>
                </a:lnTo>
                <a:lnTo>
                  <a:pt x="225551" y="504444"/>
                </a:lnTo>
                <a:lnTo>
                  <a:pt x="227838" y="503059"/>
                </a:lnTo>
                <a:lnTo>
                  <a:pt x="36429" y="387096"/>
                </a:lnTo>
                <a:lnTo>
                  <a:pt x="18288" y="387096"/>
                </a:lnTo>
                <a:lnTo>
                  <a:pt x="21336" y="377951"/>
                </a:lnTo>
                <a:close/>
              </a:path>
              <a:path w="455929" h="513714">
                <a:moveTo>
                  <a:pt x="227837" y="503059"/>
                </a:moveTo>
                <a:lnTo>
                  <a:pt x="225551" y="504444"/>
                </a:lnTo>
                <a:lnTo>
                  <a:pt x="230124" y="504444"/>
                </a:lnTo>
                <a:lnTo>
                  <a:pt x="227837" y="503059"/>
                </a:lnTo>
                <a:close/>
              </a:path>
              <a:path w="455929" h="513714">
                <a:moveTo>
                  <a:pt x="434340" y="377951"/>
                </a:moveTo>
                <a:lnTo>
                  <a:pt x="227837" y="503059"/>
                </a:lnTo>
                <a:lnTo>
                  <a:pt x="230124" y="504444"/>
                </a:lnTo>
                <a:lnTo>
                  <a:pt x="242487" y="504444"/>
                </a:lnTo>
                <a:lnTo>
                  <a:pt x="440264" y="387096"/>
                </a:lnTo>
                <a:lnTo>
                  <a:pt x="437388" y="387096"/>
                </a:lnTo>
                <a:lnTo>
                  <a:pt x="434340" y="377951"/>
                </a:lnTo>
                <a:close/>
              </a:path>
              <a:path w="455929" h="513714">
                <a:moveTo>
                  <a:pt x="21336" y="377951"/>
                </a:moveTo>
                <a:lnTo>
                  <a:pt x="18288" y="387096"/>
                </a:lnTo>
                <a:lnTo>
                  <a:pt x="36429" y="387096"/>
                </a:lnTo>
                <a:lnTo>
                  <a:pt x="21336" y="377951"/>
                </a:lnTo>
                <a:close/>
              </a:path>
              <a:path w="455929" h="513714">
                <a:moveTo>
                  <a:pt x="117348" y="377951"/>
                </a:moveTo>
                <a:lnTo>
                  <a:pt x="21336" y="377951"/>
                </a:lnTo>
                <a:lnTo>
                  <a:pt x="36429" y="387096"/>
                </a:lnTo>
                <a:lnTo>
                  <a:pt x="128016" y="387096"/>
                </a:lnTo>
                <a:lnTo>
                  <a:pt x="128016" y="382524"/>
                </a:lnTo>
                <a:lnTo>
                  <a:pt x="117348" y="382524"/>
                </a:lnTo>
                <a:lnTo>
                  <a:pt x="117348" y="377951"/>
                </a:lnTo>
                <a:close/>
              </a:path>
              <a:path w="455929" h="513714">
                <a:moveTo>
                  <a:pt x="327660" y="4572"/>
                </a:moveTo>
                <a:lnTo>
                  <a:pt x="327660" y="387096"/>
                </a:lnTo>
                <a:lnTo>
                  <a:pt x="419246" y="387096"/>
                </a:lnTo>
                <a:lnTo>
                  <a:pt x="426793" y="382524"/>
                </a:lnTo>
                <a:lnTo>
                  <a:pt x="338327" y="382524"/>
                </a:lnTo>
                <a:lnTo>
                  <a:pt x="332232" y="377951"/>
                </a:lnTo>
                <a:lnTo>
                  <a:pt x="338327" y="377951"/>
                </a:lnTo>
                <a:lnTo>
                  <a:pt x="338327" y="10668"/>
                </a:lnTo>
                <a:lnTo>
                  <a:pt x="332232" y="10668"/>
                </a:lnTo>
                <a:lnTo>
                  <a:pt x="327660" y="4572"/>
                </a:lnTo>
                <a:close/>
              </a:path>
              <a:path w="455929" h="513714">
                <a:moveTo>
                  <a:pt x="455675" y="377951"/>
                </a:moveTo>
                <a:lnTo>
                  <a:pt x="434340" y="377951"/>
                </a:lnTo>
                <a:lnTo>
                  <a:pt x="437388" y="387096"/>
                </a:lnTo>
                <a:lnTo>
                  <a:pt x="440264" y="387096"/>
                </a:lnTo>
                <a:lnTo>
                  <a:pt x="455675" y="377951"/>
                </a:lnTo>
                <a:close/>
              </a:path>
              <a:path w="455929" h="513714">
                <a:moveTo>
                  <a:pt x="338327" y="0"/>
                </a:moveTo>
                <a:lnTo>
                  <a:pt x="117348" y="0"/>
                </a:lnTo>
                <a:lnTo>
                  <a:pt x="117348" y="382524"/>
                </a:lnTo>
                <a:lnTo>
                  <a:pt x="123444" y="377951"/>
                </a:lnTo>
                <a:lnTo>
                  <a:pt x="128016" y="377951"/>
                </a:lnTo>
                <a:lnTo>
                  <a:pt x="128016" y="10668"/>
                </a:lnTo>
                <a:lnTo>
                  <a:pt x="123444" y="10668"/>
                </a:lnTo>
                <a:lnTo>
                  <a:pt x="128016" y="4572"/>
                </a:lnTo>
                <a:lnTo>
                  <a:pt x="338327" y="4572"/>
                </a:lnTo>
                <a:lnTo>
                  <a:pt x="338327" y="0"/>
                </a:lnTo>
                <a:close/>
              </a:path>
              <a:path w="455929" h="513714">
                <a:moveTo>
                  <a:pt x="128016" y="377951"/>
                </a:moveTo>
                <a:lnTo>
                  <a:pt x="123444" y="377951"/>
                </a:lnTo>
                <a:lnTo>
                  <a:pt x="117348" y="382524"/>
                </a:lnTo>
                <a:lnTo>
                  <a:pt x="128016" y="382524"/>
                </a:lnTo>
                <a:lnTo>
                  <a:pt x="128016" y="377951"/>
                </a:lnTo>
                <a:close/>
              </a:path>
              <a:path w="455929" h="513714">
                <a:moveTo>
                  <a:pt x="338327" y="377951"/>
                </a:moveTo>
                <a:lnTo>
                  <a:pt x="332232" y="377951"/>
                </a:lnTo>
                <a:lnTo>
                  <a:pt x="338327" y="382524"/>
                </a:lnTo>
                <a:lnTo>
                  <a:pt x="338327" y="377951"/>
                </a:lnTo>
                <a:close/>
              </a:path>
              <a:path w="455929" h="513714">
                <a:moveTo>
                  <a:pt x="434340" y="377951"/>
                </a:moveTo>
                <a:lnTo>
                  <a:pt x="338327" y="377951"/>
                </a:lnTo>
                <a:lnTo>
                  <a:pt x="338327" y="382524"/>
                </a:lnTo>
                <a:lnTo>
                  <a:pt x="426793" y="382524"/>
                </a:lnTo>
                <a:lnTo>
                  <a:pt x="434340" y="377951"/>
                </a:lnTo>
                <a:close/>
              </a:path>
              <a:path w="455929" h="513714">
                <a:moveTo>
                  <a:pt x="128016" y="4572"/>
                </a:moveTo>
                <a:lnTo>
                  <a:pt x="123444" y="10668"/>
                </a:lnTo>
                <a:lnTo>
                  <a:pt x="128016" y="10668"/>
                </a:lnTo>
                <a:lnTo>
                  <a:pt x="128016" y="4572"/>
                </a:lnTo>
                <a:close/>
              </a:path>
              <a:path w="455929" h="513714">
                <a:moveTo>
                  <a:pt x="327660" y="4572"/>
                </a:moveTo>
                <a:lnTo>
                  <a:pt x="128016" y="4572"/>
                </a:lnTo>
                <a:lnTo>
                  <a:pt x="128016" y="10668"/>
                </a:lnTo>
                <a:lnTo>
                  <a:pt x="327660" y="10668"/>
                </a:lnTo>
                <a:lnTo>
                  <a:pt x="327660" y="4572"/>
                </a:lnTo>
                <a:close/>
              </a:path>
              <a:path w="455929" h="513714">
                <a:moveTo>
                  <a:pt x="338327" y="4572"/>
                </a:moveTo>
                <a:lnTo>
                  <a:pt x="327660" y="4572"/>
                </a:lnTo>
                <a:lnTo>
                  <a:pt x="332232" y="10668"/>
                </a:lnTo>
                <a:lnTo>
                  <a:pt x="338327" y="10668"/>
                </a:lnTo>
                <a:lnTo>
                  <a:pt x="3383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1932"/>
              </p:ext>
            </p:extLst>
          </p:nvPr>
        </p:nvGraphicFramePr>
        <p:xfrm>
          <a:off x="2819400" y="5314188"/>
          <a:ext cx="6705598" cy="56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05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50" dirty="0">
                          <a:solidFill>
                            <a:srgbClr val="26262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29662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Quick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510840" y="2656968"/>
            <a:ext cx="4444907" cy="3360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7706" y="2644730"/>
            <a:ext cx="4445204" cy="3355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6400" y="6159408"/>
            <a:ext cx="25793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Image </a:t>
            </a:r>
            <a:r>
              <a:rPr sz="1950" spc="10" dirty="0">
                <a:latin typeface="Times New Roman"/>
                <a:cs typeface="Times New Roman"/>
              </a:rPr>
              <a:t>after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segmentation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3763" y="6159408"/>
            <a:ext cx="300863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189230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Image </a:t>
            </a:r>
            <a:r>
              <a:rPr sz="1950" spc="10" dirty="0">
                <a:latin typeface="Times New Roman"/>
                <a:cs typeface="Times New Roman"/>
              </a:rPr>
              <a:t>after segmentation and  morphological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processing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2208276"/>
            <a:ext cx="3974591" cy="397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65089" y="1898418"/>
            <a:ext cx="15513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9699" y="912544"/>
            <a:ext cx="4595447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Dilation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5375147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7528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39" h="520064">
                <a:moveTo>
                  <a:pt x="548639" y="0"/>
                </a:moveTo>
                <a:lnTo>
                  <a:pt x="0" y="0"/>
                </a:lnTo>
                <a:lnTo>
                  <a:pt x="0" y="519683"/>
                </a:lnTo>
                <a:lnTo>
                  <a:pt x="548639" y="519683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3"/>
                </a:lnTo>
                <a:lnTo>
                  <a:pt x="15239" y="504443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7619"/>
                </a:lnTo>
                <a:lnTo>
                  <a:pt x="548639" y="7619"/>
                </a:lnTo>
                <a:lnTo>
                  <a:pt x="548639" y="0"/>
                </a:lnTo>
                <a:close/>
              </a:path>
              <a:path w="548639" h="520064">
                <a:moveTo>
                  <a:pt x="15239" y="504443"/>
                </a:moveTo>
                <a:lnTo>
                  <a:pt x="7620" y="504443"/>
                </a:lnTo>
                <a:lnTo>
                  <a:pt x="15239" y="512063"/>
                </a:lnTo>
                <a:lnTo>
                  <a:pt x="15239" y="504443"/>
                </a:lnTo>
                <a:close/>
              </a:path>
              <a:path w="548639" h="520064">
                <a:moveTo>
                  <a:pt x="534924" y="504443"/>
                </a:moveTo>
                <a:lnTo>
                  <a:pt x="15239" y="504443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39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39" y="504443"/>
                </a:lnTo>
                <a:lnTo>
                  <a:pt x="548639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39" h="520064">
                <a:moveTo>
                  <a:pt x="548639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3"/>
                </a:lnTo>
                <a:close/>
              </a:path>
              <a:path w="548639" h="520064">
                <a:moveTo>
                  <a:pt x="15239" y="7619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48639" h="520064">
                <a:moveTo>
                  <a:pt x="534924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39" h="520064">
                <a:moveTo>
                  <a:pt x="548639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39" y="13715"/>
                </a:lnTo>
                <a:lnTo>
                  <a:pt x="5486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8547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2452" y="2179320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5" y="0"/>
                </a:moveTo>
                <a:lnTo>
                  <a:pt x="0" y="0"/>
                </a:lnTo>
                <a:lnTo>
                  <a:pt x="0" y="519683"/>
                </a:lnTo>
                <a:lnTo>
                  <a:pt x="547115" y="519683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3"/>
                </a:lnTo>
                <a:lnTo>
                  <a:pt x="13715" y="504443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47115" y="7619"/>
                </a:lnTo>
                <a:lnTo>
                  <a:pt x="547115" y="0"/>
                </a:lnTo>
                <a:close/>
              </a:path>
              <a:path w="547370" h="520064">
                <a:moveTo>
                  <a:pt x="13715" y="504443"/>
                </a:moveTo>
                <a:lnTo>
                  <a:pt x="6096" y="504443"/>
                </a:lnTo>
                <a:lnTo>
                  <a:pt x="13715" y="512063"/>
                </a:lnTo>
                <a:lnTo>
                  <a:pt x="13715" y="504443"/>
                </a:lnTo>
                <a:close/>
              </a:path>
              <a:path w="547370" h="520064">
                <a:moveTo>
                  <a:pt x="533400" y="504443"/>
                </a:moveTo>
                <a:lnTo>
                  <a:pt x="13715" y="504443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20064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5" y="504443"/>
                </a:lnTo>
                <a:lnTo>
                  <a:pt x="547115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5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3"/>
                </a:lnTo>
                <a:close/>
              </a:path>
              <a:path w="547370" h="52006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47370" h="520064">
                <a:moveTo>
                  <a:pt x="5334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5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5" y="13715"/>
                </a:lnTo>
                <a:lnTo>
                  <a:pt x="5471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423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4328" y="2179320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3"/>
                </a:lnTo>
                <a:lnTo>
                  <a:pt x="547116" y="519683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20064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20064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2006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20064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2300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6204" y="2179320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3"/>
                </a:lnTo>
                <a:lnTo>
                  <a:pt x="547116" y="519683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20064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20064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2006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20064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20064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4176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6556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36052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8431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67928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60307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9804" y="2186939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92183" y="2179320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3"/>
                </a:lnTo>
                <a:lnTo>
                  <a:pt x="548640" y="519683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20064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20064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20064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20064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20064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147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7528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39" h="520064">
                <a:moveTo>
                  <a:pt x="548639" y="0"/>
                </a:moveTo>
                <a:lnTo>
                  <a:pt x="0" y="0"/>
                </a:lnTo>
                <a:lnTo>
                  <a:pt x="0" y="519684"/>
                </a:lnTo>
                <a:lnTo>
                  <a:pt x="548639" y="519684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5239"/>
                </a:lnTo>
                <a:lnTo>
                  <a:pt x="7620" y="15239"/>
                </a:lnTo>
                <a:lnTo>
                  <a:pt x="15239" y="7620"/>
                </a:lnTo>
                <a:lnTo>
                  <a:pt x="548639" y="7620"/>
                </a:lnTo>
                <a:lnTo>
                  <a:pt x="548639" y="0"/>
                </a:lnTo>
                <a:close/>
              </a:path>
              <a:path w="548639" h="520064">
                <a:moveTo>
                  <a:pt x="15239" y="504444"/>
                </a:moveTo>
                <a:lnTo>
                  <a:pt x="7620" y="504444"/>
                </a:lnTo>
                <a:lnTo>
                  <a:pt x="15239" y="512063"/>
                </a:lnTo>
                <a:lnTo>
                  <a:pt x="15239" y="504444"/>
                </a:lnTo>
                <a:close/>
              </a:path>
              <a:path w="548639" h="520064">
                <a:moveTo>
                  <a:pt x="534924" y="504444"/>
                </a:moveTo>
                <a:lnTo>
                  <a:pt x="15239" y="504444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39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39" h="520064">
                <a:moveTo>
                  <a:pt x="548639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4"/>
                </a:lnTo>
                <a:close/>
              </a:path>
              <a:path w="548639" h="520064">
                <a:moveTo>
                  <a:pt x="15239" y="7620"/>
                </a:moveTo>
                <a:lnTo>
                  <a:pt x="7620" y="15239"/>
                </a:lnTo>
                <a:lnTo>
                  <a:pt x="15239" y="15239"/>
                </a:lnTo>
                <a:lnTo>
                  <a:pt x="15239" y="7620"/>
                </a:lnTo>
                <a:close/>
              </a:path>
              <a:path w="548639" h="520064">
                <a:moveTo>
                  <a:pt x="534924" y="7620"/>
                </a:moveTo>
                <a:lnTo>
                  <a:pt x="15239" y="7620"/>
                </a:lnTo>
                <a:lnTo>
                  <a:pt x="15239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39" h="520064">
                <a:moveTo>
                  <a:pt x="548639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39" y="15239"/>
                </a:lnTo>
                <a:lnTo>
                  <a:pt x="5486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8547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2452" y="2682239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5" y="0"/>
                </a:moveTo>
                <a:lnTo>
                  <a:pt x="0" y="0"/>
                </a:lnTo>
                <a:lnTo>
                  <a:pt x="0" y="519684"/>
                </a:lnTo>
                <a:lnTo>
                  <a:pt x="547115" y="519684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20"/>
                </a:lnTo>
                <a:lnTo>
                  <a:pt x="547115" y="7620"/>
                </a:lnTo>
                <a:lnTo>
                  <a:pt x="547115" y="0"/>
                </a:lnTo>
                <a:close/>
              </a:path>
              <a:path w="547370" h="520064">
                <a:moveTo>
                  <a:pt x="13715" y="504444"/>
                </a:moveTo>
                <a:lnTo>
                  <a:pt x="6096" y="504444"/>
                </a:lnTo>
                <a:lnTo>
                  <a:pt x="13715" y="512063"/>
                </a:lnTo>
                <a:lnTo>
                  <a:pt x="13715" y="504444"/>
                </a:lnTo>
                <a:close/>
              </a:path>
              <a:path w="547370" h="520064">
                <a:moveTo>
                  <a:pt x="533400" y="504444"/>
                </a:moveTo>
                <a:lnTo>
                  <a:pt x="13715" y="504444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20064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5239"/>
                </a:lnTo>
                <a:lnTo>
                  <a:pt x="539496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5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4"/>
                </a:lnTo>
                <a:close/>
              </a:path>
              <a:path w="547370" h="520064">
                <a:moveTo>
                  <a:pt x="13715" y="7620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47370" h="520064">
                <a:moveTo>
                  <a:pt x="5334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533400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5" y="7620"/>
                </a:moveTo>
                <a:lnTo>
                  <a:pt x="533400" y="7620"/>
                </a:lnTo>
                <a:lnTo>
                  <a:pt x="539496" y="15239"/>
                </a:lnTo>
                <a:lnTo>
                  <a:pt x="547115" y="15239"/>
                </a:lnTo>
                <a:lnTo>
                  <a:pt x="5471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0423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34328" y="2682239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4"/>
                </a:lnTo>
                <a:lnTo>
                  <a:pt x="547116" y="519684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20064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20064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5239"/>
                </a:lnTo>
                <a:lnTo>
                  <a:pt x="539496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2006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47370" h="520064">
                <a:moveTo>
                  <a:pt x="5334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533400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7620"/>
                </a:moveTo>
                <a:lnTo>
                  <a:pt x="533400" y="7620"/>
                </a:lnTo>
                <a:lnTo>
                  <a:pt x="539496" y="15239"/>
                </a:lnTo>
                <a:lnTo>
                  <a:pt x="547116" y="15239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2300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6204" y="2682239"/>
            <a:ext cx="547370" cy="520065"/>
          </a:xfrm>
          <a:custGeom>
            <a:avLst/>
            <a:gdLst/>
            <a:ahLst/>
            <a:cxnLst/>
            <a:rect l="l" t="t" r="r" b="b"/>
            <a:pathLst>
              <a:path w="547370" h="520064">
                <a:moveTo>
                  <a:pt x="547116" y="0"/>
                </a:moveTo>
                <a:lnTo>
                  <a:pt x="0" y="0"/>
                </a:lnTo>
                <a:lnTo>
                  <a:pt x="0" y="519684"/>
                </a:lnTo>
                <a:lnTo>
                  <a:pt x="547116" y="519684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20064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20064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20064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5239"/>
                </a:lnTo>
                <a:lnTo>
                  <a:pt x="539496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2006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47370" h="520064">
                <a:moveTo>
                  <a:pt x="5334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533400" y="15239"/>
                </a:lnTo>
                <a:lnTo>
                  <a:pt x="533400" y="7620"/>
                </a:lnTo>
                <a:close/>
              </a:path>
              <a:path w="547370" h="520064">
                <a:moveTo>
                  <a:pt x="547116" y="7620"/>
                </a:moveTo>
                <a:lnTo>
                  <a:pt x="533400" y="7620"/>
                </a:lnTo>
                <a:lnTo>
                  <a:pt x="539496" y="15239"/>
                </a:lnTo>
                <a:lnTo>
                  <a:pt x="547116" y="15239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4176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96556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36052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28431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7928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0307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99804" y="2689860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30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92183" y="2682239"/>
            <a:ext cx="548640" cy="520065"/>
          </a:xfrm>
          <a:custGeom>
            <a:avLst/>
            <a:gdLst/>
            <a:ahLst/>
            <a:cxnLst/>
            <a:rect l="l" t="t" r="r" b="b"/>
            <a:pathLst>
              <a:path w="548640" h="520064">
                <a:moveTo>
                  <a:pt x="548640" y="0"/>
                </a:moveTo>
                <a:lnTo>
                  <a:pt x="0" y="0"/>
                </a:lnTo>
                <a:lnTo>
                  <a:pt x="0" y="519684"/>
                </a:lnTo>
                <a:lnTo>
                  <a:pt x="548640" y="519684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20064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20064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20064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5239"/>
                </a:lnTo>
                <a:lnTo>
                  <a:pt x="541020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20064">
                <a:moveTo>
                  <a:pt x="15240" y="7620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20"/>
                </a:lnTo>
                <a:close/>
              </a:path>
              <a:path w="548640" h="520064">
                <a:moveTo>
                  <a:pt x="534924" y="7620"/>
                </a:moveTo>
                <a:lnTo>
                  <a:pt x="15240" y="7620"/>
                </a:lnTo>
                <a:lnTo>
                  <a:pt x="15240" y="15239"/>
                </a:lnTo>
                <a:lnTo>
                  <a:pt x="534924" y="15239"/>
                </a:lnTo>
                <a:lnTo>
                  <a:pt x="534924" y="7620"/>
                </a:lnTo>
                <a:close/>
              </a:path>
              <a:path w="548640" h="520064">
                <a:moveTo>
                  <a:pt x="548640" y="7620"/>
                </a:moveTo>
                <a:lnTo>
                  <a:pt x="534924" y="7620"/>
                </a:lnTo>
                <a:lnTo>
                  <a:pt x="541020" y="15239"/>
                </a:lnTo>
                <a:lnTo>
                  <a:pt x="548640" y="15239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5147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7528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7620"/>
                </a:lnTo>
                <a:lnTo>
                  <a:pt x="548639" y="7620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2063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7620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48639" h="518160">
                <a:moveTo>
                  <a:pt x="534924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39" h="518160">
                <a:moveTo>
                  <a:pt x="548639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08547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2452" y="317601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47115" y="7620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2063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47370" h="518160">
                <a:moveTo>
                  <a:pt x="5334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5" y="7620"/>
                </a:moveTo>
                <a:lnTo>
                  <a:pt x="533400" y="7620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40423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4328" y="317601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47370" h="518160">
                <a:moveTo>
                  <a:pt x="5334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7620"/>
                </a:moveTo>
                <a:lnTo>
                  <a:pt x="533400" y="7620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72300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66204" y="317601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47116" y="7620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7620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47370" h="518160">
                <a:moveTo>
                  <a:pt x="5334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7620"/>
                </a:lnTo>
                <a:close/>
              </a:path>
              <a:path w="547370" h="518160">
                <a:moveTo>
                  <a:pt x="547116" y="7620"/>
                </a:moveTo>
                <a:lnTo>
                  <a:pt x="533400" y="7620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04176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96556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36052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28431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67928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60307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99804" y="3183635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92183" y="317601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548640" y="7620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7620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48640" h="518160">
                <a:moveTo>
                  <a:pt x="5349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7620"/>
                </a:lnTo>
                <a:close/>
              </a:path>
              <a:path w="548640" h="518160">
                <a:moveTo>
                  <a:pt x="548640" y="7620"/>
                </a:moveTo>
                <a:lnTo>
                  <a:pt x="534924" y="7620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75147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7528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3"/>
                </a:lnTo>
                <a:lnTo>
                  <a:pt x="15239" y="504443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7619"/>
                </a:lnTo>
                <a:lnTo>
                  <a:pt x="548639" y="7619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3"/>
                </a:moveTo>
                <a:lnTo>
                  <a:pt x="7620" y="504443"/>
                </a:lnTo>
                <a:lnTo>
                  <a:pt x="15239" y="512063"/>
                </a:lnTo>
                <a:lnTo>
                  <a:pt x="15239" y="504443"/>
                </a:lnTo>
                <a:close/>
              </a:path>
              <a:path w="548639" h="518160">
                <a:moveTo>
                  <a:pt x="534924" y="504443"/>
                </a:moveTo>
                <a:lnTo>
                  <a:pt x="15239" y="504443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39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39" y="504443"/>
                </a:lnTo>
                <a:lnTo>
                  <a:pt x="548639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39" h="518160">
                <a:moveTo>
                  <a:pt x="548639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3"/>
                </a:lnTo>
                <a:close/>
              </a:path>
              <a:path w="548639" h="518160">
                <a:moveTo>
                  <a:pt x="15239" y="7619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48639" h="518160">
                <a:moveTo>
                  <a:pt x="534924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39" h="518160">
                <a:moveTo>
                  <a:pt x="548639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39" y="13715"/>
                </a:lnTo>
                <a:lnTo>
                  <a:pt x="5486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08547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02452" y="367893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3"/>
                </a:lnTo>
                <a:lnTo>
                  <a:pt x="13715" y="504443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47115" y="7619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3"/>
                </a:moveTo>
                <a:lnTo>
                  <a:pt x="6096" y="504443"/>
                </a:lnTo>
                <a:lnTo>
                  <a:pt x="13715" y="512063"/>
                </a:lnTo>
                <a:lnTo>
                  <a:pt x="13715" y="504443"/>
                </a:lnTo>
                <a:close/>
              </a:path>
              <a:path w="547370" h="518160">
                <a:moveTo>
                  <a:pt x="533400" y="504443"/>
                </a:moveTo>
                <a:lnTo>
                  <a:pt x="13715" y="504443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18160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5" y="504443"/>
                </a:lnTo>
                <a:lnTo>
                  <a:pt x="547115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5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3"/>
                </a:lnTo>
                <a:close/>
              </a:path>
              <a:path w="547370" h="518160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47370" h="518160">
                <a:moveTo>
                  <a:pt x="5334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5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5" y="13715"/>
                </a:lnTo>
                <a:lnTo>
                  <a:pt x="5471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0423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34328" y="367893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18160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18160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18160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18160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72300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66204" y="367893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3"/>
                </a:lnTo>
                <a:lnTo>
                  <a:pt x="13716" y="50444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47116" y="7619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3"/>
                </a:moveTo>
                <a:lnTo>
                  <a:pt x="6096" y="504443"/>
                </a:lnTo>
                <a:lnTo>
                  <a:pt x="13716" y="512063"/>
                </a:lnTo>
                <a:lnTo>
                  <a:pt x="13716" y="504443"/>
                </a:lnTo>
                <a:close/>
              </a:path>
              <a:path w="547370" h="518160">
                <a:moveTo>
                  <a:pt x="533400" y="504443"/>
                </a:moveTo>
                <a:lnTo>
                  <a:pt x="13716" y="504443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3"/>
                </a:lnTo>
                <a:close/>
              </a:path>
              <a:path w="547370" h="518160">
                <a:moveTo>
                  <a:pt x="533400" y="7619"/>
                </a:moveTo>
                <a:lnTo>
                  <a:pt x="533400" y="512063"/>
                </a:lnTo>
                <a:lnTo>
                  <a:pt x="539496" y="504443"/>
                </a:lnTo>
                <a:lnTo>
                  <a:pt x="547116" y="504443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504443"/>
                </a:moveTo>
                <a:lnTo>
                  <a:pt x="539496" y="504443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3"/>
                </a:lnTo>
                <a:close/>
              </a:path>
              <a:path w="547370" h="518160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47370" h="518160">
                <a:moveTo>
                  <a:pt x="5334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7619"/>
                </a:lnTo>
                <a:close/>
              </a:path>
              <a:path w="547370" h="518160">
                <a:moveTo>
                  <a:pt x="547116" y="7619"/>
                </a:moveTo>
                <a:lnTo>
                  <a:pt x="533400" y="7619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4176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96556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36052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8431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67928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60307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99804" y="368655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495300"/>
                </a:move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92183" y="367893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3"/>
                </a:lnTo>
                <a:lnTo>
                  <a:pt x="15240" y="504443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7619"/>
                </a:lnTo>
                <a:lnTo>
                  <a:pt x="548640" y="7619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3"/>
                </a:moveTo>
                <a:lnTo>
                  <a:pt x="7620" y="504443"/>
                </a:lnTo>
                <a:lnTo>
                  <a:pt x="15240" y="512063"/>
                </a:lnTo>
                <a:lnTo>
                  <a:pt x="15240" y="504443"/>
                </a:lnTo>
                <a:close/>
              </a:path>
              <a:path w="548640" h="518160">
                <a:moveTo>
                  <a:pt x="534924" y="504443"/>
                </a:moveTo>
                <a:lnTo>
                  <a:pt x="15240" y="504443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3"/>
                </a:lnTo>
                <a:close/>
              </a:path>
              <a:path w="548640" h="518160">
                <a:moveTo>
                  <a:pt x="534924" y="7619"/>
                </a:moveTo>
                <a:lnTo>
                  <a:pt x="534924" y="512063"/>
                </a:lnTo>
                <a:lnTo>
                  <a:pt x="541020" y="504443"/>
                </a:lnTo>
                <a:lnTo>
                  <a:pt x="548640" y="504443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504443"/>
                </a:moveTo>
                <a:lnTo>
                  <a:pt x="541020" y="504443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3"/>
                </a:lnTo>
                <a:close/>
              </a:path>
              <a:path w="548640" h="518160">
                <a:moveTo>
                  <a:pt x="15240" y="7619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48640" h="518160">
                <a:moveTo>
                  <a:pt x="5349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7619"/>
                </a:lnTo>
                <a:close/>
              </a:path>
              <a:path w="548640" h="518160">
                <a:moveTo>
                  <a:pt x="548640" y="7619"/>
                </a:moveTo>
                <a:lnTo>
                  <a:pt x="534924" y="7619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75147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67528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59"/>
                </a:lnTo>
                <a:lnTo>
                  <a:pt x="548639" y="518159"/>
                </a:lnTo>
                <a:lnTo>
                  <a:pt x="548639" y="512063"/>
                </a:lnTo>
                <a:lnTo>
                  <a:pt x="15239" y="512063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6095"/>
                </a:lnTo>
                <a:lnTo>
                  <a:pt x="548639" y="6095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2063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39" y="512063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5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548639" h="518160">
                <a:moveTo>
                  <a:pt x="534924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39" h="518160">
                <a:moveTo>
                  <a:pt x="548639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39" y="13715"/>
                </a:lnTo>
                <a:lnTo>
                  <a:pt x="5486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08547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2452" y="417575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59"/>
                </a:lnTo>
                <a:lnTo>
                  <a:pt x="547115" y="518159"/>
                </a:lnTo>
                <a:lnTo>
                  <a:pt x="547115" y="512063"/>
                </a:lnTo>
                <a:lnTo>
                  <a:pt x="13715" y="512063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47115" y="6095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2063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5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5"/>
                </a:lnTo>
                <a:lnTo>
                  <a:pt x="539496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5" y="512063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47370" h="518160">
                <a:moveTo>
                  <a:pt x="5334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533400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5" y="6095"/>
                </a:moveTo>
                <a:lnTo>
                  <a:pt x="533400" y="6095"/>
                </a:lnTo>
                <a:lnTo>
                  <a:pt x="539496" y="13715"/>
                </a:lnTo>
                <a:lnTo>
                  <a:pt x="547115" y="13715"/>
                </a:lnTo>
                <a:lnTo>
                  <a:pt x="5471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0423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34328" y="417575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59"/>
                </a:lnTo>
                <a:lnTo>
                  <a:pt x="547116" y="518159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547116" y="6095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5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547370" h="518160">
                <a:moveTo>
                  <a:pt x="533400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6095"/>
                </a:moveTo>
                <a:lnTo>
                  <a:pt x="533400" y="6095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72300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66204" y="417575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59"/>
                </a:lnTo>
                <a:lnTo>
                  <a:pt x="547116" y="518159"/>
                </a:lnTo>
                <a:lnTo>
                  <a:pt x="547116" y="512063"/>
                </a:lnTo>
                <a:lnTo>
                  <a:pt x="13716" y="512063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547116" y="6095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3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3"/>
                </a:lnTo>
                <a:lnTo>
                  <a:pt x="533400" y="512063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5"/>
                </a:moveTo>
                <a:lnTo>
                  <a:pt x="533400" y="512063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5"/>
                </a:lnTo>
                <a:lnTo>
                  <a:pt x="539496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3"/>
                </a:lnTo>
                <a:lnTo>
                  <a:pt x="547116" y="512063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547370" h="518160">
                <a:moveTo>
                  <a:pt x="533400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533400" y="13715"/>
                </a:lnTo>
                <a:lnTo>
                  <a:pt x="533400" y="6095"/>
                </a:lnTo>
                <a:close/>
              </a:path>
              <a:path w="547370" h="518160">
                <a:moveTo>
                  <a:pt x="547116" y="6095"/>
                </a:moveTo>
                <a:lnTo>
                  <a:pt x="533400" y="6095"/>
                </a:lnTo>
                <a:lnTo>
                  <a:pt x="539496" y="13715"/>
                </a:lnTo>
                <a:lnTo>
                  <a:pt x="547116" y="13715"/>
                </a:lnTo>
                <a:lnTo>
                  <a:pt x="5471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04176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96556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36052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28431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7928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60307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99804" y="4181855"/>
            <a:ext cx="533400" cy="506095"/>
          </a:xfrm>
          <a:custGeom>
            <a:avLst/>
            <a:gdLst/>
            <a:ahLst/>
            <a:cxnLst/>
            <a:rect l="l" t="t" r="r" b="b"/>
            <a:pathLst>
              <a:path w="533400" h="506095">
                <a:moveTo>
                  <a:pt x="0" y="0"/>
                </a:moveTo>
                <a:lnTo>
                  <a:pt x="533400" y="0"/>
                </a:lnTo>
                <a:lnTo>
                  <a:pt x="533400" y="505968"/>
                </a:lnTo>
                <a:lnTo>
                  <a:pt x="0" y="505968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92183" y="417575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59"/>
                </a:lnTo>
                <a:lnTo>
                  <a:pt x="548640" y="518159"/>
                </a:lnTo>
                <a:lnTo>
                  <a:pt x="548640" y="512063"/>
                </a:lnTo>
                <a:lnTo>
                  <a:pt x="15240" y="512063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5"/>
                </a:lnTo>
                <a:lnTo>
                  <a:pt x="548640" y="6095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3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3"/>
                </a:lnTo>
                <a:lnTo>
                  <a:pt x="534924" y="512063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5"/>
                </a:moveTo>
                <a:lnTo>
                  <a:pt x="534924" y="512063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5"/>
                </a:lnTo>
                <a:lnTo>
                  <a:pt x="541020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3"/>
                </a:lnTo>
                <a:lnTo>
                  <a:pt x="548640" y="512063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5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48640" h="518160">
                <a:moveTo>
                  <a:pt x="5349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534924" y="13715"/>
                </a:lnTo>
                <a:lnTo>
                  <a:pt x="534924" y="6095"/>
                </a:lnTo>
                <a:close/>
              </a:path>
              <a:path w="548640" h="518160">
                <a:moveTo>
                  <a:pt x="548640" y="6095"/>
                </a:moveTo>
                <a:lnTo>
                  <a:pt x="534924" y="6095"/>
                </a:lnTo>
                <a:lnTo>
                  <a:pt x="541020" y="13715"/>
                </a:lnTo>
                <a:lnTo>
                  <a:pt x="548640" y="13715"/>
                </a:lnTo>
                <a:lnTo>
                  <a:pt x="548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75147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67528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2064"/>
                </a:lnTo>
                <a:lnTo>
                  <a:pt x="15239" y="512064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6096"/>
                </a:lnTo>
                <a:lnTo>
                  <a:pt x="548639" y="6096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2064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39" y="512064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6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48639" h="518160">
                <a:moveTo>
                  <a:pt x="5349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08547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02452" y="467867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2064"/>
                </a:lnTo>
                <a:lnTo>
                  <a:pt x="13715" y="512064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47115" y="6096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2064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2064"/>
                </a:lnTo>
                <a:lnTo>
                  <a:pt x="533400" y="512064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2064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2064"/>
                </a:lnTo>
                <a:lnTo>
                  <a:pt x="547115" y="512064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40423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34328" y="467867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4"/>
                </a:lnTo>
                <a:lnTo>
                  <a:pt x="13716" y="512064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4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4"/>
                </a:lnTo>
                <a:lnTo>
                  <a:pt x="533400" y="512064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2064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4"/>
                </a:lnTo>
                <a:lnTo>
                  <a:pt x="547116" y="512064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72300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66204" y="4678679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2064"/>
                </a:lnTo>
                <a:lnTo>
                  <a:pt x="13716" y="512064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2064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2064"/>
                </a:lnTo>
                <a:lnTo>
                  <a:pt x="533400" y="512064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2064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2064"/>
                </a:lnTo>
                <a:lnTo>
                  <a:pt x="547116" y="512064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04176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96556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36052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8431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67928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60307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99804" y="4684776"/>
            <a:ext cx="533400" cy="494030"/>
          </a:xfrm>
          <a:custGeom>
            <a:avLst/>
            <a:gdLst/>
            <a:ahLst/>
            <a:cxnLst/>
            <a:rect l="l" t="t" r="r" b="b"/>
            <a:pathLst>
              <a:path w="533400" h="494029">
                <a:moveTo>
                  <a:pt x="0" y="493775"/>
                </a:moveTo>
                <a:lnTo>
                  <a:pt x="533400" y="493775"/>
                </a:lnTo>
                <a:lnTo>
                  <a:pt x="53340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92183" y="4678679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2064"/>
                </a:lnTo>
                <a:lnTo>
                  <a:pt x="15240" y="512064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2064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2064"/>
                </a:lnTo>
                <a:lnTo>
                  <a:pt x="534924" y="512064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2064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2064"/>
                </a:lnTo>
                <a:lnTo>
                  <a:pt x="548640" y="512064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75147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67528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0540"/>
                </a:lnTo>
                <a:lnTo>
                  <a:pt x="15239" y="510540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6096"/>
                </a:lnTo>
                <a:lnTo>
                  <a:pt x="548639" y="6096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0540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39" y="510540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6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48639" h="518160">
                <a:moveTo>
                  <a:pt x="5349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08547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02452" y="517245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0540"/>
                </a:lnTo>
                <a:lnTo>
                  <a:pt x="13715" y="510540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47115" y="6096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0540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5" y="510540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40423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34328" y="517245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72300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66204" y="5172455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176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96556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36052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28431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67928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60307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099804" y="5178552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092183" y="5172455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75147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67528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39" h="518160">
                <a:moveTo>
                  <a:pt x="548639" y="0"/>
                </a:moveTo>
                <a:lnTo>
                  <a:pt x="0" y="0"/>
                </a:lnTo>
                <a:lnTo>
                  <a:pt x="0" y="518160"/>
                </a:lnTo>
                <a:lnTo>
                  <a:pt x="548639" y="518160"/>
                </a:lnTo>
                <a:lnTo>
                  <a:pt x="548639" y="510540"/>
                </a:lnTo>
                <a:lnTo>
                  <a:pt x="15239" y="510540"/>
                </a:lnTo>
                <a:lnTo>
                  <a:pt x="7620" y="504444"/>
                </a:lnTo>
                <a:lnTo>
                  <a:pt x="15239" y="504444"/>
                </a:lnTo>
                <a:lnTo>
                  <a:pt x="15239" y="13716"/>
                </a:lnTo>
                <a:lnTo>
                  <a:pt x="7620" y="13716"/>
                </a:lnTo>
                <a:lnTo>
                  <a:pt x="15239" y="6096"/>
                </a:lnTo>
                <a:lnTo>
                  <a:pt x="548639" y="6096"/>
                </a:lnTo>
                <a:lnTo>
                  <a:pt x="548639" y="0"/>
                </a:lnTo>
                <a:close/>
              </a:path>
              <a:path w="548639" h="518160">
                <a:moveTo>
                  <a:pt x="15239" y="504444"/>
                </a:moveTo>
                <a:lnTo>
                  <a:pt x="7620" y="504444"/>
                </a:lnTo>
                <a:lnTo>
                  <a:pt x="15239" y="510540"/>
                </a:lnTo>
                <a:lnTo>
                  <a:pt x="15239" y="504444"/>
                </a:lnTo>
                <a:close/>
              </a:path>
              <a:path w="548639" h="518160">
                <a:moveTo>
                  <a:pt x="534924" y="504444"/>
                </a:moveTo>
                <a:lnTo>
                  <a:pt x="15239" y="504444"/>
                </a:lnTo>
                <a:lnTo>
                  <a:pt x="15239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39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39" y="504444"/>
                </a:lnTo>
                <a:lnTo>
                  <a:pt x="548639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39" y="510540"/>
                </a:lnTo>
                <a:lnTo>
                  <a:pt x="548639" y="504444"/>
                </a:lnTo>
                <a:close/>
              </a:path>
              <a:path w="548639" h="518160">
                <a:moveTo>
                  <a:pt x="15239" y="6096"/>
                </a:moveTo>
                <a:lnTo>
                  <a:pt x="7620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48639" h="518160">
                <a:moveTo>
                  <a:pt x="5349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39" h="518160">
                <a:moveTo>
                  <a:pt x="548639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39" y="13716"/>
                </a:lnTo>
                <a:lnTo>
                  <a:pt x="548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08547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02452" y="567537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5" y="0"/>
                </a:moveTo>
                <a:lnTo>
                  <a:pt x="0" y="0"/>
                </a:lnTo>
                <a:lnTo>
                  <a:pt x="0" y="518160"/>
                </a:lnTo>
                <a:lnTo>
                  <a:pt x="547115" y="518160"/>
                </a:lnTo>
                <a:lnTo>
                  <a:pt x="547115" y="510540"/>
                </a:lnTo>
                <a:lnTo>
                  <a:pt x="13715" y="510540"/>
                </a:lnTo>
                <a:lnTo>
                  <a:pt x="6096" y="504444"/>
                </a:lnTo>
                <a:lnTo>
                  <a:pt x="13715" y="50444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47115" y="6096"/>
                </a:lnTo>
                <a:lnTo>
                  <a:pt x="547115" y="0"/>
                </a:lnTo>
                <a:close/>
              </a:path>
              <a:path w="547370" h="518160">
                <a:moveTo>
                  <a:pt x="13715" y="504444"/>
                </a:moveTo>
                <a:lnTo>
                  <a:pt x="6096" y="504444"/>
                </a:lnTo>
                <a:lnTo>
                  <a:pt x="13715" y="510540"/>
                </a:lnTo>
                <a:lnTo>
                  <a:pt x="13715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5" y="504444"/>
                </a:lnTo>
                <a:lnTo>
                  <a:pt x="13715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5" y="504444"/>
                </a:lnTo>
                <a:lnTo>
                  <a:pt x="547115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5" y="510540"/>
                </a:lnTo>
                <a:lnTo>
                  <a:pt x="547115" y="504444"/>
                </a:lnTo>
                <a:close/>
              </a:path>
              <a:path w="547370" h="51816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5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5" y="13716"/>
                </a:lnTo>
                <a:lnTo>
                  <a:pt x="5471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40423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34328" y="567537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72300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66204" y="5675376"/>
            <a:ext cx="547370" cy="518159"/>
          </a:xfrm>
          <a:custGeom>
            <a:avLst/>
            <a:gdLst/>
            <a:ahLst/>
            <a:cxnLst/>
            <a:rect l="l" t="t" r="r" b="b"/>
            <a:pathLst>
              <a:path w="547370" h="518160">
                <a:moveTo>
                  <a:pt x="547116" y="0"/>
                </a:moveTo>
                <a:lnTo>
                  <a:pt x="0" y="0"/>
                </a:lnTo>
                <a:lnTo>
                  <a:pt x="0" y="518160"/>
                </a:lnTo>
                <a:lnTo>
                  <a:pt x="547116" y="518160"/>
                </a:lnTo>
                <a:lnTo>
                  <a:pt x="547116" y="510540"/>
                </a:lnTo>
                <a:lnTo>
                  <a:pt x="13716" y="510540"/>
                </a:lnTo>
                <a:lnTo>
                  <a:pt x="6096" y="504444"/>
                </a:lnTo>
                <a:lnTo>
                  <a:pt x="13716" y="5044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47116" y="6096"/>
                </a:lnTo>
                <a:lnTo>
                  <a:pt x="547116" y="0"/>
                </a:lnTo>
                <a:close/>
              </a:path>
              <a:path w="547370" h="518160">
                <a:moveTo>
                  <a:pt x="13716" y="504444"/>
                </a:moveTo>
                <a:lnTo>
                  <a:pt x="6096" y="504444"/>
                </a:lnTo>
                <a:lnTo>
                  <a:pt x="13716" y="510540"/>
                </a:lnTo>
                <a:lnTo>
                  <a:pt x="13716" y="504444"/>
                </a:lnTo>
                <a:close/>
              </a:path>
              <a:path w="547370" h="518160">
                <a:moveTo>
                  <a:pt x="533400" y="504444"/>
                </a:moveTo>
                <a:lnTo>
                  <a:pt x="13716" y="504444"/>
                </a:lnTo>
                <a:lnTo>
                  <a:pt x="13716" y="510540"/>
                </a:lnTo>
                <a:lnTo>
                  <a:pt x="533400" y="510540"/>
                </a:lnTo>
                <a:lnTo>
                  <a:pt x="533400" y="504444"/>
                </a:lnTo>
                <a:close/>
              </a:path>
              <a:path w="547370" h="518160">
                <a:moveTo>
                  <a:pt x="533400" y="6096"/>
                </a:moveTo>
                <a:lnTo>
                  <a:pt x="533400" y="510540"/>
                </a:lnTo>
                <a:lnTo>
                  <a:pt x="539496" y="504444"/>
                </a:lnTo>
                <a:lnTo>
                  <a:pt x="547116" y="504444"/>
                </a:lnTo>
                <a:lnTo>
                  <a:pt x="547116" y="13716"/>
                </a:lnTo>
                <a:lnTo>
                  <a:pt x="539496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504444"/>
                </a:moveTo>
                <a:lnTo>
                  <a:pt x="539496" y="504444"/>
                </a:lnTo>
                <a:lnTo>
                  <a:pt x="533400" y="510540"/>
                </a:lnTo>
                <a:lnTo>
                  <a:pt x="547116" y="510540"/>
                </a:lnTo>
                <a:lnTo>
                  <a:pt x="547116" y="504444"/>
                </a:lnTo>
                <a:close/>
              </a:path>
              <a:path w="547370" h="518160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47370" h="518160">
                <a:moveTo>
                  <a:pt x="5334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33400" y="13716"/>
                </a:lnTo>
                <a:lnTo>
                  <a:pt x="533400" y="6096"/>
                </a:lnTo>
                <a:close/>
              </a:path>
              <a:path w="547370" h="518160">
                <a:moveTo>
                  <a:pt x="547116" y="6096"/>
                </a:moveTo>
                <a:lnTo>
                  <a:pt x="533400" y="6096"/>
                </a:lnTo>
                <a:lnTo>
                  <a:pt x="539496" y="13716"/>
                </a:lnTo>
                <a:lnTo>
                  <a:pt x="547116" y="13716"/>
                </a:lnTo>
                <a:lnTo>
                  <a:pt x="5471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04176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96556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36052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28431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67928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560307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099804" y="5681471"/>
            <a:ext cx="533400" cy="504825"/>
          </a:xfrm>
          <a:custGeom>
            <a:avLst/>
            <a:gdLst/>
            <a:ahLst/>
            <a:cxnLst/>
            <a:rect l="l" t="t" r="r" b="b"/>
            <a:pathLst>
              <a:path w="533400" h="504825">
                <a:moveTo>
                  <a:pt x="0" y="0"/>
                </a:moveTo>
                <a:lnTo>
                  <a:pt x="533400" y="0"/>
                </a:lnTo>
                <a:lnTo>
                  <a:pt x="53340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92183" y="5675376"/>
            <a:ext cx="548640" cy="518159"/>
          </a:xfrm>
          <a:custGeom>
            <a:avLst/>
            <a:gdLst/>
            <a:ahLst/>
            <a:cxnLst/>
            <a:rect l="l" t="t" r="r" b="b"/>
            <a:pathLst>
              <a:path w="548640" h="518160">
                <a:moveTo>
                  <a:pt x="548640" y="0"/>
                </a:moveTo>
                <a:lnTo>
                  <a:pt x="0" y="0"/>
                </a:lnTo>
                <a:lnTo>
                  <a:pt x="0" y="518160"/>
                </a:lnTo>
                <a:lnTo>
                  <a:pt x="548640" y="518160"/>
                </a:lnTo>
                <a:lnTo>
                  <a:pt x="548640" y="510540"/>
                </a:lnTo>
                <a:lnTo>
                  <a:pt x="15240" y="510540"/>
                </a:lnTo>
                <a:lnTo>
                  <a:pt x="7620" y="504444"/>
                </a:lnTo>
                <a:lnTo>
                  <a:pt x="15240" y="504444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548640" y="6096"/>
                </a:lnTo>
                <a:lnTo>
                  <a:pt x="548640" y="0"/>
                </a:lnTo>
                <a:close/>
              </a:path>
              <a:path w="548640" h="518160">
                <a:moveTo>
                  <a:pt x="15240" y="504444"/>
                </a:moveTo>
                <a:lnTo>
                  <a:pt x="7620" y="504444"/>
                </a:lnTo>
                <a:lnTo>
                  <a:pt x="15240" y="510540"/>
                </a:lnTo>
                <a:lnTo>
                  <a:pt x="15240" y="504444"/>
                </a:lnTo>
                <a:close/>
              </a:path>
              <a:path w="548640" h="518160">
                <a:moveTo>
                  <a:pt x="534924" y="504444"/>
                </a:moveTo>
                <a:lnTo>
                  <a:pt x="15240" y="504444"/>
                </a:lnTo>
                <a:lnTo>
                  <a:pt x="15240" y="510540"/>
                </a:lnTo>
                <a:lnTo>
                  <a:pt x="534924" y="510540"/>
                </a:lnTo>
                <a:lnTo>
                  <a:pt x="534924" y="504444"/>
                </a:lnTo>
                <a:close/>
              </a:path>
              <a:path w="548640" h="518160">
                <a:moveTo>
                  <a:pt x="534924" y="6096"/>
                </a:moveTo>
                <a:lnTo>
                  <a:pt x="534924" y="510540"/>
                </a:lnTo>
                <a:lnTo>
                  <a:pt x="541020" y="504444"/>
                </a:lnTo>
                <a:lnTo>
                  <a:pt x="548640" y="504444"/>
                </a:lnTo>
                <a:lnTo>
                  <a:pt x="548640" y="13716"/>
                </a:lnTo>
                <a:lnTo>
                  <a:pt x="541020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504444"/>
                </a:moveTo>
                <a:lnTo>
                  <a:pt x="541020" y="504444"/>
                </a:lnTo>
                <a:lnTo>
                  <a:pt x="534924" y="510540"/>
                </a:lnTo>
                <a:lnTo>
                  <a:pt x="548640" y="510540"/>
                </a:lnTo>
                <a:lnTo>
                  <a:pt x="548640" y="504444"/>
                </a:lnTo>
                <a:close/>
              </a:path>
              <a:path w="548640" h="518160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48640" h="518160">
                <a:moveTo>
                  <a:pt x="5349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534924" y="13716"/>
                </a:lnTo>
                <a:lnTo>
                  <a:pt x="534924" y="6096"/>
                </a:lnTo>
                <a:close/>
              </a:path>
              <a:path w="548640" h="518160">
                <a:moveTo>
                  <a:pt x="548640" y="6096"/>
                </a:moveTo>
                <a:lnTo>
                  <a:pt x="534924" y="6096"/>
                </a:lnTo>
                <a:lnTo>
                  <a:pt x="541020" y="13716"/>
                </a:lnTo>
                <a:lnTo>
                  <a:pt x="548640" y="13716"/>
                </a:lnTo>
                <a:lnTo>
                  <a:pt x="5486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585050" y="1883079"/>
            <a:ext cx="37433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Processed Image </a:t>
            </a:r>
            <a:r>
              <a:rPr sz="1950" spc="-5" dirty="0">
                <a:latin typeface="Times New Roman"/>
                <a:cs typeface="Times New Roman"/>
              </a:rPr>
              <a:t>With </a:t>
            </a:r>
            <a:r>
              <a:rPr sz="1950" spc="15" dirty="0">
                <a:latin typeface="Times New Roman"/>
                <a:cs typeface="Times New Roman"/>
              </a:rPr>
              <a:t>Eroded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Pixels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958813" y="6702196"/>
            <a:ext cx="31877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092195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3859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86911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6"/>
                </a:lnTo>
                <a:lnTo>
                  <a:pt x="13715" y="402336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2336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2336"/>
                </a:lnTo>
                <a:lnTo>
                  <a:pt x="396239" y="402336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2336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3716"/>
                </a:lnTo>
                <a:lnTo>
                  <a:pt x="402336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2336"/>
                </a:lnTo>
                <a:lnTo>
                  <a:pt x="409955" y="402336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396239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3716"/>
                </a:lnTo>
                <a:lnTo>
                  <a:pt x="409955" y="13716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99816" y="716889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92195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3860"/>
                </a:lnTo>
                <a:lnTo>
                  <a:pt x="15240" y="403860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5240"/>
                </a:lnTo>
                <a:lnTo>
                  <a:pt x="7620" y="15240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3860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3860"/>
                </a:lnTo>
                <a:lnTo>
                  <a:pt x="396240" y="403860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3860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5240"/>
                </a:lnTo>
                <a:lnTo>
                  <a:pt x="403859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3860"/>
                </a:lnTo>
                <a:lnTo>
                  <a:pt x="409956" y="403860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5240"/>
                </a:lnTo>
                <a:lnTo>
                  <a:pt x="15240" y="15240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5240"/>
                </a:lnTo>
                <a:lnTo>
                  <a:pt x="396240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5240"/>
                </a:lnTo>
                <a:lnTo>
                  <a:pt x="409956" y="15240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94532" y="7168895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86911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3860"/>
                </a:lnTo>
                <a:lnTo>
                  <a:pt x="13715" y="403860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5240"/>
                </a:lnTo>
                <a:lnTo>
                  <a:pt x="7620" y="15240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3860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3860"/>
                </a:lnTo>
                <a:lnTo>
                  <a:pt x="396239" y="403860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3860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5240"/>
                </a:lnTo>
                <a:lnTo>
                  <a:pt x="402336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3860"/>
                </a:lnTo>
                <a:lnTo>
                  <a:pt x="409955" y="403860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5240"/>
                </a:lnTo>
                <a:lnTo>
                  <a:pt x="13715" y="15240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5240"/>
                </a:lnTo>
                <a:lnTo>
                  <a:pt x="396239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5240"/>
                </a:lnTo>
                <a:lnTo>
                  <a:pt x="409955" y="15240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92907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00527" y="716280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0" y="0"/>
                </a:moveTo>
                <a:lnTo>
                  <a:pt x="394716" y="0"/>
                </a:lnTo>
                <a:lnTo>
                  <a:pt x="39471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92907" y="715518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99816" y="638860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92195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20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20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3859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3859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3859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3859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94532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86911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5"/>
                </a:lnTo>
                <a:lnTo>
                  <a:pt x="13715" y="402335"/>
                </a:lnTo>
                <a:lnTo>
                  <a:pt x="7620" y="394716"/>
                </a:lnTo>
                <a:lnTo>
                  <a:pt x="13715" y="394716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409955" y="6096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4716"/>
                </a:moveTo>
                <a:lnTo>
                  <a:pt x="7620" y="394716"/>
                </a:lnTo>
                <a:lnTo>
                  <a:pt x="13715" y="402335"/>
                </a:lnTo>
                <a:lnTo>
                  <a:pt x="13715" y="394716"/>
                </a:lnTo>
                <a:close/>
              </a:path>
              <a:path w="410210" h="410209">
                <a:moveTo>
                  <a:pt x="396239" y="394716"/>
                </a:moveTo>
                <a:lnTo>
                  <a:pt x="13715" y="394716"/>
                </a:lnTo>
                <a:lnTo>
                  <a:pt x="13715" y="402335"/>
                </a:lnTo>
                <a:lnTo>
                  <a:pt x="396239" y="402335"/>
                </a:lnTo>
                <a:lnTo>
                  <a:pt x="396239" y="39471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396239" y="402335"/>
                </a:lnTo>
                <a:lnTo>
                  <a:pt x="402336" y="394716"/>
                </a:lnTo>
                <a:lnTo>
                  <a:pt x="409955" y="394716"/>
                </a:lnTo>
                <a:lnTo>
                  <a:pt x="409955" y="13715"/>
                </a:lnTo>
                <a:lnTo>
                  <a:pt x="402336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394716"/>
                </a:moveTo>
                <a:lnTo>
                  <a:pt x="402336" y="394716"/>
                </a:lnTo>
                <a:lnTo>
                  <a:pt x="396239" y="402335"/>
                </a:lnTo>
                <a:lnTo>
                  <a:pt x="409955" y="402335"/>
                </a:lnTo>
                <a:lnTo>
                  <a:pt x="409955" y="394716"/>
                </a:lnTo>
                <a:close/>
              </a:path>
              <a:path w="410210" h="410209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396239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6096"/>
                </a:moveTo>
                <a:lnTo>
                  <a:pt x="396239" y="6096"/>
                </a:lnTo>
                <a:lnTo>
                  <a:pt x="402336" y="13715"/>
                </a:lnTo>
                <a:lnTo>
                  <a:pt x="409955" y="13715"/>
                </a:lnTo>
                <a:lnTo>
                  <a:pt x="409955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700527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69" h="396240">
                <a:moveTo>
                  <a:pt x="0" y="0"/>
                </a:moveTo>
                <a:lnTo>
                  <a:pt x="394716" y="0"/>
                </a:lnTo>
                <a:lnTo>
                  <a:pt x="39471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92907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19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19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2336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2336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2336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2336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47829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Dilation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958813" y="6700629"/>
            <a:ext cx="31877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59" y="2331720"/>
            <a:ext cx="3974591" cy="397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2180" y="1832787"/>
            <a:ext cx="15513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91" y="1854161"/>
            <a:ext cx="37560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Processed </a:t>
            </a:r>
            <a:r>
              <a:rPr sz="1950" spc="10" dirty="0">
                <a:latin typeface="Times New Roman"/>
                <a:cs typeface="Times New Roman"/>
              </a:rPr>
              <a:t>Image </a:t>
            </a:r>
            <a:r>
              <a:rPr sz="1950" spc="-5" dirty="0">
                <a:latin typeface="Times New Roman"/>
                <a:cs typeface="Times New Roman"/>
              </a:rPr>
              <a:t>With </a:t>
            </a:r>
            <a:r>
              <a:rPr sz="1950" spc="5" dirty="0">
                <a:latin typeface="Times New Roman"/>
                <a:cs typeface="Times New Roman"/>
              </a:rPr>
              <a:t>Dilated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Pixels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2291" y="2357627"/>
            <a:ext cx="3974592" cy="397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7772" y="6908292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40">
                <a:moveTo>
                  <a:pt x="409955" y="0"/>
                </a:moveTo>
                <a:lnTo>
                  <a:pt x="0" y="0"/>
                </a:lnTo>
                <a:lnTo>
                  <a:pt x="0" y="408431"/>
                </a:lnTo>
                <a:lnTo>
                  <a:pt x="409955" y="408431"/>
                </a:lnTo>
                <a:lnTo>
                  <a:pt x="409955" y="402335"/>
                </a:lnTo>
                <a:lnTo>
                  <a:pt x="13715" y="402335"/>
                </a:lnTo>
                <a:lnTo>
                  <a:pt x="6095" y="394715"/>
                </a:lnTo>
                <a:lnTo>
                  <a:pt x="13715" y="394715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409955" y="6095"/>
                </a:lnTo>
                <a:lnTo>
                  <a:pt x="409955" y="0"/>
                </a:lnTo>
                <a:close/>
              </a:path>
              <a:path w="410210" h="408940">
                <a:moveTo>
                  <a:pt x="13715" y="394715"/>
                </a:moveTo>
                <a:lnTo>
                  <a:pt x="6095" y="394715"/>
                </a:lnTo>
                <a:lnTo>
                  <a:pt x="13715" y="402335"/>
                </a:lnTo>
                <a:lnTo>
                  <a:pt x="13715" y="394715"/>
                </a:lnTo>
                <a:close/>
              </a:path>
              <a:path w="410210" h="408940">
                <a:moveTo>
                  <a:pt x="394715" y="394715"/>
                </a:moveTo>
                <a:lnTo>
                  <a:pt x="13715" y="394715"/>
                </a:lnTo>
                <a:lnTo>
                  <a:pt x="13715" y="402335"/>
                </a:lnTo>
                <a:lnTo>
                  <a:pt x="394715" y="402335"/>
                </a:lnTo>
                <a:lnTo>
                  <a:pt x="394715" y="394715"/>
                </a:lnTo>
                <a:close/>
              </a:path>
              <a:path w="410210" h="408940">
                <a:moveTo>
                  <a:pt x="394715" y="6095"/>
                </a:moveTo>
                <a:lnTo>
                  <a:pt x="394715" y="402335"/>
                </a:lnTo>
                <a:lnTo>
                  <a:pt x="402335" y="394715"/>
                </a:lnTo>
                <a:lnTo>
                  <a:pt x="409955" y="394715"/>
                </a:lnTo>
                <a:lnTo>
                  <a:pt x="409955" y="13715"/>
                </a:lnTo>
                <a:lnTo>
                  <a:pt x="402335" y="13715"/>
                </a:lnTo>
                <a:lnTo>
                  <a:pt x="394715" y="6095"/>
                </a:lnTo>
                <a:close/>
              </a:path>
              <a:path w="410210" h="408940">
                <a:moveTo>
                  <a:pt x="409955" y="394715"/>
                </a:moveTo>
                <a:lnTo>
                  <a:pt x="402335" y="394715"/>
                </a:lnTo>
                <a:lnTo>
                  <a:pt x="394715" y="402335"/>
                </a:lnTo>
                <a:lnTo>
                  <a:pt x="409955" y="402335"/>
                </a:lnTo>
                <a:lnTo>
                  <a:pt x="409955" y="394715"/>
                </a:lnTo>
                <a:close/>
              </a:path>
              <a:path w="410210" h="40894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410210" h="408940">
                <a:moveTo>
                  <a:pt x="3947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394715" y="13715"/>
                </a:lnTo>
                <a:lnTo>
                  <a:pt x="394715" y="6095"/>
                </a:lnTo>
                <a:close/>
              </a:path>
              <a:path w="410210" h="408940">
                <a:moveTo>
                  <a:pt x="409955" y="6095"/>
                </a:moveTo>
                <a:lnTo>
                  <a:pt x="394715" y="6095"/>
                </a:lnTo>
                <a:lnTo>
                  <a:pt x="402335" y="13715"/>
                </a:lnTo>
                <a:lnTo>
                  <a:pt x="409955" y="13715"/>
                </a:lnTo>
                <a:lnTo>
                  <a:pt x="409955" y="60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2488" y="6908292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39" h="408940">
                <a:moveTo>
                  <a:pt x="408432" y="0"/>
                </a:moveTo>
                <a:lnTo>
                  <a:pt x="0" y="0"/>
                </a:lnTo>
                <a:lnTo>
                  <a:pt x="0" y="408431"/>
                </a:lnTo>
                <a:lnTo>
                  <a:pt x="408432" y="408431"/>
                </a:lnTo>
                <a:lnTo>
                  <a:pt x="408432" y="402335"/>
                </a:lnTo>
                <a:lnTo>
                  <a:pt x="13716" y="402335"/>
                </a:lnTo>
                <a:lnTo>
                  <a:pt x="6095" y="394715"/>
                </a:lnTo>
                <a:lnTo>
                  <a:pt x="13716" y="394715"/>
                </a:lnTo>
                <a:lnTo>
                  <a:pt x="13716" y="13715"/>
                </a:lnTo>
                <a:lnTo>
                  <a:pt x="6095" y="13715"/>
                </a:lnTo>
                <a:lnTo>
                  <a:pt x="13716" y="6095"/>
                </a:lnTo>
                <a:lnTo>
                  <a:pt x="408432" y="6095"/>
                </a:lnTo>
                <a:lnTo>
                  <a:pt x="408432" y="0"/>
                </a:lnTo>
                <a:close/>
              </a:path>
              <a:path w="408939" h="408940">
                <a:moveTo>
                  <a:pt x="13716" y="394715"/>
                </a:moveTo>
                <a:lnTo>
                  <a:pt x="6095" y="394715"/>
                </a:lnTo>
                <a:lnTo>
                  <a:pt x="13716" y="402335"/>
                </a:lnTo>
                <a:lnTo>
                  <a:pt x="13716" y="394715"/>
                </a:lnTo>
                <a:close/>
              </a:path>
              <a:path w="408939" h="408940">
                <a:moveTo>
                  <a:pt x="394715" y="394715"/>
                </a:moveTo>
                <a:lnTo>
                  <a:pt x="13716" y="394715"/>
                </a:lnTo>
                <a:lnTo>
                  <a:pt x="13716" y="402335"/>
                </a:lnTo>
                <a:lnTo>
                  <a:pt x="394715" y="402335"/>
                </a:lnTo>
                <a:lnTo>
                  <a:pt x="394715" y="394715"/>
                </a:lnTo>
                <a:close/>
              </a:path>
              <a:path w="408939" h="408940">
                <a:moveTo>
                  <a:pt x="394715" y="6095"/>
                </a:moveTo>
                <a:lnTo>
                  <a:pt x="394715" y="402335"/>
                </a:lnTo>
                <a:lnTo>
                  <a:pt x="402336" y="394715"/>
                </a:lnTo>
                <a:lnTo>
                  <a:pt x="408432" y="394715"/>
                </a:lnTo>
                <a:lnTo>
                  <a:pt x="408432" y="13715"/>
                </a:lnTo>
                <a:lnTo>
                  <a:pt x="402336" y="13715"/>
                </a:lnTo>
                <a:lnTo>
                  <a:pt x="394715" y="6095"/>
                </a:lnTo>
                <a:close/>
              </a:path>
              <a:path w="408939" h="408940">
                <a:moveTo>
                  <a:pt x="408432" y="394715"/>
                </a:moveTo>
                <a:lnTo>
                  <a:pt x="402336" y="394715"/>
                </a:lnTo>
                <a:lnTo>
                  <a:pt x="394715" y="402335"/>
                </a:lnTo>
                <a:lnTo>
                  <a:pt x="408432" y="402335"/>
                </a:lnTo>
                <a:lnTo>
                  <a:pt x="408432" y="394715"/>
                </a:lnTo>
                <a:close/>
              </a:path>
              <a:path w="408939" h="408940">
                <a:moveTo>
                  <a:pt x="13716" y="6095"/>
                </a:moveTo>
                <a:lnTo>
                  <a:pt x="6095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408939" h="408940">
                <a:moveTo>
                  <a:pt x="394715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394715" y="13715"/>
                </a:lnTo>
                <a:lnTo>
                  <a:pt x="394715" y="6095"/>
                </a:lnTo>
                <a:close/>
              </a:path>
              <a:path w="408939" h="408940">
                <a:moveTo>
                  <a:pt x="408432" y="6095"/>
                </a:moveTo>
                <a:lnTo>
                  <a:pt x="394715" y="6095"/>
                </a:lnTo>
                <a:lnTo>
                  <a:pt x="402336" y="13715"/>
                </a:lnTo>
                <a:lnTo>
                  <a:pt x="408432" y="13715"/>
                </a:lnTo>
                <a:lnTo>
                  <a:pt x="408432" y="60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3867" y="7304531"/>
            <a:ext cx="396240" cy="353695"/>
          </a:xfrm>
          <a:custGeom>
            <a:avLst/>
            <a:gdLst/>
            <a:ahLst/>
            <a:cxnLst/>
            <a:rect l="l" t="t" r="r" b="b"/>
            <a:pathLst>
              <a:path w="396239" h="353695">
                <a:moveTo>
                  <a:pt x="0" y="0"/>
                </a:moveTo>
                <a:lnTo>
                  <a:pt x="396239" y="0"/>
                </a:lnTo>
                <a:lnTo>
                  <a:pt x="396239" y="353568"/>
                </a:lnTo>
                <a:lnTo>
                  <a:pt x="0" y="3535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7772" y="7296911"/>
            <a:ext cx="410209" cy="361315"/>
          </a:xfrm>
          <a:custGeom>
            <a:avLst/>
            <a:gdLst/>
            <a:ahLst/>
            <a:cxnLst/>
            <a:rect l="l" t="t" r="r" b="b"/>
            <a:pathLst>
              <a:path w="410210" h="361315">
                <a:moveTo>
                  <a:pt x="409955" y="0"/>
                </a:moveTo>
                <a:lnTo>
                  <a:pt x="0" y="0"/>
                </a:lnTo>
                <a:lnTo>
                  <a:pt x="0" y="361188"/>
                </a:lnTo>
                <a:lnTo>
                  <a:pt x="13715" y="361188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361315">
                <a:moveTo>
                  <a:pt x="394715" y="7620"/>
                </a:moveTo>
                <a:lnTo>
                  <a:pt x="394715" y="361188"/>
                </a:lnTo>
                <a:lnTo>
                  <a:pt x="409955" y="361188"/>
                </a:lnTo>
                <a:lnTo>
                  <a:pt x="409955" y="13716"/>
                </a:lnTo>
                <a:lnTo>
                  <a:pt x="402335" y="13716"/>
                </a:lnTo>
                <a:lnTo>
                  <a:pt x="394715" y="7620"/>
                </a:lnTo>
                <a:close/>
              </a:path>
              <a:path w="410210" h="361315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410210" h="361315">
                <a:moveTo>
                  <a:pt x="394715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394715" y="13716"/>
                </a:lnTo>
                <a:lnTo>
                  <a:pt x="394715" y="7620"/>
                </a:lnTo>
                <a:close/>
              </a:path>
              <a:path w="410210" h="361315">
                <a:moveTo>
                  <a:pt x="409955" y="7620"/>
                </a:moveTo>
                <a:lnTo>
                  <a:pt x="394715" y="7620"/>
                </a:lnTo>
                <a:lnTo>
                  <a:pt x="402335" y="13716"/>
                </a:lnTo>
                <a:lnTo>
                  <a:pt x="409955" y="13716"/>
                </a:lnTo>
                <a:lnTo>
                  <a:pt x="409955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8583" y="7304531"/>
            <a:ext cx="396240" cy="353695"/>
          </a:xfrm>
          <a:custGeom>
            <a:avLst/>
            <a:gdLst/>
            <a:ahLst/>
            <a:cxnLst/>
            <a:rect l="l" t="t" r="r" b="b"/>
            <a:pathLst>
              <a:path w="396239" h="353695">
                <a:moveTo>
                  <a:pt x="0" y="0"/>
                </a:moveTo>
                <a:lnTo>
                  <a:pt x="396240" y="0"/>
                </a:lnTo>
                <a:lnTo>
                  <a:pt x="396240" y="353568"/>
                </a:lnTo>
                <a:lnTo>
                  <a:pt x="0" y="353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2488" y="7296911"/>
            <a:ext cx="408940" cy="361315"/>
          </a:xfrm>
          <a:custGeom>
            <a:avLst/>
            <a:gdLst/>
            <a:ahLst/>
            <a:cxnLst/>
            <a:rect l="l" t="t" r="r" b="b"/>
            <a:pathLst>
              <a:path w="408939" h="361315">
                <a:moveTo>
                  <a:pt x="408432" y="0"/>
                </a:moveTo>
                <a:lnTo>
                  <a:pt x="0" y="0"/>
                </a:lnTo>
                <a:lnTo>
                  <a:pt x="0" y="361188"/>
                </a:lnTo>
                <a:lnTo>
                  <a:pt x="13716" y="36118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7620"/>
                </a:lnTo>
                <a:lnTo>
                  <a:pt x="408432" y="7620"/>
                </a:lnTo>
                <a:lnTo>
                  <a:pt x="408432" y="0"/>
                </a:lnTo>
                <a:close/>
              </a:path>
              <a:path w="408939" h="361315">
                <a:moveTo>
                  <a:pt x="394715" y="7620"/>
                </a:moveTo>
                <a:lnTo>
                  <a:pt x="394715" y="361188"/>
                </a:lnTo>
                <a:lnTo>
                  <a:pt x="408432" y="361188"/>
                </a:lnTo>
                <a:lnTo>
                  <a:pt x="408432" y="13716"/>
                </a:lnTo>
                <a:lnTo>
                  <a:pt x="402336" y="13716"/>
                </a:lnTo>
                <a:lnTo>
                  <a:pt x="394715" y="7620"/>
                </a:lnTo>
                <a:close/>
              </a:path>
              <a:path w="408939" h="361315">
                <a:moveTo>
                  <a:pt x="13716" y="7620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408939" h="361315">
                <a:moveTo>
                  <a:pt x="394715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394715" y="13716"/>
                </a:lnTo>
                <a:lnTo>
                  <a:pt x="394715" y="7620"/>
                </a:lnTo>
                <a:close/>
              </a:path>
              <a:path w="408939" h="361315">
                <a:moveTo>
                  <a:pt x="408432" y="7620"/>
                </a:moveTo>
                <a:lnTo>
                  <a:pt x="394715" y="7620"/>
                </a:lnTo>
                <a:lnTo>
                  <a:pt x="402336" y="13716"/>
                </a:lnTo>
                <a:lnTo>
                  <a:pt x="408432" y="13716"/>
                </a:lnTo>
                <a:lnTo>
                  <a:pt x="408432" y="7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8483" y="6908292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39" h="408940">
                <a:moveTo>
                  <a:pt x="408432" y="0"/>
                </a:moveTo>
                <a:lnTo>
                  <a:pt x="0" y="0"/>
                </a:lnTo>
                <a:lnTo>
                  <a:pt x="0" y="408431"/>
                </a:lnTo>
                <a:lnTo>
                  <a:pt x="408432" y="408431"/>
                </a:lnTo>
                <a:lnTo>
                  <a:pt x="408432" y="402335"/>
                </a:lnTo>
                <a:lnTo>
                  <a:pt x="13716" y="402335"/>
                </a:lnTo>
                <a:lnTo>
                  <a:pt x="6096" y="394715"/>
                </a:lnTo>
                <a:lnTo>
                  <a:pt x="13716" y="394715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408432" y="6095"/>
                </a:lnTo>
                <a:lnTo>
                  <a:pt x="408432" y="0"/>
                </a:lnTo>
                <a:close/>
              </a:path>
              <a:path w="408939" h="408940">
                <a:moveTo>
                  <a:pt x="13716" y="394715"/>
                </a:moveTo>
                <a:lnTo>
                  <a:pt x="6096" y="394715"/>
                </a:lnTo>
                <a:lnTo>
                  <a:pt x="13716" y="402335"/>
                </a:lnTo>
                <a:lnTo>
                  <a:pt x="13716" y="394715"/>
                </a:lnTo>
                <a:close/>
              </a:path>
              <a:path w="408939" h="408940">
                <a:moveTo>
                  <a:pt x="394716" y="394715"/>
                </a:moveTo>
                <a:lnTo>
                  <a:pt x="13716" y="394715"/>
                </a:lnTo>
                <a:lnTo>
                  <a:pt x="13716" y="402335"/>
                </a:lnTo>
                <a:lnTo>
                  <a:pt x="394716" y="402335"/>
                </a:lnTo>
                <a:lnTo>
                  <a:pt x="394716" y="394715"/>
                </a:lnTo>
                <a:close/>
              </a:path>
              <a:path w="408939" h="408940">
                <a:moveTo>
                  <a:pt x="394716" y="6095"/>
                </a:moveTo>
                <a:lnTo>
                  <a:pt x="394716" y="402335"/>
                </a:lnTo>
                <a:lnTo>
                  <a:pt x="402336" y="394715"/>
                </a:lnTo>
                <a:lnTo>
                  <a:pt x="408432" y="394715"/>
                </a:lnTo>
                <a:lnTo>
                  <a:pt x="408432" y="13715"/>
                </a:lnTo>
                <a:lnTo>
                  <a:pt x="402336" y="13715"/>
                </a:lnTo>
                <a:lnTo>
                  <a:pt x="394716" y="6095"/>
                </a:lnTo>
                <a:close/>
              </a:path>
              <a:path w="408939" h="408940">
                <a:moveTo>
                  <a:pt x="408432" y="394715"/>
                </a:moveTo>
                <a:lnTo>
                  <a:pt x="402336" y="394715"/>
                </a:lnTo>
                <a:lnTo>
                  <a:pt x="394716" y="402335"/>
                </a:lnTo>
                <a:lnTo>
                  <a:pt x="408432" y="402335"/>
                </a:lnTo>
                <a:lnTo>
                  <a:pt x="408432" y="394715"/>
                </a:lnTo>
                <a:close/>
              </a:path>
              <a:path w="408939" h="408940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408939" h="408940">
                <a:moveTo>
                  <a:pt x="394716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394716" y="13715"/>
                </a:lnTo>
                <a:lnTo>
                  <a:pt x="394716" y="6095"/>
                </a:lnTo>
                <a:close/>
              </a:path>
              <a:path w="408939" h="408940">
                <a:moveTo>
                  <a:pt x="408432" y="6095"/>
                </a:moveTo>
                <a:lnTo>
                  <a:pt x="394716" y="6095"/>
                </a:lnTo>
                <a:lnTo>
                  <a:pt x="402336" y="13715"/>
                </a:lnTo>
                <a:lnTo>
                  <a:pt x="408432" y="13715"/>
                </a:lnTo>
                <a:lnTo>
                  <a:pt x="408432" y="60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9" y="7298435"/>
            <a:ext cx="396240" cy="360045"/>
          </a:xfrm>
          <a:custGeom>
            <a:avLst/>
            <a:gdLst/>
            <a:ahLst/>
            <a:cxnLst/>
            <a:rect l="l" t="t" r="r" b="b"/>
            <a:pathLst>
              <a:path w="396239" h="360045">
                <a:moveTo>
                  <a:pt x="0" y="0"/>
                </a:moveTo>
                <a:lnTo>
                  <a:pt x="396239" y="0"/>
                </a:lnTo>
                <a:lnTo>
                  <a:pt x="396239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3" y="7290816"/>
            <a:ext cx="408940" cy="367665"/>
          </a:xfrm>
          <a:custGeom>
            <a:avLst/>
            <a:gdLst/>
            <a:ahLst/>
            <a:cxnLst/>
            <a:rect l="l" t="t" r="r" b="b"/>
            <a:pathLst>
              <a:path w="408939" h="367665">
                <a:moveTo>
                  <a:pt x="408432" y="0"/>
                </a:moveTo>
                <a:lnTo>
                  <a:pt x="0" y="0"/>
                </a:lnTo>
                <a:lnTo>
                  <a:pt x="0" y="367283"/>
                </a:lnTo>
                <a:lnTo>
                  <a:pt x="13716" y="36728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408432" y="7619"/>
                </a:lnTo>
                <a:lnTo>
                  <a:pt x="408432" y="0"/>
                </a:lnTo>
                <a:close/>
              </a:path>
              <a:path w="408939" h="367665">
                <a:moveTo>
                  <a:pt x="394716" y="7619"/>
                </a:moveTo>
                <a:lnTo>
                  <a:pt x="394716" y="367283"/>
                </a:lnTo>
                <a:lnTo>
                  <a:pt x="408432" y="367283"/>
                </a:lnTo>
                <a:lnTo>
                  <a:pt x="408432" y="13715"/>
                </a:lnTo>
                <a:lnTo>
                  <a:pt x="402336" y="13715"/>
                </a:lnTo>
                <a:lnTo>
                  <a:pt x="394716" y="7619"/>
                </a:lnTo>
                <a:close/>
              </a:path>
              <a:path w="408939" h="367665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408939" h="367665">
                <a:moveTo>
                  <a:pt x="394716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394716" y="13715"/>
                </a:lnTo>
                <a:lnTo>
                  <a:pt x="394716" y="7619"/>
                </a:lnTo>
                <a:close/>
              </a:path>
              <a:path w="408939" h="367665">
                <a:moveTo>
                  <a:pt x="408432" y="7619"/>
                </a:moveTo>
                <a:lnTo>
                  <a:pt x="394716" y="7619"/>
                </a:lnTo>
                <a:lnTo>
                  <a:pt x="402336" y="13715"/>
                </a:lnTo>
                <a:lnTo>
                  <a:pt x="408432" y="13715"/>
                </a:lnTo>
                <a:lnTo>
                  <a:pt x="408432" y="76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3867" y="652424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7772" y="6518147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40">
                <a:moveTo>
                  <a:pt x="409955" y="0"/>
                </a:moveTo>
                <a:lnTo>
                  <a:pt x="0" y="0"/>
                </a:lnTo>
                <a:lnTo>
                  <a:pt x="0" y="408431"/>
                </a:lnTo>
                <a:lnTo>
                  <a:pt x="409955" y="408431"/>
                </a:lnTo>
                <a:lnTo>
                  <a:pt x="409955" y="402335"/>
                </a:lnTo>
                <a:lnTo>
                  <a:pt x="13715" y="402335"/>
                </a:lnTo>
                <a:lnTo>
                  <a:pt x="6095" y="394715"/>
                </a:lnTo>
                <a:lnTo>
                  <a:pt x="13715" y="394715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409955" y="6095"/>
                </a:lnTo>
                <a:lnTo>
                  <a:pt x="409955" y="0"/>
                </a:lnTo>
                <a:close/>
              </a:path>
              <a:path w="410210" h="408940">
                <a:moveTo>
                  <a:pt x="13715" y="394715"/>
                </a:moveTo>
                <a:lnTo>
                  <a:pt x="6095" y="394715"/>
                </a:lnTo>
                <a:lnTo>
                  <a:pt x="13715" y="402335"/>
                </a:lnTo>
                <a:lnTo>
                  <a:pt x="13715" y="394715"/>
                </a:lnTo>
                <a:close/>
              </a:path>
              <a:path w="410210" h="408940">
                <a:moveTo>
                  <a:pt x="394715" y="394715"/>
                </a:moveTo>
                <a:lnTo>
                  <a:pt x="13715" y="394715"/>
                </a:lnTo>
                <a:lnTo>
                  <a:pt x="13715" y="402335"/>
                </a:lnTo>
                <a:lnTo>
                  <a:pt x="394715" y="402335"/>
                </a:lnTo>
                <a:lnTo>
                  <a:pt x="394715" y="394715"/>
                </a:lnTo>
                <a:close/>
              </a:path>
              <a:path w="410210" h="408940">
                <a:moveTo>
                  <a:pt x="394715" y="6095"/>
                </a:moveTo>
                <a:lnTo>
                  <a:pt x="394715" y="402335"/>
                </a:lnTo>
                <a:lnTo>
                  <a:pt x="402335" y="394715"/>
                </a:lnTo>
                <a:lnTo>
                  <a:pt x="409955" y="394715"/>
                </a:lnTo>
                <a:lnTo>
                  <a:pt x="409955" y="13715"/>
                </a:lnTo>
                <a:lnTo>
                  <a:pt x="402335" y="13715"/>
                </a:lnTo>
                <a:lnTo>
                  <a:pt x="394715" y="6095"/>
                </a:lnTo>
                <a:close/>
              </a:path>
              <a:path w="410210" h="408940">
                <a:moveTo>
                  <a:pt x="409955" y="394715"/>
                </a:moveTo>
                <a:lnTo>
                  <a:pt x="402335" y="394715"/>
                </a:lnTo>
                <a:lnTo>
                  <a:pt x="394715" y="402335"/>
                </a:lnTo>
                <a:lnTo>
                  <a:pt x="409955" y="402335"/>
                </a:lnTo>
                <a:lnTo>
                  <a:pt x="409955" y="394715"/>
                </a:lnTo>
                <a:close/>
              </a:path>
              <a:path w="410210" h="40894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410210" h="408940">
                <a:moveTo>
                  <a:pt x="3947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394715" y="13715"/>
                </a:lnTo>
                <a:lnTo>
                  <a:pt x="394715" y="6095"/>
                </a:lnTo>
                <a:close/>
              </a:path>
              <a:path w="410210" h="408940">
                <a:moveTo>
                  <a:pt x="409955" y="6095"/>
                </a:moveTo>
                <a:lnTo>
                  <a:pt x="394715" y="6095"/>
                </a:lnTo>
                <a:lnTo>
                  <a:pt x="402335" y="13715"/>
                </a:lnTo>
                <a:lnTo>
                  <a:pt x="409955" y="13715"/>
                </a:lnTo>
                <a:lnTo>
                  <a:pt x="409955" y="60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8583" y="652424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40" y="0"/>
                </a:lnTo>
                <a:lnTo>
                  <a:pt x="396240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2488" y="6518147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39" h="408940">
                <a:moveTo>
                  <a:pt x="408432" y="0"/>
                </a:moveTo>
                <a:lnTo>
                  <a:pt x="0" y="0"/>
                </a:lnTo>
                <a:lnTo>
                  <a:pt x="0" y="408431"/>
                </a:lnTo>
                <a:lnTo>
                  <a:pt x="408432" y="408431"/>
                </a:lnTo>
                <a:lnTo>
                  <a:pt x="408432" y="402335"/>
                </a:lnTo>
                <a:lnTo>
                  <a:pt x="13716" y="402335"/>
                </a:lnTo>
                <a:lnTo>
                  <a:pt x="6095" y="394715"/>
                </a:lnTo>
                <a:lnTo>
                  <a:pt x="13716" y="394715"/>
                </a:lnTo>
                <a:lnTo>
                  <a:pt x="13716" y="13715"/>
                </a:lnTo>
                <a:lnTo>
                  <a:pt x="6095" y="13715"/>
                </a:lnTo>
                <a:lnTo>
                  <a:pt x="13716" y="6095"/>
                </a:lnTo>
                <a:lnTo>
                  <a:pt x="408432" y="6095"/>
                </a:lnTo>
                <a:lnTo>
                  <a:pt x="408432" y="0"/>
                </a:lnTo>
                <a:close/>
              </a:path>
              <a:path w="408939" h="408940">
                <a:moveTo>
                  <a:pt x="13716" y="394715"/>
                </a:moveTo>
                <a:lnTo>
                  <a:pt x="6095" y="394715"/>
                </a:lnTo>
                <a:lnTo>
                  <a:pt x="13716" y="402335"/>
                </a:lnTo>
                <a:lnTo>
                  <a:pt x="13716" y="394715"/>
                </a:lnTo>
                <a:close/>
              </a:path>
              <a:path w="408939" h="408940">
                <a:moveTo>
                  <a:pt x="394715" y="394715"/>
                </a:moveTo>
                <a:lnTo>
                  <a:pt x="13716" y="394715"/>
                </a:lnTo>
                <a:lnTo>
                  <a:pt x="13716" y="402335"/>
                </a:lnTo>
                <a:lnTo>
                  <a:pt x="394715" y="402335"/>
                </a:lnTo>
                <a:lnTo>
                  <a:pt x="394715" y="394715"/>
                </a:lnTo>
                <a:close/>
              </a:path>
              <a:path w="408939" h="408940">
                <a:moveTo>
                  <a:pt x="394715" y="6095"/>
                </a:moveTo>
                <a:lnTo>
                  <a:pt x="394715" y="402335"/>
                </a:lnTo>
                <a:lnTo>
                  <a:pt x="402336" y="394715"/>
                </a:lnTo>
                <a:lnTo>
                  <a:pt x="408432" y="394715"/>
                </a:lnTo>
                <a:lnTo>
                  <a:pt x="408432" y="13715"/>
                </a:lnTo>
                <a:lnTo>
                  <a:pt x="402336" y="13715"/>
                </a:lnTo>
                <a:lnTo>
                  <a:pt x="394715" y="6095"/>
                </a:lnTo>
                <a:close/>
              </a:path>
              <a:path w="408939" h="408940">
                <a:moveTo>
                  <a:pt x="408432" y="394715"/>
                </a:moveTo>
                <a:lnTo>
                  <a:pt x="402336" y="394715"/>
                </a:lnTo>
                <a:lnTo>
                  <a:pt x="394715" y="402335"/>
                </a:lnTo>
                <a:lnTo>
                  <a:pt x="408432" y="402335"/>
                </a:lnTo>
                <a:lnTo>
                  <a:pt x="408432" y="394715"/>
                </a:lnTo>
                <a:close/>
              </a:path>
              <a:path w="408939" h="408940">
                <a:moveTo>
                  <a:pt x="13716" y="6095"/>
                </a:moveTo>
                <a:lnTo>
                  <a:pt x="6095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408939" h="408940">
                <a:moveTo>
                  <a:pt x="394715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394715" y="13715"/>
                </a:lnTo>
                <a:lnTo>
                  <a:pt x="394715" y="6095"/>
                </a:lnTo>
                <a:close/>
              </a:path>
              <a:path w="408939" h="408940">
                <a:moveTo>
                  <a:pt x="408432" y="6095"/>
                </a:moveTo>
                <a:lnTo>
                  <a:pt x="394715" y="6095"/>
                </a:lnTo>
                <a:lnTo>
                  <a:pt x="402336" y="13715"/>
                </a:lnTo>
                <a:lnTo>
                  <a:pt x="408432" y="13715"/>
                </a:lnTo>
                <a:lnTo>
                  <a:pt x="408432" y="60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4579" y="652424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8483" y="6518147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39" h="408940">
                <a:moveTo>
                  <a:pt x="408432" y="0"/>
                </a:moveTo>
                <a:lnTo>
                  <a:pt x="0" y="0"/>
                </a:lnTo>
                <a:lnTo>
                  <a:pt x="0" y="408431"/>
                </a:lnTo>
                <a:lnTo>
                  <a:pt x="408432" y="408431"/>
                </a:lnTo>
                <a:lnTo>
                  <a:pt x="408432" y="402335"/>
                </a:lnTo>
                <a:lnTo>
                  <a:pt x="13716" y="402335"/>
                </a:lnTo>
                <a:lnTo>
                  <a:pt x="6096" y="394715"/>
                </a:lnTo>
                <a:lnTo>
                  <a:pt x="13716" y="394715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408432" y="6095"/>
                </a:lnTo>
                <a:lnTo>
                  <a:pt x="408432" y="0"/>
                </a:lnTo>
                <a:close/>
              </a:path>
              <a:path w="408939" h="408940">
                <a:moveTo>
                  <a:pt x="13716" y="394715"/>
                </a:moveTo>
                <a:lnTo>
                  <a:pt x="6096" y="394715"/>
                </a:lnTo>
                <a:lnTo>
                  <a:pt x="13716" y="402335"/>
                </a:lnTo>
                <a:lnTo>
                  <a:pt x="13716" y="394715"/>
                </a:lnTo>
                <a:close/>
              </a:path>
              <a:path w="408939" h="408940">
                <a:moveTo>
                  <a:pt x="394716" y="394715"/>
                </a:moveTo>
                <a:lnTo>
                  <a:pt x="13716" y="394715"/>
                </a:lnTo>
                <a:lnTo>
                  <a:pt x="13716" y="402335"/>
                </a:lnTo>
                <a:lnTo>
                  <a:pt x="394716" y="402335"/>
                </a:lnTo>
                <a:lnTo>
                  <a:pt x="394716" y="394715"/>
                </a:lnTo>
                <a:close/>
              </a:path>
              <a:path w="408939" h="408940">
                <a:moveTo>
                  <a:pt x="394716" y="6095"/>
                </a:moveTo>
                <a:lnTo>
                  <a:pt x="394716" y="402335"/>
                </a:lnTo>
                <a:lnTo>
                  <a:pt x="402336" y="394715"/>
                </a:lnTo>
                <a:lnTo>
                  <a:pt x="408432" y="394715"/>
                </a:lnTo>
                <a:lnTo>
                  <a:pt x="408432" y="13715"/>
                </a:lnTo>
                <a:lnTo>
                  <a:pt x="402336" y="13715"/>
                </a:lnTo>
                <a:lnTo>
                  <a:pt x="394716" y="6095"/>
                </a:lnTo>
                <a:close/>
              </a:path>
              <a:path w="408939" h="408940">
                <a:moveTo>
                  <a:pt x="408432" y="394715"/>
                </a:moveTo>
                <a:lnTo>
                  <a:pt x="402336" y="394715"/>
                </a:lnTo>
                <a:lnTo>
                  <a:pt x="394716" y="402335"/>
                </a:lnTo>
                <a:lnTo>
                  <a:pt x="408432" y="402335"/>
                </a:lnTo>
                <a:lnTo>
                  <a:pt x="408432" y="394715"/>
                </a:lnTo>
                <a:close/>
              </a:path>
              <a:path w="408939" h="408940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408939" h="408940">
                <a:moveTo>
                  <a:pt x="394716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394716" y="13715"/>
                </a:lnTo>
                <a:lnTo>
                  <a:pt x="394716" y="6095"/>
                </a:lnTo>
                <a:close/>
              </a:path>
              <a:path w="408939" h="408940">
                <a:moveTo>
                  <a:pt x="408432" y="6095"/>
                </a:moveTo>
                <a:lnTo>
                  <a:pt x="394716" y="6095"/>
                </a:lnTo>
                <a:lnTo>
                  <a:pt x="402336" y="13715"/>
                </a:lnTo>
                <a:lnTo>
                  <a:pt x="408432" y="13715"/>
                </a:lnTo>
                <a:lnTo>
                  <a:pt x="408432" y="60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4005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Dilation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40436" y="2125979"/>
            <a:ext cx="9099804" cy="267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8921" y="4525668"/>
            <a:ext cx="1703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Original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image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8036" y="4443395"/>
            <a:ext cx="203453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Dilation </a:t>
            </a:r>
            <a:r>
              <a:rPr sz="2200" dirty="0">
                <a:latin typeface="Times New Roman"/>
                <a:cs typeface="Times New Roman"/>
              </a:rPr>
              <a:t>by 3*3  </a:t>
            </a:r>
            <a:r>
              <a:rPr sz="2200" spc="-5" dirty="0">
                <a:latin typeface="Times New Roman"/>
                <a:cs typeface="Times New Roman"/>
              </a:rPr>
              <a:t>square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structuring  </a:t>
            </a:r>
            <a:r>
              <a:rPr sz="2200" spc="-10" dirty="0"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3290" y="4475467"/>
            <a:ext cx="203453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Dilation by </a:t>
            </a:r>
            <a:r>
              <a:rPr sz="2200" dirty="0">
                <a:latin typeface="Times New Roman"/>
                <a:cs typeface="Times New Roman"/>
              </a:rPr>
              <a:t>5*5  </a:t>
            </a:r>
            <a:r>
              <a:rPr sz="2200" spc="-5" dirty="0">
                <a:latin typeface="Times New Roman"/>
                <a:cs typeface="Times New Roman"/>
              </a:rPr>
              <a:t>square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structuring  </a:t>
            </a:r>
            <a:r>
              <a:rPr sz="2200" spc="-10" dirty="0"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4005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Dilation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86000"/>
            <a:ext cx="847547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2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6291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Dilation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184147" y="2441448"/>
            <a:ext cx="7304532" cy="484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7719" y="7192643"/>
            <a:ext cx="246062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5" dirty="0">
                <a:latin typeface="Times New Roman"/>
                <a:cs typeface="Times New Roman"/>
              </a:rPr>
              <a:t>Structuring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1498" y="2168256"/>
            <a:ext cx="187706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" dirty="0">
                <a:latin typeface="Times New Roman"/>
                <a:cs typeface="Times New Roman"/>
              </a:rPr>
              <a:t>Original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5907" y="2189498"/>
            <a:ext cx="1693545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" dirty="0">
                <a:latin typeface="Times New Roman"/>
                <a:cs typeface="Times New Roman"/>
              </a:rPr>
              <a:t>After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dilation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55435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What </a:t>
            </a:r>
            <a:r>
              <a:rPr sz="3600" spc="10" dirty="0"/>
              <a:t>Is Dilation</a:t>
            </a:r>
            <a:r>
              <a:rPr sz="3600" spc="-110" dirty="0"/>
              <a:t> </a:t>
            </a:r>
            <a:r>
              <a:rPr sz="3600" spc="15" dirty="0"/>
              <a:t>For?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1211" y="2101272"/>
            <a:ext cx="4660265" cy="3167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5" dirty="0">
                <a:latin typeface="Times New Roman"/>
                <a:cs typeface="Times New Roman"/>
              </a:rPr>
              <a:t>Dilation </a:t>
            </a:r>
            <a:r>
              <a:rPr sz="3050" spc="15" dirty="0">
                <a:latin typeface="Times New Roman"/>
                <a:cs typeface="Times New Roman"/>
              </a:rPr>
              <a:t>can </a:t>
            </a:r>
            <a:r>
              <a:rPr sz="3050" spc="10" dirty="0">
                <a:latin typeface="Times New Roman"/>
                <a:cs typeface="Times New Roman"/>
              </a:rPr>
              <a:t>repair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breaks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50" spc="5" dirty="0">
                <a:latin typeface="Times New Roman"/>
                <a:cs typeface="Times New Roman"/>
              </a:rPr>
              <a:t>Dilation </a:t>
            </a:r>
            <a:r>
              <a:rPr sz="3050" spc="15" dirty="0">
                <a:latin typeface="Times New Roman"/>
                <a:cs typeface="Times New Roman"/>
              </a:rPr>
              <a:t>can </a:t>
            </a:r>
            <a:r>
              <a:rPr sz="3050" spc="10" dirty="0">
                <a:latin typeface="Times New Roman"/>
                <a:cs typeface="Times New Roman"/>
              </a:rPr>
              <a:t>repair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intrusions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spc="-15" dirty="0">
                <a:solidFill>
                  <a:srgbClr val="2E75B6"/>
                </a:solidFill>
                <a:latin typeface="Times New Roman"/>
                <a:cs typeface="Times New Roman"/>
              </a:rPr>
              <a:t>Watch </a:t>
            </a:r>
            <a:r>
              <a:rPr sz="3050" b="1" spc="15" dirty="0">
                <a:solidFill>
                  <a:srgbClr val="2E75B6"/>
                </a:solidFill>
                <a:latin typeface="Times New Roman"/>
                <a:cs typeface="Times New Roman"/>
              </a:rPr>
              <a:t>out: </a:t>
            </a:r>
            <a:r>
              <a:rPr sz="3050" spc="5" dirty="0">
                <a:solidFill>
                  <a:srgbClr val="2E75B6"/>
                </a:solidFill>
                <a:latin typeface="Times New Roman"/>
                <a:cs typeface="Times New Roman"/>
              </a:rPr>
              <a:t>Dilation</a:t>
            </a:r>
            <a:r>
              <a:rPr sz="3050" spc="-55" dirty="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3050" spc="5" dirty="0">
                <a:solidFill>
                  <a:srgbClr val="2E75B6"/>
                </a:solidFill>
                <a:latin typeface="Times New Roman"/>
                <a:cs typeface="Times New Roman"/>
              </a:rPr>
              <a:t>enlarges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1328" y="4828187"/>
            <a:ext cx="110998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spc="15" dirty="0">
                <a:solidFill>
                  <a:srgbClr val="2E75B6"/>
                </a:solidFill>
                <a:latin typeface="Times New Roman"/>
                <a:cs typeface="Times New Roman"/>
              </a:rPr>
              <a:t>o</a:t>
            </a:r>
            <a:r>
              <a:rPr sz="3050" spc="25" dirty="0">
                <a:solidFill>
                  <a:srgbClr val="2E75B6"/>
                </a:solidFill>
                <a:latin typeface="Times New Roman"/>
                <a:cs typeface="Times New Roman"/>
              </a:rPr>
              <a:t>b</a:t>
            </a:r>
            <a:r>
              <a:rPr sz="3050" spc="5" dirty="0">
                <a:solidFill>
                  <a:srgbClr val="2E75B6"/>
                </a:solidFill>
                <a:latin typeface="Times New Roman"/>
                <a:cs typeface="Times New Roman"/>
              </a:rPr>
              <a:t>je</a:t>
            </a:r>
            <a:r>
              <a:rPr sz="3050" spc="15" dirty="0">
                <a:solidFill>
                  <a:srgbClr val="2E75B6"/>
                </a:solidFill>
                <a:latin typeface="Times New Roman"/>
                <a:cs typeface="Times New Roman"/>
              </a:rPr>
              <a:t>c</a:t>
            </a:r>
            <a:r>
              <a:rPr sz="3050" spc="-5" dirty="0">
                <a:solidFill>
                  <a:srgbClr val="2E75B6"/>
                </a:solidFill>
                <a:latin typeface="Times New Roman"/>
                <a:cs typeface="Times New Roman"/>
              </a:rPr>
              <a:t>t</a:t>
            </a:r>
            <a:r>
              <a:rPr sz="3050" spc="10" dirty="0">
                <a:solidFill>
                  <a:srgbClr val="2E75B6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5167" y="2158691"/>
            <a:ext cx="4356936" cy="3458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5449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Dilation and</a:t>
            </a:r>
            <a:r>
              <a:rPr sz="3600" spc="-90" dirty="0"/>
              <a:t> </a:t>
            </a:r>
            <a:r>
              <a:rPr sz="3600" spc="15" dirty="0"/>
              <a:t>Erosion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1930" marR="1028700" indent="-189230">
              <a:lnSpc>
                <a:spcPts val="3320"/>
              </a:lnSpc>
              <a:spcBef>
                <a:spcPts val="525"/>
              </a:spcBef>
              <a:buFont typeface="Arial"/>
              <a:buChar char="•"/>
              <a:tabLst>
                <a:tab pos="203200" algn="l"/>
              </a:tabLst>
            </a:pPr>
            <a:r>
              <a:rPr spc="-20" dirty="0"/>
              <a:t>With </a:t>
            </a:r>
            <a:r>
              <a:rPr spc="10" dirty="0"/>
              <a:t>dilation area of object increases </a:t>
            </a:r>
            <a:r>
              <a:rPr spc="15" dirty="0"/>
              <a:t>and</a:t>
            </a:r>
            <a:r>
              <a:rPr spc="-150" dirty="0"/>
              <a:t> </a:t>
            </a:r>
            <a:r>
              <a:rPr spc="10" dirty="0"/>
              <a:t>with  erosion area</a:t>
            </a:r>
            <a:r>
              <a:rPr spc="-45" dirty="0"/>
              <a:t> </a:t>
            </a:r>
            <a:r>
              <a:rPr spc="10" dirty="0"/>
              <a:t>decreases</a:t>
            </a:r>
          </a:p>
          <a:p>
            <a:pPr marL="201930" marR="994410" indent="-189230">
              <a:lnSpc>
                <a:spcPts val="3320"/>
              </a:lnSpc>
              <a:spcBef>
                <a:spcPts val="894"/>
              </a:spcBef>
              <a:buFont typeface="Arial"/>
              <a:buChar char="•"/>
              <a:tabLst>
                <a:tab pos="203200" algn="l"/>
              </a:tabLst>
            </a:pPr>
            <a:r>
              <a:rPr spc="5" dirty="0"/>
              <a:t>Dilation </a:t>
            </a:r>
            <a:r>
              <a:rPr spc="15" dirty="0"/>
              <a:t>removes noisy </a:t>
            </a:r>
            <a:r>
              <a:rPr spc="10" dirty="0"/>
              <a:t>pixels </a:t>
            </a:r>
            <a:r>
              <a:rPr spc="15" dirty="0"/>
              <a:t>belong </a:t>
            </a:r>
            <a:r>
              <a:rPr spc="10" dirty="0"/>
              <a:t>to</a:t>
            </a:r>
            <a:r>
              <a:rPr spc="-155" dirty="0"/>
              <a:t> </a:t>
            </a:r>
            <a:r>
              <a:rPr spc="10" dirty="0"/>
              <a:t>object  </a:t>
            </a:r>
            <a:r>
              <a:rPr spc="15" dirty="0"/>
              <a:t>region</a:t>
            </a:r>
          </a:p>
          <a:p>
            <a:pPr marL="201930" indent="-18923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03200" algn="l"/>
              </a:tabLst>
            </a:pPr>
            <a:r>
              <a:rPr spc="10" dirty="0"/>
              <a:t>Erosion </a:t>
            </a:r>
            <a:r>
              <a:rPr spc="15" dirty="0"/>
              <a:t>removes </a:t>
            </a:r>
            <a:r>
              <a:rPr spc="10" dirty="0"/>
              <a:t>the noise </a:t>
            </a:r>
            <a:r>
              <a:rPr spc="5" dirty="0"/>
              <a:t>present </a:t>
            </a:r>
            <a:r>
              <a:rPr spc="10" dirty="0"/>
              <a:t>in the</a:t>
            </a:r>
            <a:r>
              <a:rPr spc="-100" dirty="0"/>
              <a:t> </a:t>
            </a:r>
            <a:r>
              <a:rPr spc="15" dirty="0"/>
              <a:t>background</a:t>
            </a:r>
          </a:p>
          <a:p>
            <a:pPr marL="201930" marR="868044" indent="-189230">
              <a:lnSpc>
                <a:spcPts val="3320"/>
              </a:lnSpc>
              <a:spcBef>
                <a:spcPts val="935"/>
              </a:spcBef>
              <a:buFont typeface="Arial"/>
              <a:buChar char="•"/>
              <a:tabLst>
                <a:tab pos="203200" algn="l"/>
              </a:tabLst>
            </a:pPr>
            <a:r>
              <a:rPr spc="10" dirty="0"/>
              <a:t>Application of </a:t>
            </a:r>
            <a:r>
              <a:rPr spc="15" dirty="0"/>
              <a:t>one method </a:t>
            </a:r>
            <a:r>
              <a:rPr spc="5" dirty="0"/>
              <a:t>will </a:t>
            </a:r>
            <a:r>
              <a:rPr spc="10" dirty="0"/>
              <a:t>compensate</a:t>
            </a:r>
            <a:r>
              <a:rPr spc="-145" dirty="0"/>
              <a:t> </a:t>
            </a:r>
            <a:r>
              <a:rPr spc="10" dirty="0"/>
              <a:t>the  </a:t>
            </a:r>
            <a:r>
              <a:rPr spc="15" dirty="0"/>
              <a:t>other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57735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20" dirty="0"/>
              <a:t>Compound</a:t>
            </a:r>
            <a:r>
              <a:rPr sz="3600" spc="-80" dirty="0"/>
              <a:t> </a:t>
            </a:r>
            <a:r>
              <a:rPr sz="3600" spc="10" dirty="0"/>
              <a:t>Operations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2161" y="2297720"/>
            <a:ext cx="7686675" cy="3444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575"/>
              </a:spcBef>
            </a:pPr>
            <a:r>
              <a:rPr sz="3500" spc="5" dirty="0">
                <a:latin typeface="Times New Roman"/>
                <a:cs typeface="Times New Roman"/>
              </a:rPr>
              <a:t>More interesting morphological operations  can </a:t>
            </a:r>
            <a:r>
              <a:rPr sz="3500" spc="10" dirty="0">
                <a:latin typeface="Times New Roman"/>
                <a:cs typeface="Times New Roman"/>
              </a:rPr>
              <a:t>be </a:t>
            </a:r>
            <a:r>
              <a:rPr sz="3500" spc="5" dirty="0">
                <a:latin typeface="Times New Roman"/>
                <a:cs typeface="Times New Roman"/>
              </a:rPr>
              <a:t>performed by performing  combinations of erosions 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dilations</a:t>
            </a:r>
            <a:endParaRPr sz="3500">
              <a:latin typeface="Times New Roman"/>
              <a:cs typeface="Times New Roman"/>
            </a:endParaRPr>
          </a:p>
          <a:p>
            <a:pPr marL="12700" marR="235585">
              <a:lnSpc>
                <a:spcPts val="3800"/>
              </a:lnSpc>
              <a:spcBef>
                <a:spcPts val="890"/>
              </a:spcBef>
            </a:pPr>
            <a:r>
              <a:rPr sz="3500" spc="5" dirty="0">
                <a:latin typeface="Times New Roman"/>
                <a:cs typeface="Times New Roman"/>
              </a:rPr>
              <a:t>The most widely used of these </a:t>
            </a:r>
            <a:r>
              <a:rPr sz="3500" i="1" spc="10" dirty="0">
                <a:latin typeface="Times New Roman"/>
                <a:cs typeface="Times New Roman"/>
              </a:rPr>
              <a:t>compound  </a:t>
            </a:r>
            <a:r>
              <a:rPr sz="3500" i="1" spc="5" dirty="0">
                <a:latin typeface="Times New Roman"/>
                <a:cs typeface="Times New Roman"/>
              </a:rPr>
              <a:t>operations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spc="5" dirty="0">
                <a:latin typeface="Times New Roman"/>
                <a:cs typeface="Times New Roman"/>
              </a:rPr>
              <a:t>are:</a:t>
            </a:r>
            <a:endParaRPr sz="3500">
              <a:latin typeface="Times New Roman"/>
              <a:cs typeface="Times New Roman"/>
            </a:endParaRPr>
          </a:p>
          <a:p>
            <a:pPr marL="577850" indent="-18859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578485" algn="l"/>
              </a:tabLst>
            </a:pPr>
            <a:r>
              <a:rPr sz="2650" spc="-10" dirty="0">
                <a:latin typeface="Times New Roman"/>
                <a:cs typeface="Times New Roman"/>
              </a:rPr>
              <a:t>Opening</a:t>
            </a:r>
            <a:endParaRPr sz="2650">
              <a:latin typeface="Times New Roman"/>
              <a:cs typeface="Times New Roman"/>
            </a:endParaRPr>
          </a:p>
          <a:p>
            <a:pPr marL="577850" indent="-18859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78485" algn="l"/>
              </a:tabLst>
            </a:pPr>
            <a:r>
              <a:rPr sz="2650" spc="-5" dirty="0">
                <a:latin typeface="Times New Roman"/>
                <a:cs typeface="Times New Roman"/>
              </a:rPr>
              <a:t>Closing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25717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Closi</a:t>
            </a:r>
            <a:r>
              <a:rPr sz="3600" spc="20" dirty="0"/>
              <a:t>n</a:t>
            </a:r>
            <a:r>
              <a:rPr sz="3600" spc="15" dirty="0"/>
              <a:t>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28602" y="2111847"/>
            <a:ext cx="7501255" cy="18751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just">
              <a:lnSpc>
                <a:spcPct val="90800"/>
              </a:lnSpc>
              <a:spcBef>
                <a:spcPts val="470"/>
              </a:spcBef>
            </a:pPr>
            <a:r>
              <a:rPr sz="3050" spc="15" dirty="0">
                <a:latin typeface="Times New Roman"/>
                <a:cs typeface="Times New Roman"/>
              </a:rPr>
              <a:t>The </a:t>
            </a:r>
            <a:r>
              <a:rPr sz="3050" spc="10" dirty="0">
                <a:latin typeface="Times New Roman"/>
                <a:cs typeface="Times New Roman"/>
              </a:rPr>
              <a:t>closing of image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3050" spc="15" dirty="0">
                <a:latin typeface="Times New Roman"/>
                <a:cs typeface="Times New Roman"/>
              </a:rPr>
              <a:t>by </a:t>
            </a:r>
            <a:r>
              <a:rPr sz="3050" spc="10" dirty="0">
                <a:latin typeface="Times New Roman"/>
                <a:cs typeface="Times New Roman"/>
              </a:rPr>
              <a:t>structuring element</a:t>
            </a:r>
            <a:r>
              <a:rPr sz="3050" spc="-165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s,  </a:t>
            </a:r>
            <a:r>
              <a:rPr sz="3050" spc="15" dirty="0">
                <a:latin typeface="Times New Roman"/>
                <a:cs typeface="Times New Roman"/>
              </a:rPr>
              <a:t>denoted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2300" spc="5" dirty="0">
                <a:latin typeface="Times New Roman"/>
                <a:cs typeface="Times New Roman"/>
              </a:rPr>
              <a:t>• </a:t>
            </a:r>
            <a:r>
              <a:rPr sz="3050" i="1" spc="10" dirty="0">
                <a:latin typeface="Times New Roman"/>
                <a:cs typeface="Times New Roman"/>
              </a:rPr>
              <a:t>s </a:t>
            </a:r>
            <a:r>
              <a:rPr sz="3050" spc="10" dirty="0">
                <a:latin typeface="Times New Roman"/>
                <a:cs typeface="Times New Roman"/>
              </a:rPr>
              <a:t>is simply </a:t>
            </a:r>
            <a:r>
              <a:rPr sz="3050" spc="15" dirty="0">
                <a:latin typeface="Times New Roman"/>
                <a:cs typeface="Times New Roman"/>
              </a:rPr>
              <a:t>a </a:t>
            </a:r>
            <a:r>
              <a:rPr sz="3050" spc="10" dirty="0">
                <a:latin typeface="Times New Roman"/>
                <a:cs typeface="Times New Roman"/>
              </a:rPr>
              <a:t>dilation followed </a:t>
            </a:r>
            <a:r>
              <a:rPr sz="3050" spc="15" dirty="0">
                <a:latin typeface="Times New Roman"/>
                <a:cs typeface="Times New Roman"/>
              </a:rPr>
              <a:t>by an  </a:t>
            </a:r>
            <a:r>
              <a:rPr sz="3050" spc="10" dirty="0">
                <a:latin typeface="Times New Roman"/>
                <a:cs typeface="Times New Roman"/>
              </a:rPr>
              <a:t>erosion</a:t>
            </a:r>
            <a:endParaRPr sz="3050">
              <a:latin typeface="Times New Roman"/>
              <a:cs typeface="Times New Roman"/>
            </a:endParaRPr>
          </a:p>
          <a:p>
            <a:pPr marL="853440">
              <a:lnSpc>
                <a:spcPct val="100000"/>
              </a:lnSpc>
              <a:spcBef>
                <a:spcPts val="555"/>
              </a:spcBef>
              <a:tabLst>
                <a:tab pos="1424940" algn="l"/>
                <a:tab pos="1805939" algn="l"/>
                <a:tab pos="2292350" algn="l"/>
                <a:tab pos="3279775" algn="l"/>
              </a:tabLst>
            </a:pPr>
            <a:r>
              <a:rPr sz="3050" spc="770" dirty="0">
                <a:latin typeface="Cambria Math"/>
                <a:cs typeface="Cambria Math"/>
              </a:rPr>
              <a:t>ƒ</a:t>
            </a:r>
            <a:r>
              <a:rPr sz="3050" spc="90" dirty="0">
                <a:latin typeface="Cambria Math"/>
                <a:cs typeface="Cambria Math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•	</a:t>
            </a:r>
            <a:r>
              <a:rPr sz="3050" spc="110" dirty="0">
                <a:latin typeface="Cambria Math"/>
                <a:cs typeface="Cambria Math"/>
              </a:rPr>
              <a:t>s	</a:t>
            </a:r>
            <a:r>
              <a:rPr sz="3050" spc="25" dirty="0">
                <a:latin typeface="Cambria Math"/>
                <a:cs typeface="Cambria Math"/>
              </a:rPr>
              <a:t>=	</a:t>
            </a:r>
            <a:r>
              <a:rPr sz="3050" spc="390" dirty="0">
                <a:latin typeface="Cambria Math"/>
                <a:cs typeface="Cambria Math"/>
              </a:rPr>
              <a:t>(ƒ</a:t>
            </a:r>
            <a:r>
              <a:rPr sz="3050" spc="95" dirty="0">
                <a:latin typeface="Cambria Math"/>
                <a:cs typeface="Cambria Math"/>
              </a:rPr>
              <a:t> </a:t>
            </a:r>
            <a:r>
              <a:rPr sz="3050" spc="25" dirty="0">
                <a:latin typeface="Cambria Math"/>
                <a:cs typeface="Cambria Math"/>
              </a:rPr>
              <a:t>⨁	</a:t>
            </a:r>
            <a:r>
              <a:rPr sz="3050" spc="70" dirty="0">
                <a:latin typeface="Cambria Math"/>
                <a:cs typeface="Cambria Math"/>
              </a:rPr>
              <a:t>s)</a:t>
            </a:r>
            <a:r>
              <a:rPr sz="2300" spc="70" dirty="0">
                <a:latin typeface="Webdings"/>
                <a:cs typeface="Webdings"/>
              </a:rPr>
              <a:t></a:t>
            </a:r>
            <a:r>
              <a:rPr sz="3050" spc="70" dirty="0">
                <a:latin typeface="Cambria Math"/>
                <a:cs typeface="Cambria Math"/>
              </a:rPr>
              <a:t>s</a:t>
            </a:r>
            <a:endParaRPr sz="30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15" y="4320056"/>
            <a:ext cx="3160360" cy="1631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9647" y="6094028"/>
            <a:ext cx="14998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shape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116" y="6141303"/>
            <a:ext cx="13900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After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dilation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9542" y="6124455"/>
            <a:ext cx="136144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After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erosion  (closing)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553" y="6829968"/>
            <a:ext cx="632460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Note: </a:t>
            </a:r>
            <a:r>
              <a:rPr sz="2650" spc="-5" dirty="0">
                <a:latin typeface="Times New Roman"/>
                <a:cs typeface="Times New Roman"/>
              </a:rPr>
              <a:t>a disc </a:t>
            </a:r>
            <a:r>
              <a:rPr sz="2650" spc="-10" dirty="0">
                <a:latin typeface="Times New Roman"/>
                <a:cs typeface="Times New Roman"/>
              </a:rPr>
              <a:t>shaped structuring </a:t>
            </a:r>
            <a:r>
              <a:rPr sz="2650" spc="-5" dirty="0">
                <a:latin typeface="Times New Roman"/>
                <a:cs typeface="Times New Roman"/>
              </a:rPr>
              <a:t>element is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used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1768" y="4328405"/>
            <a:ext cx="2926998" cy="1696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1373" y="4431828"/>
            <a:ext cx="2794654" cy="1497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19" y="1901352"/>
            <a:ext cx="23444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/>
              <a:t>Closing</a:t>
            </a:r>
            <a:r>
              <a:rPr sz="2650" spc="-70" dirty="0"/>
              <a:t> </a:t>
            </a:r>
            <a:r>
              <a:rPr sz="2650" spc="-10" dirty="0"/>
              <a:t>Example</a:t>
            </a:r>
            <a:endParaRPr sz="2650" dirty="0"/>
          </a:p>
        </p:txBody>
      </p:sp>
      <p:sp>
        <p:nvSpPr>
          <p:cNvPr id="3" name="object 3"/>
          <p:cNvSpPr/>
          <p:nvPr/>
        </p:nvSpPr>
        <p:spPr>
          <a:xfrm>
            <a:off x="4878606" y="1065972"/>
            <a:ext cx="5027242" cy="286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8604" y="4120068"/>
            <a:ext cx="5026286" cy="284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66327" y="2136048"/>
            <a:ext cx="1142365" cy="8305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1465" marR="5080" indent="-279400">
              <a:lnSpc>
                <a:spcPts val="3170"/>
              </a:lnSpc>
              <a:spcBef>
                <a:spcPts val="200"/>
              </a:spcBef>
            </a:pPr>
            <a:r>
              <a:rPr sz="2650" spc="-10" dirty="0">
                <a:latin typeface="Times New Roman"/>
                <a:cs typeface="Times New Roman"/>
              </a:rPr>
              <a:t>Original  </a:t>
            </a:r>
            <a:r>
              <a:rPr sz="2650" spc="-5" dirty="0"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9418" y="4963129"/>
            <a:ext cx="1069975" cy="1232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05740" algn="r">
              <a:lnSpc>
                <a:spcPts val="3170"/>
              </a:lnSpc>
              <a:spcBef>
                <a:spcPts val="200"/>
              </a:spcBef>
            </a:pPr>
            <a:r>
              <a:rPr sz="2650" spc="-5" dirty="0">
                <a:latin typeface="Times New Roman"/>
                <a:cs typeface="Times New Roman"/>
              </a:rPr>
              <a:t>Image  </a:t>
            </a:r>
            <a:r>
              <a:rPr sz="2650" spc="-10" dirty="0">
                <a:latin typeface="Times New Roman"/>
                <a:cs typeface="Times New Roman"/>
              </a:rPr>
              <a:t>After  </a:t>
            </a:r>
            <a:r>
              <a:rPr sz="2650" spc="-5" dirty="0">
                <a:latin typeface="Times New Roman"/>
                <a:cs typeface="Times New Roman"/>
              </a:rPr>
              <a:t>Clo</a:t>
            </a:r>
            <a:r>
              <a:rPr sz="2650" dirty="0">
                <a:latin typeface="Times New Roman"/>
                <a:cs typeface="Times New Roman"/>
              </a:rPr>
              <a:t>s</a:t>
            </a:r>
            <a:r>
              <a:rPr sz="2650" spc="-5" dirty="0">
                <a:latin typeface="Times New Roman"/>
                <a:cs typeface="Times New Roman"/>
              </a:rPr>
              <a:t>ing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63831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Morphological</a:t>
            </a:r>
            <a:r>
              <a:rPr sz="3600" spc="-35" dirty="0"/>
              <a:t> </a:t>
            </a:r>
            <a:r>
              <a:rPr sz="3600" spc="10" dirty="0"/>
              <a:t>transformation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79644" y="2099705"/>
            <a:ext cx="7802245" cy="9175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1295" marR="5080" indent="-189230">
              <a:lnSpc>
                <a:spcPts val="3320"/>
              </a:lnSpc>
              <a:spcBef>
                <a:spcPts val="525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0" dirty="0">
                <a:latin typeface="Times New Roman"/>
                <a:cs typeface="Times New Roman"/>
              </a:rPr>
              <a:t>Describes </a:t>
            </a:r>
            <a:r>
              <a:rPr sz="3050" spc="15" dirty="0">
                <a:latin typeface="Times New Roman"/>
                <a:cs typeface="Times New Roman"/>
              </a:rPr>
              <a:t>a </a:t>
            </a:r>
            <a:r>
              <a:rPr sz="3050" spc="10" dirty="0">
                <a:latin typeface="Times New Roman"/>
                <a:cs typeface="Times New Roman"/>
              </a:rPr>
              <a:t>relation of </a:t>
            </a:r>
            <a:r>
              <a:rPr sz="3050" spc="15" dirty="0">
                <a:latin typeface="Times New Roman"/>
                <a:cs typeface="Times New Roman"/>
              </a:rPr>
              <a:t>an image </a:t>
            </a:r>
            <a:r>
              <a:rPr sz="3050" spc="10" dirty="0">
                <a:latin typeface="Times New Roman"/>
                <a:cs typeface="Times New Roman"/>
              </a:rPr>
              <a:t>X, with</a:t>
            </a:r>
            <a:r>
              <a:rPr sz="3050" spc="-16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another  small </a:t>
            </a:r>
            <a:r>
              <a:rPr sz="3050" spc="15" dirty="0">
                <a:latin typeface="Times New Roman"/>
                <a:cs typeface="Times New Roman"/>
              </a:rPr>
              <a:t>point </a:t>
            </a:r>
            <a:r>
              <a:rPr sz="3050" spc="5" dirty="0">
                <a:latin typeface="Times New Roman"/>
                <a:cs typeface="Times New Roman"/>
              </a:rPr>
              <a:t>set </a:t>
            </a:r>
            <a:r>
              <a:rPr sz="3050" spc="15" dirty="0">
                <a:latin typeface="Times New Roman"/>
                <a:cs typeface="Times New Roman"/>
              </a:rPr>
              <a:t>B, </a:t>
            </a:r>
            <a:r>
              <a:rPr sz="3050" spc="5" dirty="0">
                <a:latin typeface="Times New Roman"/>
                <a:cs typeface="Times New Roman"/>
              </a:rPr>
              <a:t>called </a:t>
            </a: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16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2352" y="4288535"/>
            <a:ext cx="1922145" cy="1847214"/>
          </a:xfrm>
          <a:custGeom>
            <a:avLst/>
            <a:gdLst/>
            <a:ahLst/>
            <a:cxnLst/>
            <a:rect l="l" t="t" r="r" b="b"/>
            <a:pathLst>
              <a:path w="1922145" h="1847214">
                <a:moveTo>
                  <a:pt x="0" y="0"/>
                </a:moveTo>
                <a:lnTo>
                  <a:pt x="1921764" y="0"/>
                </a:lnTo>
                <a:lnTo>
                  <a:pt x="1921764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4732" y="4280915"/>
            <a:ext cx="1935480" cy="1861185"/>
          </a:xfrm>
          <a:custGeom>
            <a:avLst/>
            <a:gdLst/>
            <a:ahLst/>
            <a:cxnLst/>
            <a:rect l="l" t="t" r="r" b="b"/>
            <a:pathLst>
              <a:path w="1935480" h="1861185">
                <a:moveTo>
                  <a:pt x="1935480" y="0"/>
                </a:moveTo>
                <a:lnTo>
                  <a:pt x="0" y="0"/>
                </a:lnTo>
                <a:lnTo>
                  <a:pt x="0" y="1860804"/>
                </a:lnTo>
                <a:lnTo>
                  <a:pt x="1935480" y="1860804"/>
                </a:lnTo>
                <a:lnTo>
                  <a:pt x="1935480" y="1854708"/>
                </a:lnTo>
                <a:lnTo>
                  <a:pt x="13715" y="1854708"/>
                </a:lnTo>
                <a:lnTo>
                  <a:pt x="7620" y="1847088"/>
                </a:lnTo>
                <a:lnTo>
                  <a:pt x="13715" y="1847088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20"/>
                </a:lnTo>
                <a:lnTo>
                  <a:pt x="1935480" y="7620"/>
                </a:lnTo>
                <a:lnTo>
                  <a:pt x="1935480" y="0"/>
                </a:lnTo>
                <a:close/>
              </a:path>
              <a:path w="1935480" h="1861185">
                <a:moveTo>
                  <a:pt x="13715" y="1847088"/>
                </a:moveTo>
                <a:lnTo>
                  <a:pt x="7620" y="1847088"/>
                </a:lnTo>
                <a:lnTo>
                  <a:pt x="13715" y="1854708"/>
                </a:lnTo>
                <a:lnTo>
                  <a:pt x="13715" y="1847088"/>
                </a:lnTo>
                <a:close/>
              </a:path>
              <a:path w="1935480" h="1861185">
                <a:moveTo>
                  <a:pt x="1921764" y="1847088"/>
                </a:moveTo>
                <a:lnTo>
                  <a:pt x="13715" y="1847088"/>
                </a:lnTo>
                <a:lnTo>
                  <a:pt x="13715" y="1854708"/>
                </a:lnTo>
                <a:lnTo>
                  <a:pt x="1921764" y="1854708"/>
                </a:lnTo>
                <a:lnTo>
                  <a:pt x="1921764" y="1847088"/>
                </a:lnTo>
                <a:close/>
              </a:path>
              <a:path w="1935480" h="1861185">
                <a:moveTo>
                  <a:pt x="1921764" y="7620"/>
                </a:moveTo>
                <a:lnTo>
                  <a:pt x="1921764" y="1854708"/>
                </a:lnTo>
                <a:lnTo>
                  <a:pt x="1929383" y="1847088"/>
                </a:lnTo>
                <a:lnTo>
                  <a:pt x="1935480" y="1847088"/>
                </a:lnTo>
                <a:lnTo>
                  <a:pt x="1935480" y="15239"/>
                </a:lnTo>
                <a:lnTo>
                  <a:pt x="1929384" y="15239"/>
                </a:lnTo>
                <a:lnTo>
                  <a:pt x="1921764" y="7620"/>
                </a:lnTo>
                <a:close/>
              </a:path>
              <a:path w="1935480" h="1861185">
                <a:moveTo>
                  <a:pt x="1935480" y="1847088"/>
                </a:moveTo>
                <a:lnTo>
                  <a:pt x="1929383" y="1847088"/>
                </a:lnTo>
                <a:lnTo>
                  <a:pt x="1921764" y="1854708"/>
                </a:lnTo>
                <a:lnTo>
                  <a:pt x="1935480" y="1854708"/>
                </a:lnTo>
                <a:lnTo>
                  <a:pt x="1935480" y="1847088"/>
                </a:lnTo>
                <a:close/>
              </a:path>
              <a:path w="1935480" h="1861185">
                <a:moveTo>
                  <a:pt x="13715" y="7620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1935480" h="1861185">
                <a:moveTo>
                  <a:pt x="1921764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1921764" y="15239"/>
                </a:lnTo>
                <a:lnTo>
                  <a:pt x="1921764" y="7620"/>
                </a:lnTo>
                <a:close/>
              </a:path>
              <a:path w="1935480" h="1861185">
                <a:moveTo>
                  <a:pt x="1935480" y="7620"/>
                </a:moveTo>
                <a:lnTo>
                  <a:pt x="1921764" y="7620"/>
                </a:lnTo>
                <a:lnTo>
                  <a:pt x="1929384" y="15239"/>
                </a:lnTo>
                <a:lnTo>
                  <a:pt x="1935480" y="15239"/>
                </a:lnTo>
                <a:lnTo>
                  <a:pt x="1935480" y="7620"/>
                </a:lnTo>
                <a:close/>
              </a:path>
            </a:pathLst>
          </a:custGeom>
          <a:solidFill>
            <a:srgbClr val="417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9589" y="5813650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4128" y="5519928"/>
            <a:ext cx="692150" cy="675640"/>
          </a:xfrm>
          <a:custGeom>
            <a:avLst/>
            <a:gdLst/>
            <a:ahLst/>
            <a:cxnLst/>
            <a:rect l="l" t="t" r="r" b="b"/>
            <a:pathLst>
              <a:path w="692150" h="675639">
                <a:moveTo>
                  <a:pt x="0" y="0"/>
                </a:moveTo>
                <a:lnTo>
                  <a:pt x="691896" y="0"/>
                </a:lnTo>
                <a:lnTo>
                  <a:pt x="691896" y="675132"/>
                </a:lnTo>
                <a:lnTo>
                  <a:pt x="0" y="675132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8032" y="5512308"/>
            <a:ext cx="704215" cy="690880"/>
          </a:xfrm>
          <a:custGeom>
            <a:avLst/>
            <a:gdLst/>
            <a:ahLst/>
            <a:cxnLst/>
            <a:rect l="l" t="t" r="r" b="b"/>
            <a:pathLst>
              <a:path w="704214" h="690879">
                <a:moveTo>
                  <a:pt x="704088" y="0"/>
                </a:moveTo>
                <a:lnTo>
                  <a:pt x="0" y="0"/>
                </a:lnTo>
                <a:lnTo>
                  <a:pt x="0" y="690372"/>
                </a:lnTo>
                <a:lnTo>
                  <a:pt x="704088" y="690372"/>
                </a:lnTo>
                <a:lnTo>
                  <a:pt x="704088" y="682752"/>
                </a:lnTo>
                <a:lnTo>
                  <a:pt x="13715" y="682752"/>
                </a:lnTo>
                <a:lnTo>
                  <a:pt x="6095" y="675132"/>
                </a:lnTo>
                <a:lnTo>
                  <a:pt x="13715" y="67513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704088" y="7620"/>
                </a:lnTo>
                <a:lnTo>
                  <a:pt x="704088" y="0"/>
                </a:lnTo>
                <a:close/>
              </a:path>
              <a:path w="704214" h="690879">
                <a:moveTo>
                  <a:pt x="13715" y="675132"/>
                </a:moveTo>
                <a:lnTo>
                  <a:pt x="6095" y="675132"/>
                </a:lnTo>
                <a:lnTo>
                  <a:pt x="13715" y="682752"/>
                </a:lnTo>
                <a:lnTo>
                  <a:pt x="13715" y="675132"/>
                </a:lnTo>
                <a:close/>
              </a:path>
              <a:path w="704214" h="690879">
                <a:moveTo>
                  <a:pt x="690371" y="675132"/>
                </a:moveTo>
                <a:lnTo>
                  <a:pt x="13715" y="675132"/>
                </a:lnTo>
                <a:lnTo>
                  <a:pt x="13715" y="682752"/>
                </a:lnTo>
                <a:lnTo>
                  <a:pt x="690371" y="682752"/>
                </a:lnTo>
                <a:lnTo>
                  <a:pt x="690371" y="675132"/>
                </a:lnTo>
                <a:close/>
              </a:path>
              <a:path w="704214" h="690879">
                <a:moveTo>
                  <a:pt x="690371" y="7620"/>
                </a:moveTo>
                <a:lnTo>
                  <a:pt x="690371" y="682752"/>
                </a:lnTo>
                <a:lnTo>
                  <a:pt x="697991" y="675132"/>
                </a:lnTo>
                <a:lnTo>
                  <a:pt x="704088" y="675132"/>
                </a:lnTo>
                <a:lnTo>
                  <a:pt x="704088" y="13716"/>
                </a:lnTo>
                <a:lnTo>
                  <a:pt x="697991" y="13716"/>
                </a:lnTo>
                <a:lnTo>
                  <a:pt x="690371" y="7620"/>
                </a:lnTo>
                <a:close/>
              </a:path>
              <a:path w="704214" h="690879">
                <a:moveTo>
                  <a:pt x="704088" y="675132"/>
                </a:moveTo>
                <a:lnTo>
                  <a:pt x="697991" y="675132"/>
                </a:lnTo>
                <a:lnTo>
                  <a:pt x="690371" y="682752"/>
                </a:lnTo>
                <a:lnTo>
                  <a:pt x="704088" y="682752"/>
                </a:lnTo>
                <a:lnTo>
                  <a:pt x="704088" y="675132"/>
                </a:lnTo>
                <a:close/>
              </a:path>
              <a:path w="704214" h="690879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704214" h="690879">
                <a:moveTo>
                  <a:pt x="690371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690371" y="13716"/>
                </a:lnTo>
                <a:lnTo>
                  <a:pt x="690371" y="7620"/>
                </a:lnTo>
                <a:close/>
              </a:path>
              <a:path w="704214" h="690879">
                <a:moveTo>
                  <a:pt x="704088" y="7620"/>
                </a:moveTo>
                <a:lnTo>
                  <a:pt x="690371" y="7620"/>
                </a:lnTo>
                <a:lnTo>
                  <a:pt x="697991" y="13716"/>
                </a:lnTo>
                <a:lnTo>
                  <a:pt x="704088" y="13716"/>
                </a:lnTo>
                <a:lnTo>
                  <a:pt x="704088" y="762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81782" y="5813650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768" y="2325623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3" y="0"/>
                </a:lnTo>
                <a:lnTo>
                  <a:pt x="496823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672" y="231800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591" y="2325623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972" y="231800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5240" y="505968"/>
                </a:lnTo>
                <a:lnTo>
                  <a:pt x="7619" y="499872"/>
                </a:lnTo>
                <a:lnTo>
                  <a:pt x="15240" y="499872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9872"/>
                </a:moveTo>
                <a:lnTo>
                  <a:pt x="7619" y="499872"/>
                </a:lnTo>
                <a:lnTo>
                  <a:pt x="15240" y="505968"/>
                </a:lnTo>
                <a:lnTo>
                  <a:pt x="15240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5240" y="499872"/>
                </a:lnTo>
                <a:lnTo>
                  <a:pt x="15240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5968"/>
                </a:lnTo>
                <a:lnTo>
                  <a:pt x="504444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444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4444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4444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0367" y="2325623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231800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7620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5667" y="2325623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8048" y="231800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5968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4444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0967" y="2325623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3348" y="231800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4744" y="2325623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3" y="0"/>
                </a:lnTo>
                <a:lnTo>
                  <a:pt x="496823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8648" y="231800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0044" y="2325623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92423" y="231800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3820" y="2325623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231800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768" y="2822448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3"/>
                </a:moveTo>
                <a:lnTo>
                  <a:pt x="496823" y="489203"/>
                </a:lnTo>
                <a:lnTo>
                  <a:pt x="496823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672" y="281635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6591" y="2822448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3"/>
                </a:moveTo>
                <a:lnTo>
                  <a:pt x="496824" y="489203"/>
                </a:lnTo>
                <a:lnTo>
                  <a:pt x="496824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8972" y="281635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5240" y="505968"/>
                </a:lnTo>
                <a:lnTo>
                  <a:pt x="7619" y="499872"/>
                </a:lnTo>
                <a:lnTo>
                  <a:pt x="15240" y="499872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9872"/>
                </a:moveTo>
                <a:lnTo>
                  <a:pt x="7619" y="499872"/>
                </a:lnTo>
                <a:lnTo>
                  <a:pt x="15240" y="505968"/>
                </a:lnTo>
                <a:lnTo>
                  <a:pt x="15240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5240" y="499872"/>
                </a:lnTo>
                <a:lnTo>
                  <a:pt x="15240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4444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444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4444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4444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0367" y="2822448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3"/>
                </a:moveTo>
                <a:lnTo>
                  <a:pt x="496824" y="489203"/>
                </a:lnTo>
                <a:lnTo>
                  <a:pt x="496824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272" y="281635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39" h="513714">
                <a:moveTo>
                  <a:pt x="510540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5667" y="2822448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3"/>
                </a:moveTo>
                <a:lnTo>
                  <a:pt x="496824" y="489203"/>
                </a:lnTo>
                <a:lnTo>
                  <a:pt x="496824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8048" y="281635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5968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6096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5239" y="6096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0967" y="2822448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3"/>
                </a:moveTo>
                <a:lnTo>
                  <a:pt x="495300" y="489203"/>
                </a:lnTo>
                <a:lnTo>
                  <a:pt x="495300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3348" y="281635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4744" y="2822448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3"/>
                </a:moveTo>
                <a:lnTo>
                  <a:pt x="496823" y="489203"/>
                </a:lnTo>
                <a:lnTo>
                  <a:pt x="496823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8648" y="2816351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0044" y="2822448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3"/>
                </a:moveTo>
                <a:lnTo>
                  <a:pt x="495300" y="489203"/>
                </a:lnTo>
                <a:lnTo>
                  <a:pt x="495300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2423" y="281635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3820" y="2822448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3"/>
                </a:moveTo>
                <a:lnTo>
                  <a:pt x="496824" y="489203"/>
                </a:lnTo>
                <a:lnTo>
                  <a:pt x="496824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7723" y="2816351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768" y="331165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3672" y="33040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591" y="331165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8972" y="33040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5240" y="507491"/>
                </a:lnTo>
                <a:lnTo>
                  <a:pt x="7619" y="499871"/>
                </a:lnTo>
                <a:lnTo>
                  <a:pt x="15240" y="499871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9871"/>
                </a:moveTo>
                <a:lnTo>
                  <a:pt x="7619" y="499871"/>
                </a:lnTo>
                <a:lnTo>
                  <a:pt x="15240" y="507491"/>
                </a:lnTo>
                <a:lnTo>
                  <a:pt x="15240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5240" y="499871"/>
                </a:lnTo>
                <a:lnTo>
                  <a:pt x="15240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4444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444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4444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5240" y="7619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5240" y="7619"/>
                </a:lnTo>
                <a:lnTo>
                  <a:pt x="15240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4444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20367" y="331165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4272" y="33040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10539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5667" y="331165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8048" y="33040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7491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5239" y="499871"/>
                </a:lnTo>
                <a:lnTo>
                  <a:pt x="15239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4444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4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0967" y="3311652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3348" y="33040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4744" y="331165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8648" y="330403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5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00044" y="3311652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2423" y="33040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3820" y="331165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7723" y="330403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768" y="3810000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5" h="490854">
                <a:moveTo>
                  <a:pt x="0" y="490727"/>
                </a:moveTo>
                <a:lnTo>
                  <a:pt x="496823" y="490727"/>
                </a:lnTo>
                <a:lnTo>
                  <a:pt x="496823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3672" y="380237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6591" y="3810000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5" h="490854">
                <a:moveTo>
                  <a:pt x="0" y="490727"/>
                </a:moveTo>
                <a:lnTo>
                  <a:pt x="496824" y="490727"/>
                </a:lnTo>
                <a:lnTo>
                  <a:pt x="49682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8972" y="380237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5240" y="505968"/>
                </a:lnTo>
                <a:lnTo>
                  <a:pt x="7619" y="499872"/>
                </a:lnTo>
                <a:lnTo>
                  <a:pt x="15240" y="499872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9872"/>
                </a:moveTo>
                <a:lnTo>
                  <a:pt x="7619" y="499872"/>
                </a:lnTo>
                <a:lnTo>
                  <a:pt x="15240" y="505968"/>
                </a:lnTo>
                <a:lnTo>
                  <a:pt x="15240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5240" y="499872"/>
                </a:lnTo>
                <a:lnTo>
                  <a:pt x="15240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5968"/>
                </a:lnTo>
                <a:lnTo>
                  <a:pt x="504444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444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4444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4444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20367" y="3810000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5" h="490854">
                <a:moveTo>
                  <a:pt x="0" y="490727"/>
                </a:moveTo>
                <a:lnTo>
                  <a:pt x="496824" y="490727"/>
                </a:lnTo>
                <a:lnTo>
                  <a:pt x="49682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14272" y="380237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7620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15667" y="3810000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5" h="490854">
                <a:moveTo>
                  <a:pt x="0" y="490727"/>
                </a:moveTo>
                <a:lnTo>
                  <a:pt x="496824" y="490727"/>
                </a:lnTo>
                <a:lnTo>
                  <a:pt x="49682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08048" y="380237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5968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4444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0967" y="3810000"/>
            <a:ext cx="495300" cy="490855"/>
          </a:xfrm>
          <a:custGeom>
            <a:avLst/>
            <a:gdLst/>
            <a:ahLst/>
            <a:cxnLst/>
            <a:rect l="l" t="t" r="r" b="b"/>
            <a:pathLst>
              <a:path w="495300" h="490854">
                <a:moveTo>
                  <a:pt x="0" y="490727"/>
                </a:moveTo>
                <a:lnTo>
                  <a:pt x="495300" y="490727"/>
                </a:lnTo>
                <a:lnTo>
                  <a:pt x="495300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3348" y="380237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04744" y="3810000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4" h="490854">
                <a:moveTo>
                  <a:pt x="0" y="490727"/>
                </a:moveTo>
                <a:lnTo>
                  <a:pt x="496823" y="490727"/>
                </a:lnTo>
                <a:lnTo>
                  <a:pt x="496823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8648" y="380237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0044" y="3810000"/>
            <a:ext cx="495300" cy="490855"/>
          </a:xfrm>
          <a:custGeom>
            <a:avLst/>
            <a:gdLst/>
            <a:ahLst/>
            <a:cxnLst/>
            <a:rect l="l" t="t" r="r" b="b"/>
            <a:pathLst>
              <a:path w="495300" h="490854">
                <a:moveTo>
                  <a:pt x="0" y="490727"/>
                </a:moveTo>
                <a:lnTo>
                  <a:pt x="495300" y="490727"/>
                </a:lnTo>
                <a:lnTo>
                  <a:pt x="495300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2423" y="380237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3820" y="3810000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4" h="490854">
                <a:moveTo>
                  <a:pt x="0" y="490727"/>
                </a:moveTo>
                <a:lnTo>
                  <a:pt x="496824" y="490727"/>
                </a:lnTo>
                <a:lnTo>
                  <a:pt x="49682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87723" y="380237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768" y="430072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3672" y="4294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3715" y="505967"/>
                </a:lnTo>
                <a:lnTo>
                  <a:pt x="6096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8347"/>
                </a:moveTo>
                <a:lnTo>
                  <a:pt x="6096" y="498347"/>
                </a:lnTo>
                <a:lnTo>
                  <a:pt x="13715" y="505967"/>
                </a:lnTo>
                <a:lnTo>
                  <a:pt x="13715" y="498347"/>
                </a:lnTo>
                <a:close/>
              </a:path>
              <a:path w="51054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7"/>
                </a:lnTo>
                <a:close/>
              </a:path>
              <a:path w="510540" h="513714">
                <a:moveTo>
                  <a:pt x="495300" y="6095"/>
                </a:moveTo>
                <a:lnTo>
                  <a:pt x="495300" y="505967"/>
                </a:lnTo>
                <a:lnTo>
                  <a:pt x="502919" y="498347"/>
                </a:lnTo>
                <a:lnTo>
                  <a:pt x="510540" y="498347"/>
                </a:lnTo>
                <a:lnTo>
                  <a:pt x="510540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40" y="498347"/>
                </a:moveTo>
                <a:lnTo>
                  <a:pt x="502919" y="498347"/>
                </a:lnTo>
                <a:lnTo>
                  <a:pt x="495300" y="505967"/>
                </a:lnTo>
                <a:lnTo>
                  <a:pt x="510540" y="505967"/>
                </a:lnTo>
                <a:lnTo>
                  <a:pt x="510540" y="498347"/>
                </a:lnTo>
                <a:close/>
              </a:path>
              <a:path w="510540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40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6591" y="430072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8972" y="4294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5240" y="505967"/>
                </a:lnTo>
                <a:lnTo>
                  <a:pt x="7619" y="498347"/>
                </a:lnTo>
                <a:lnTo>
                  <a:pt x="15240" y="498347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8347"/>
                </a:moveTo>
                <a:lnTo>
                  <a:pt x="7619" y="498347"/>
                </a:lnTo>
                <a:lnTo>
                  <a:pt x="15240" y="505967"/>
                </a:lnTo>
                <a:lnTo>
                  <a:pt x="15240" y="498347"/>
                </a:lnTo>
                <a:close/>
              </a:path>
              <a:path w="510540" h="513714">
                <a:moveTo>
                  <a:pt x="496824" y="498347"/>
                </a:moveTo>
                <a:lnTo>
                  <a:pt x="15240" y="498347"/>
                </a:lnTo>
                <a:lnTo>
                  <a:pt x="15240" y="505967"/>
                </a:lnTo>
                <a:lnTo>
                  <a:pt x="496824" y="505967"/>
                </a:lnTo>
                <a:lnTo>
                  <a:pt x="496824" y="498347"/>
                </a:lnTo>
                <a:close/>
              </a:path>
              <a:path w="510540" h="513714">
                <a:moveTo>
                  <a:pt x="496824" y="6095"/>
                </a:moveTo>
                <a:lnTo>
                  <a:pt x="496824" y="505967"/>
                </a:lnTo>
                <a:lnTo>
                  <a:pt x="504444" y="498347"/>
                </a:lnTo>
                <a:lnTo>
                  <a:pt x="510540" y="498347"/>
                </a:lnTo>
                <a:lnTo>
                  <a:pt x="510540" y="13715"/>
                </a:lnTo>
                <a:lnTo>
                  <a:pt x="504444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40" y="498347"/>
                </a:moveTo>
                <a:lnTo>
                  <a:pt x="504444" y="498347"/>
                </a:lnTo>
                <a:lnTo>
                  <a:pt x="496824" y="505967"/>
                </a:lnTo>
                <a:lnTo>
                  <a:pt x="510540" y="505967"/>
                </a:lnTo>
                <a:lnTo>
                  <a:pt x="510540" y="498347"/>
                </a:lnTo>
                <a:close/>
              </a:path>
              <a:path w="510540" h="513714">
                <a:moveTo>
                  <a:pt x="15240" y="6095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10540" h="513714">
                <a:moveTo>
                  <a:pt x="4968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40" y="6095"/>
                </a:moveTo>
                <a:lnTo>
                  <a:pt x="496824" y="6095"/>
                </a:lnTo>
                <a:lnTo>
                  <a:pt x="504444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0367" y="430072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14272" y="4294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3715" y="505967"/>
                </a:lnTo>
                <a:lnTo>
                  <a:pt x="6096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8347"/>
                </a:moveTo>
                <a:lnTo>
                  <a:pt x="6096" y="498347"/>
                </a:lnTo>
                <a:lnTo>
                  <a:pt x="13715" y="505967"/>
                </a:lnTo>
                <a:lnTo>
                  <a:pt x="13715" y="498347"/>
                </a:lnTo>
                <a:close/>
              </a:path>
              <a:path w="510539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7"/>
                </a:lnTo>
                <a:close/>
              </a:path>
              <a:path w="510539" h="513714">
                <a:moveTo>
                  <a:pt x="495300" y="6095"/>
                </a:moveTo>
                <a:lnTo>
                  <a:pt x="495300" y="505967"/>
                </a:lnTo>
                <a:lnTo>
                  <a:pt x="502920" y="498347"/>
                </a:lnTo>
                <a:lnTo>
                  <a:pt x="510540" y="498347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6095"/>
                </a:lnTo>
                <a:close/>
              </a:path>
              <a:path w="510539" h="513714">
                <a:moveTo>
                  <a:pt x="510540" y="498347"/>
                </a:moveTo>
                <a:lnTo>
                  <a:pt x="502920" y="498347"/>
                </a:lnTo>
                <a:lnTo>
                  <a:pt x="495300" y="505967"/>
                </a:lnTo>
                <a:lnTo>
                  <a:pt x="510540" y="505967"/>
                </a:lnTo>
                <a:lnTo>
                  <a:pt x="510540" y="498347"/>
                </a:lnTo>
                <a:close/>
              </a:path>
              <a:path w="510539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39" h="513714">
                <a:moveTo>
                  <a:pt x="510540" y="6095"/>
                </a:moveTo>
                <a:lnTo>
                  <a:pt x="495300" y="6095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15667" y="430072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08048" y="4294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5239" y="505967"/>
                </a:lnTo>
                <a:lnTo>
                  <a:pt x="7619" y="498347"/>
                </a:lnTo>
                <a:lnTo>
                  <a:pt x="15239" y="498347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8347"/>
                </a:moveTo>
                <a:lnTo>
                  <a:pt x="7619" y="498347"/>
                </a:lnTo>
                <a:lnTo>
                  <a:pt x="15239" y="505967"/>
                </a:lnTo>
                <a:lnTo>
                  <a:pt x="15239" y="498347"/>
                </a:lnTo>
                <a:close/>
              </a:path>
              <a:path w="510539" h="513714">
                <a:moveTo>
                  <a:pt x="496824" y="498347"/>
                </a:moveTo>
                <a:lnTo>
                  <a:pt x="15239" y="498347"/>
                </a:lnTo>
                <a:lnTo>
                  <a:pt x="15239" y="505967"/>
                </a:lnTo>
                <a:lnTo>
                  <a:pt x="496824" y="505967"/>
                </a:lnTo>
                <a:lnTo>
                  <a:pt x="496824" y="498347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4444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8347"/>
                </a:moveTo>
                <a:lnTo>
                  <a:pt x="504444" y="498347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8347"/>
                </a:lnTo>
                <a:close/>
              </a:path>
              <a:path w="510539" h="513714">
                <a:moveTo>
                  <a:pt x="15239" y="6095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10967" y="430072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03348" y="4294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7"/>
                </a:moveTo>
                <a:lnTo>
                  <a:pt x="7619" y="498347"/>
                </a:lnTo>
                <a:lnTo>
                  <a:pt x="13715" y="505967"/>
                </a:lnTo>
                <a:lnTo>
                  <a:pt x="13715" y="498347"/>
                </a:lnTo>
                <a:close/>
              </a:path>
              <a:path w="510539" h="513714">
                <a:moveTo>
                  <a:pt x="496824" y="498347"/>
                </a:moveTo>
                <a:lnTo>
                  <a:pt x="13715" y="498347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8347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2919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8347"/>
                </a:moveTo>
                <a:lnTo>
                  <a:pt x="502919" y="498347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8347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04744" y="430072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98648" y="429463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5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7"/>
                </a:moveTo>
                <a:lnTo>
                  <a:pt x="6095" y="498347"/>
                </a:lnTo>
                <a:lnTo>
                  <a:pt x="13715" y="505967"/>
                </a:lnTo>
                <a:lnTo>
                  <a:pt x="13715" y="498347"/>
                </a:lnTo>
                <a:close/>
              </a:path>
              <a:path w="50927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7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7"/>
                </a:lnTo>
                <a:lnTo>
                  <a:pt x="502919" y="498347"/>
                </a:lnTo>
                <a:lnTo>
                  <a:pt x="509015" y="498347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8347"/>
                </a:moveTo>
                <a:lnTo>
                  <a:pt x="502919" y="498347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8347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00044" y="430072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92423" y="4294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7"/>
                </a:moveTo>
                <a:lnTo>
                  <a:pt x="7620" y="498347"/>
                </a:lnTo>
                <a:lnTo>
                  <a:pt x="13715" y="505967"/>
                </a:lnTo>
                <a:lnTo>
                  <a:pt x="13715" y="498347"/>
                </a:lnTo>
                <a:close/>
              </a:path>
              <a:path w="510539" h="513714">
                <a:moveTo>
                  <a:pt x="496824" y="498347"/>
                </a:moveTo>
                <a:lnTo>
                  <a:pt x="13715" y="498347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8347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2920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8347"/>
                </a:moveTo>
                <a:lnTo>
                  <a:pt x="502920" y="498347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8347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3820" y="430072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87723" y="429463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7"/>
                </a:moveTo>
                <a:lnTo>
                  <a:pt x="6096" y="498347"/>
                </a:lnTo>
                <a:lnTo>
                  <a:pt x="13715" y="505967"/>
                </a:lnTo>
                <a:lnTo>
                  <a:pt x="13715" y="498347"/>
                </a:lnTo>
                <a:close/>
              </a:path>
              <a:path w="50927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7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7"/>
                </a:lnTo>
                <a:lnTo>
                  <a:pt x="502920" y="498347"/>
                </a:lnTo>
                <a:lnTo>
                  <a:pt x="509015" y="498347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8347"/>
                </a:moveTo>
                <a:lnTo>
                  <a:pt x="502920" y="498347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8347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9768" y="4799076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3" y="487680"/>
                </a:lnTo>
                <a:lnTo>
                  <a:pt x="496823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3672" y="479145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5" y="507492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7492"/>
                </a:lnTo>
                <a:lnTo>
                  <a:pt x="502919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19" y="499872"/>
                </a:lnTo>
                <a:lnTo>
                  <a:pt x="495300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6591" y="4799076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8972" y="479145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5240" y="507492"/>
                </a:lnTo>
                <a:lnTo>
                  <a:pt x="7619" y="499872"/>
                </a:lnTo>
                <a:lnTo>
                  <a:pt x="15240" y="499872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9872"/>
                </a:moveTo>
                <a:lnTo>
                  <a:pt x="7619" y="499872"/>
                </a:lnTo>
                <a:lnTo>
                  <a:pt x="15240" y="507492"/>
                </a:lnTo>
                <a:lnTo>
                  <a:pt x="15240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5240" y="499872"/>
                </a:lnTo>
                <a:lnTo>
                  <a:pt x="15240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2"/>
                </a:lnTo>
                <a:lnTo>
                  <a:pt x="504444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444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4444" y="499872"/>
                </a:lnTo>
                <a:lnTo>
                  <a:pt x="496824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4444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20367" y="4799076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14272" y="479145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5" y="507492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7620"/>
                </a:moveTo>
                <a:lnTo>
                  <a:pt x="495300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15667" y="4799076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08048" y="479145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5239" y="507492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7492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2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4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4444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10967" y="4799076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03348" y="479145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3715" y="507492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2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04744" y="4799076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3" y="487680"/>
                </a:lnTo>
                <a:lnTo>
                  <a:pt x="496823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98648" y="479145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2"/>
                </a:lnTo>
                <a:lnTo>
                  <a:pt x="13715" y="507492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2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7492"/>
                </a:lnTo>
                <a:lnTo>
                  <a:pt x="509015" y="507492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00044" y="4799076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92423" y="479145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3715" y="507492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2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93820" y="4799076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87723" y="479145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2"/>
                </a:lnTo>
                <a:lnTo>
                  <a:pt x="13715" y="507492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2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7492"/>
                </a:lnTo>
                <a:lnTo>
                  <a:pt x="509015" y="507492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9768" y="528675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3672" y="5280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6095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40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6591" y="528675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8972" y="5280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5240" y="505967"/>
                </a:lnTo>
                <a:lnTo>
                  <a:pt x="7619" y="499871"/>
                </a:lnTo>
                <a:lnTo>
                  <a:pt x="15240" y="499871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9871"/>
                </a:moveTo>
                <a:lnTo>
                  <a:pt x="7619" y="499871"/>
                </a:lnTo>
                <a:lnTo>
                  <a:pt x="15240" y="505967"/>
                </a:lnTo>
                <a:lnTo>
                  <a:pt x="15240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5240" y="499871"/>
                </a:lnTo>
                <a:lnTo>
                  <a:pt x="15240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6095"/>
                </a:moveTo>
                <a:lnTo>
                  <a:pt x="496824" y="505967"/>
                </a:lnTo>
                <a:lnTo>
                  <a:pt x="504444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4444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4444" y="499871"/>
                </a:lnTo>
                <a:lnTo>
                  <a:pt x="496824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5240" y="6095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5"/>
                </a:lnTo>
                <a:close/>
              </a:path>
              <a:path w="510540" h="513714">
                <a:moveTo>
                  <a:pt x="496824" y="6095"/>
                </a:moveTo>
                <a:lnTo>
                  <a:pt x="15240" y="6095"/>
                </a:lnTo>
                <a:lnTo>
                  <a:pt x="15240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40" y="6095"/>
                </a:moveTo>
                <a:lnTo>
                  <a:pt x="496824" y="6095"/>
                </a:lnTo>
                <a:lnTo>
                  <a:pt x="504444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20367" y="528675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4272" y="5280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39" h="513714">
                <a:moveTo>
                  <a:pt x="495300" y="6095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6095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39" h="513714">
                <a:moveTo>
                  <a:pt x="510540" y="6095"/>
                </a:moveTo>
                <a:lnTo>
                  <a:pt x="495300" y="6095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15667" y="528675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08048" y="5280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5239" y="505967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5967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5239" y="499871"/>
                </a:lnTo>
                <a:lnTo>
                  <a:pt x="15239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4444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4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6095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10967" y="5286755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03348" y="5280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04744" y="528675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98648" y="528065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00044" y="5286755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92423" y="5280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93820" y="528675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87723" y="528065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9768" y="5785103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3672" y="577900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8348"/>
                </a:lnTo>
                <a:lnTo>
                  <a:pt x="13715" y="498348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8348"/>
                </a:moveTo>
                <a:lnTo>
                  <a:pt x="6096" y="498348"/>
                </a:lnTo>
                <a:lnTo>
                  <a:pt x="13715" y="505968"/>
                </a:lnTo>
                <a:lnTo>
                  <a:pt x="13715" y="498348"/>
                </a:lnTo>
                <a:close/>
              </a:path>
              <a:path w="510540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8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8348"/>
                </a:lnTo>
                <a:lnTo>
                  <a:pt x="510540" y="498348"/>
                </a:lnTo>
                <a:lnTo>
                  <a:pt x="510540" y="13716"/>
                </a:lnTo>
                <a:lnTo>
                  <a:pt x="502919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498348"/>
                </a:moveTo>
                <a:lnTo>
                  <a:pt x="502919" y="498348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8348"/>
                </a:lnTo>
                <a:close/>
              </a:path>
              <a:path w="510540" h="513714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5300" y="6096"/>
                </a:lnTo>
                <a:lnTo>
                  <a:pt x="502919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26591" y="5785103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8972" y="577900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5240" y="505968"/>
                </a:lnTo>
                <a:lnTo>
                  <a:pt x="7619" y="498348"/>
                </a:lnTo>
                <a:lnTo>
                  <a:pt x="15240" y="498348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5240" y="498348"/>
                </a:moveTo>
                <a:lnTo>
                  <a:pt x="7619" y="498348"/>
                </a:lnTo>
                <a:lnTo>
                  <a:pt x="15240" y="505968"/>
                </a:lnTo>
                <a:lnTo>
                  <a:pt x="15240" y="498348"/>
                </a:lnTo>
                <a:close/>
              </a:path>
              <a:path w="510540" h="513714">
                <a:moveTo>
                  <a:pt x="496824" y="498348"/>
                </a:moveTo>
                <a:lnTo>
                  <a:pt x="15240" y="498348"/>
                </a:lnTo>
                <a:lnTo>
                  <a:pt x="15240" y="505968"/>
                </a:lnTo>
                <a:lnTo>
                  <a:pt x="496824" y="505968"/>
                </a:lnTo>
                <a:lnTo>
                  <a:pt x="496824" y="498348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4444" y="498348"/>
                </a:lnTo>
                <a:lnTo>
                  <a:pt x="510540" y="498348"/>
                </a:lnTo>
                <a:lnTo>
                  <a:pt x="510540" y="13716"/>
                </a:lnTo>
                <a:lnTo>
                  <a:pt x="50444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8348"/>
                </a:moveTo>
                <a:lnTo>
                  <a:pt x="504444" y="498348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8348"/>
                </a:lnTo>
                <a:close/>
              </a:path>
              <a:path w="510540" h="513714">
                <a:moveTo>
                  <a:pt x="15240" y="6096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4444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20367" y="5785103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14272" y="577900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8348"/>
                </a:lnTo>
                <a:lnTo>
                  <a:pt x="13715" y="498348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6096" y="498348"/>
                </a:lnTo>
                <a:lnTo>
                  <a:pt x="13715" y="505968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8"/>
                </a:lnTo>
                <a:close/>
              </a:path>
              <a:path w="510539" h="513714">
                <a:moveTo>
                  <a:pt x="495300" y="6096"/>
                </a:moveTo>
                <a:lnTo>
                  <a:pt x="495300" y="505968"/>
                </a:lnTo>
                <a:lnTo>
                  <a:pt x="502920" y="498348"/>
                </a:lnTo>
                <a:lnTo>
                  <a:pt x="510540" y="498348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10539" h="513714">
                <a:moveTo>
                  <a:pt x="510540" y="498348"/>
                </a:moveTo>
                <a:lnTo>
                  <a:pt x="502920" y="498348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39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10539" h="513714">
                <a:moveTo>
                  <a:pt x="510540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15667" y="5785103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08048" y="577900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8348"/>
                </a:lnTo>
                <a:lnTo>
                  <a:pt x="15239" y="498348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8348"/>
                </a:moveTo>
                <a:lnTo>
                  <a:pt x="7619" y="498348"/>
                </a:lnTo>
                <a:lnTo>
                  <a:pt x="15239" y="505968"/>
                </a:lnTo>
                <a:lnTo>
                  <a:pt x="15239" y="498348"/>
                </a:lnTo>
                <a:close/>
              </a:path>
              <a:path w="510539" h="513714">
                <a:moveTo>
                  <a:pt x="496824" y="498348"/>
                </a:moveTo>
                <a:lnTo>
                  <a:pt x="15239" y="498348"/>
                </a:lnTo>
                <a:lnTo>
                  <a:pt x="15239" y="505968"/>
                </a:lnTo>
                <a:lnTo>
                  <a:pt x="496824" y="505968"/>
                </a:lnTo>
                <a:lnTo>
                  <a:pt x="496824" y="498348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4444" y="498348"/>
                </a:lnTo>
                <a:lnTo>
                  <a:pt x="510539" y="498348"/>
                </a:lnTo>
                <a:lnTo>
                  <a:pt x="510539" y="13716"/>
                </a:lnTo>
                <a:lnTo>
                  <a:pt x="504444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4444" y="498348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5239" y="6096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4444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10967" y="5785103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03348" y="577900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8348"/>
                </a:lnTo>
                <a:lnTo>
                  <a:pt x="13715" y="498348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7619" y="498348"/>
                </a:lnTo>
                <a:lnTo>
                  <a:pt x="13715" y="505968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6824" y="498348"/>
                </a:moveTo>
                <a:lnTo>
                  <a:pt x="13715" y="498348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8348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19" y="498348"/>
                </a:lnTo>
                <a:lnTo>
                  <a:pt x="510539" y="498348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2919" y="498348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04744" y="5785103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98648" y="577900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8348"/>
                </a:lnTo>
                <a:lnTo>
                  <a:pt x="13715" y="498348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8"/>
                </a:moveTo>
                <a:lnTo>
                  <a:pt x="6095" y="498348"/>
                </a:lnTo>
                <a:lnTo>
                  <a:pt x="13715" y="505968"/>
                </a:lnTo>
                <a:lnTo>
                  <a:pt x="13715" y="498348"/>
                </a:lnTo>
                <a:close/>
              </a:path>
              <a:path w="509270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8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8348"/>
                </a:lnTo>
                <a:lnTo>
                  <a:pt x="509015" y="498348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8348"/>
                </a:moveTo>
                <a:lnTo>
                  <a:pt x="502919" y="498348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8348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00044" y="5785103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92423" y="577900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8348"/>
                </a:lnTo>
                <a:lnTo>
                  <a:pt x="13715" y="498348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7620" y="498348"/>
                </a:lnTo>
                <a:lnTo>
                  <a:pt x="13715" y="505968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6824" y="498348"/>
                </a:moveTo>
                <a:lnTo>
                  <a:pt x="13715" y="498348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8348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8348"/>
                </a:lnTo>
                <a:lnTo>
                  <a:pt x="510539" y="498348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2920" y="498348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93820" y="5785103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7723" y="577900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8348"/>
                </a:lnTo>
                <a:lnTo>
                  <a:pt x="13715" y="498348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8"/>
                </a:moveTo>
                <a:lnTo>
                  <a:pt x="6096" y="498348"/>
                </a:lnTo>
                <a:lnTo>
                  <a:pt x="13715" y="505968"/>
                </a:lnTo>
                <a:lnTo>
                  <a:pt x="13715" y="498348"/>
                </a:lnTo>
                <a:close/>
              </a:path>
              <a:path w="509270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8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8348"/>
                </a:lnTo>
                <a:lnTo>
                  <a:pt x="509015" y="498348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8348"/>
                </a:moveTo>
                <a:lnTo>
                  <a:pt x="502920" y="498348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8348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958813" y="6702196"/>
            <a:ext cx="31877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099816" y="6784847"/>
            <a:ext cx="396240" cy="384175"/>
          </a:xfrm>
          <a:custGeom>
            <a:avLst/>
            <a:gdLst/>
            <a:ahLst/>
            <a:cxnLst/>
            <a:rect l="l" t="t" r="r" b="b"/>
            <a:pathLst>
              <a:path w="396239" h="384175">
                <a:moveTo>
                  <a:pt x="0" y="384047"/>
                </a:moveTo>
                <a:lnTo>
                  <a:pt x="396239" y="384047"/>
                </a:lnTo>
                <a:lnTo>
                  <a:pt x="396239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92195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3859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94532" y="6784847"/>
            <a:ext cx="394970" cy="384175"/>
          </a:xfrm>
          <a:custGeom>
            <a:avLst/>
            <a:gdLst/>
            <a:ahLst/>
            <a:cxnLst/>
            <a:rect l="l" t="t" r="r" b="b"/>
            <a:pathLst>
              <a:path w="394970" h="384175">
                <a:moveTo>
                  <a:pt x="0" y="384047"/>
                </a:moveTo>
                <a:lnTo>
                  <a:pt x="394715" y="384047"/>
                </a:lnTo>
                <a:lnTo>
                  <a:pt x="394715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86911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6"/>
                </a:lnTo>
                <a:lnTo>
                  <a:pt x="13715" y="402336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2336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2336"/>
                </a:lnTo>
                <a:lnTo>
                  <a:pt x="396239" y="402336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2336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3716"/>
                </a:lnTo>
                <a:lnTo>
                  <a:pt x="402336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2336"/>
                </a:lnTo>
                <a:lnTo>
                  <a:pt x="409955" y="402336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396239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3716"/>
                </a:lnTo>
                <a:lnTo>
                  <a:pt x="409955" y="13716"/>
                </a:lnTo>
                <a:lnTo>
                  <a:pt x="40995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99816" y="716889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92195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3860"/>
                </a:lnTo>
                <a:lnTo>
                  <a:pt x="15240" y="403860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5240"/>
                </a:lnTo>
                <a:lnTo>
                  <a:pt x="7620" y="15240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3860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3860"/>
                </a:lnTo>
                <a:lnTo>
                  <a:pt x="396240" y="403860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3860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5240"/>
                </a:lnTo>
                <a:lnTo>
                  <a:pt x="403859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3860"/>
                </a:lnTo>
                <a:lnTo>
                  <a:pt x="409956" y="403860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5240"/>
                </a:lnTo>
                <a:lnTo>
                  <a:pt x="15240" y="15240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5240"/>
                </a:lnTo>
                <a:lnTo>
                  <a:pt x="396240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5240"/>
                </a:lnTo>
                <a:lnTo>
                  <a:pt x="409956" y="15240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94532" y="7168895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86911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3860"/>
                </a:lnTo>
                <a:lnTo>
                  <a:pt x="13715" y="403860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5240"/>
                </a:lnTo>
                <a:lnTo>
                  <a:pt x="7620" y="15240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3860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3860"/>
                </a:lnTo>
                <a:lnTo>
                  <a:pt x="396239" y="403860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3860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5240"/>
                </a:lnTo>
                <a:lnTo>
                  <a:pt x="402336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3860"/>
                </a:lnTo>
                <a:lnTo>
                  <a:pt x="409955" y="403860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5240"/>
                </a:lnTo>
                <a:lnTo>
                  <a:pt x="13715" y="15240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5240"/>
                </a:lnTo>
                <a:lnTo>
                  <a:pt x="396239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5240"/>
                </a:lnTo>
                <a:lnTo>
                  <a:pt x="409955" y="15240"/>
                </a:lnTo>
                <a:lnTo>
                  <a:pt x="40995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0527" y="6784847"/>
            <a:ext cx="394970" cy="378460"/>
          </a:xfrm>
          <a:custGeom>
            <a:avLst/>
            <a:gdLst/>
            <a:ahLst/>
            <a:cxnLst/>
            <a:rect l="l" t="t" r="r" b="b"/>
            <a:pathLst>
              <a:path w="394969" h="378459">
                <a:moveTo>
                  <a:pt x="0" y="377951"/>
                </a:moveTo>
                <a:lnTo>
                  <a:pt x="394716" y="377951"/>
                </a:lnTo>
                <a:lnTo>
                  <a:pt x="394716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92907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00527" y="716280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0" y="0"/>
                </a:moveTo>
                <a:lnTo>
                  <a:pt x="394716" y="0"/>
                </a:lnTo>
                <a:lnTo>
                  <a:pt x="39471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92907" y="715518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99816" y="638860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92195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20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20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3859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3859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3859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3859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94532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86911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5"/>
                </a:lnTo>
                <a:lnTo>
                  <a:pt x="13715" y="402335"/>
                </a:lnTo>
                <a:lnTo>
                  <a:pt x="7620" y="394716"/>
                </a:lnTo>
                <a:lnTo>
                  <a:pt x="13715" y="394716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409955" y="6096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4716"/>
                </a:moveTo>
                <a:lnTo>
                  <a:pt x="7620" y="394716"/>
                </a:lnTo>
                <a:lnTo>
                  <a:pt x="13715" y="402335"/>
                </a:lnTo>
                <a:lnTo>
                  <a:pt x="13715" y="394716"/>
                </a:lnTo>
                <a:close/>
              </a:path>
              <a:path w="410210" h="410209">
                <a:moveTo>
                  <a:pt x="396239" y="394716"/>
                </a:moveTo>
                <a:lnTo>
                  <a:pt x="13715" y="394716"/>
                </a:lnTo>
                <a:lnTo>
                  <a:pt x="13715" y="402335"/>
                </a:lnTo>
                <a:lnTo>
                  <a:pt x="396239" y="402335"/>
                </a:lnTo>
                <a:lnTo>
                  <a:pt x="396239" y="39471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396239" y="402335"/>
                </a:lnTo>
                <a:lnTo>
                  <a:pt x="402336" y="394716"/>
                </a:lnTo>
                <a:lnTo>
                  <a:pt x="409955" y="394716"/>
                </a:lnTo>
                <a:lnTo>
                  <a:pt x="409955" y="13715"/>
                </a:lnTo>
                <a:lnTo>
                  <a:pt x="402336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394716"/>
                </a:moveTo>
                <a:lnTo>
                  <a:pt x="402336" y="394716"/>
                </a:lnTo>
                <a:lnTo>
                  <a:pt x="396239" y="402335"/>
                </a:lnTo>
                <a:lnTo>
                  <a:pt x="409955" y="402335"/>
                </a:lnTo>
                <a:lnTo>
                  <a:pt x="409955" y="394716"/>
                </a:lnTo>
                <a:close/>
              </a:path>
              <a:path w="410210" h="410209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396239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6096"/>
                </a:moveTo>
                <a:lnTo>
                  <a:pt x="396239" y="6096"/>
                </a:lnTo>
                <a:lnTo>
                  <a:pt x="402336" y="13715"/>
                </a:lnTo>
                <a:lnTo>
                  <a:pt x="409955" y="13715"/>
                </a:lnTo>
                <a:lnTo>
                  <a:pt x="4099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700527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69" h="396240">
                <a:moveTo>
                  <a:pt x="0" y="0"/>
                </a:moveTo>
                <a:lnTo>
                  <a:pt x="394716" y="0"/>
                </a:lnTo>
                <a:lnTo>
                  <a:pt x="39471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92907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19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19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2336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2336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2336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2336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83708" y="231647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76088" y="230886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79008" y="231647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72911" y="230886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74308" y="231647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299" y="0"/>
                </a:lnTo>
                <a:lnTo>
                  <a:pt x="495299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66688" y="230886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3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3" y="507491"/>
                </a:lnTo>
                <a:lnTo>
                  <a:pt x="496823" y="499872"/>
                </a:lnTo>
                <a:close/>
              </a:path>
              <a:path w="510540" h="513714">
                <a:moveTo>
                  <a:pt x="496823" y="7619"/>
                </a:moveTo>
                <a:lnTo>
                  <a:pt x="496823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3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3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3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68083" y="231647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61988" y="230886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63383" y="231647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255764" y="230886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57159" y="231647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51064" y="230886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52459" y="231647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44840" y="230886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46235" y="231647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740140" y="230886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83708" y="281482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76088" y="280720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779008" y="281482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72911" y="2807207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74308" y="281482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299" y="487680"/>
                </a:lnTo>
                <a:lnTo>
                  <a:pt x="4952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266688" y="280720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3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3" y="505967"/>
                </a:lnTo>
                <a:lnTo>
                  <a:pt x="496823" y="499871"/>
                </a:lnTo>
                <a:close/>
              </a:path>
              <a:path w="510540" h="513714">
                <a:moveTo>
                  <a:pt x="496823" y="7619"/>
                </a:moveTo>
                <a:lnTo>
                  <a:pt x="496823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6823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3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3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768083" y="281482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761988" y="2807207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263383" y="281482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55764" y="280720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57159" y="281482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51064" y="280720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52459" y="281482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44840" y="280720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746235" y="281482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740140" y="280720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83708" y="330250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76088" y="32948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20" y="15239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20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79008" y="330250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772911" y="32948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5239"/>
                </a:lnTo>
                <a:lnTo>
                  <a:pt x="50292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20" y="15239"/>
                </a:lnTo>
                <a:lnTo>
                  <a:pt x="509015" y="15239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274308" y="330250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299" y="0"/>
                </a:lnTo>
                <a:lnTo>
                  <a:pt x="495299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66688" y="32948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3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3" y="507491"/>
                </a:lnTo>
                <a:lnTo>
                  <a:pt x="496823" y="499872"/>
                </a:lnTo>
                <a:close/>
              </a:path>
              <a:path w="510540" h="513714">
                <a:moveTo>
                  <a:pt x="496823" y="7620"/>
                </a:moveTo>
                <a:lnTo>
                  <a:pt x="496823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6823" y="7620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3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40" h="513714">
                <a:moveTo>
                  <a:pt x="496823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6823" y="15239"/>
                </a:lnTo>
                <a:lnTo>
                  <a:pt x="496823" y="7620"/>
                </a:lnTo>
                <a:close/>
              </a:path>
              <a:path w="510540" h="513714">
                <a:moveTo>
                  <a:pt x="510539" y="7620"/>
                </a:moveTo>
                <a:lnTo>
                  <a:pt x="496823" y="7620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768083" y="330250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61988" y="32948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5239"/>
                </a:lnTo>
                <a:lnTo>
                  <a:pt x="502919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19" y="15239"/>
                </a:lnTo>
                <a:lnTo>
                  <a:pt x="509015" y="15239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63383" y="330250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55764" y="32948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39" y="7620"/>
                </a:moveTo>
                <a:lnTo>
                  <a:pt x="496824" y="7620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57159" y="330250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51064" y="32948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39" y="7620"/>
                </a:moveTo>
                <a:lnTo>
                  <a:pt x="495300" y="7620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252459" y="330250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244840" y="32948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39" y="7620"/>
                </a:moveTo>
                <a:lnTo>
                  <a:pt x="496824" y="7620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746235" y="330250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40140" y="32948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39" y="7620"/>
                </a:moveTo>
                <a:lnTo>
                  <a:pt x="495300" y="7620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83708" y="3800855"/>
            <a:ext cx="495300" cy="490855"/>
          </a:xfrm>
          <a:custGeom>
            <a:avLst/>
            <a:gdLst/>
            <a:ahLst/>
            <a:cxnLst/>
            <a:rect l="l" t="t" r="r" b="b"/>
            <a:pathLst>
              <a:path w="495300" h="490854">
                <a:moveTo>
                  <a:pt x="0" y="490728"/>
                </a:moveTo>
                <a:lnTo>
                  <a:pt x="495300" y="490728"/>
                </a:lnTo>
                <a:lnTo>
                  <a:pt x="495300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276088" y="37932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779008" y="3800855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4" h="490854">
                <a:moveTo>
                  <a:pt x="0" y="490728"/>
                </a:moveTo>
                <a:lnTo>
                  <a:pt x="496824" y="490728"/>
                </a:lnTo>
                <a:lnTo>
                  <a:pt x="496824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772911" y="379323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274308" y="3800855"/>
            <a:ext cx="495300" cy="490855"/>
          </a:xfrm>
          <a:custGeom>
            <a:avLst/>
            <a:gdLst/>
            <a:ahLst/>
            <a:cxnLst/>
            <a:rect l="l" t="t" r="r" b="b"/>
            <a:pathLst>
              <a:path w="495300" h="490854">
                <a:moveTo>
                  <a:pt x="0" y="490728"/>
                </a:moveTo>
                <a:lnTo>
                  <a:pt x="495299" y="490728"/>
                </a:lnTo>
                <a:lnTo>
                  <a:pt x="495299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266688" y="37932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3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3" y="507491"/>
                </a:lnTo>
                <a:lnTo>
                  <a:pt x="496823" y="499872"/>
                </a:lnTo>
                <a:close/>
              </a:path>
              <a:path w="510540" h="513714">
                <a:moveTo>
                  <a:pt x="496823" y="7619"/>
                </a:moveTo>
                <a:lnTo>
                  <a:pt x="496823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3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3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3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68083" y="3800855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4" h="490854">
                <a:moveTo>
                  <a:pt x="0" y="490728"/>
                </a:moveTo>
                <a:lnTo>
                  <a:pt x="496824" y="490728"/>
                </a:lnTo>
                <a:lnTo>
                  <a:pt x="496824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61988" y="379323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63383" y="3800855"/>
            <a:ext cx="495300" cy="490855"/>
          </a:xfrm>
          <a:custGeom>
            <a:avLst/>
            <a:gdLst/>
            <a:ahLst/>
            <a:cxnLst/>
            <a:rect l="l" t="t" r="r" b="b"/>
            <a:pathLst>
              <a:path w="495300" h="490854">
                <a:moveTo>
                  <a:pt x="0" y="490728"/>
                </a:moveTo>
                <a:lnTo>
                  <a:pt x="495300" y="490728"/>
                </a:lnTo>
                <a:lnTo>
                  <a:pt x="495300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55764" y="37932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757159" y="3800855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4" h="490854">
                <a:moveTo>
                  <a:pt x="0" y="490728"/>
                </a:moveTo>
                <a:lnTo>
                  <a:pt x="496824" y="490728"/>
                </a:lnTo>
                <a:lnTo>
                  <a:pt x="496824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751064" y="37932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252459" y="3800855"/>
            <a:ext cx="495300" cy="490855"/>
          </a:xfrm>
          <a:custGeom>
            <a:avLst/>
            <a:gdLst/>
            <a:ahLst/>
            <a:cxnLst/>
            <a:rect l="l" t="t" r="r" b="b"/>
            <a:pathLst>
              <a:path w="495300" h="490854">
                <a:moveTo>
                  <a:pt x="0" y="490728"/>
                </a:moveTo>
                <a:lnTo>
                  <a:pt x="495300" y="490728"/>
                </a:lnTo>
                <a:lnTo>
                  <a:pt x="495300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244840" y="37932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746235" y="3800855"/>
            <a:ext cx="497205" cy="490855"/>
          </a:xfrm>
          <a:custGeom>
            <a:avLst/>
            <a:gdLst/>
            <a:ahLst/>
            <a:cxnLst/>
            <a:rect l="l" t="t" r="r" b="b"/>
            <a:pathLst>
              <a:path w="497204" h="490854">
                <a:moveTo>
                  <a:pt x="0" y="490728"/>
                </a:moveTo>
                <a:lnTo>
                  <a:pt x="496824" y="490728"/>
                </a:lnTo>
                <a:lnTo>
                  <a:pt x="496824" y="0"/>
                </a:lnTo>
                <a:lnTo>
                  <a:pt x="0" y="0"/>
                </a:lnTo>
                <a:lnTo>
                  <a:pt x="0" y="490728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740140" y="37932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83708" y="429158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76088" y="4285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779008" y="429158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72911" y="42854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74308" y="429158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299" y="0"/>
                </a:lnTo>
                <a:lnTo>
                  <a:pt x="495299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66688" y="4285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3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3" y="505968"/>
                </a:lnTo>
                <a:lnTo>
                  <a:pt x="496823" y="499872"/>
                </a:lnTo>
                <a:close/>
              </a:path>
              <a:path w="510540" h="513714">
                <a:moveTo>
                  <a:pt x="496823" y="6096"/>
                </a:moveTo>
                <a:lnTo>
                  <a:pt x="496823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3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3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3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6823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68083" y="429158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761988" y="42854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263383" y="429158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255764" y="4285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6824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757159" y="429158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751064" y="4285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252459" y="429158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244840" y="4285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6824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746235" y="429158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740140" y="4285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83708" y="4789932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4"/>
                </a:moveTo>
                <a:lnTo>
                  <a:pt x="495300" y="489204"/>
                </a:lnTo>
                <a:lnTo>
                  <a:pt x="495300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76088" y="4783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7"/>
                </a:moveTo>
                <a:lnTo>
                  <a:pt x="7620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10539" h="513714">
                <a:moveTo>
                  <a:pt x="496824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8347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8"/>
                </a:lnTo>
                <a:lnTo>
                  <a:pt x="502920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8347"/>
                </a:moveTo>
                <a:lnTo>
                  <a:pt x="502920" y="498347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8347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779008" y="4789932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772911" y="478383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7"/>
                </a:moveTo>
                <a:lnTo>
                  <a:pt x="6096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0927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7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8"/>
                </a:lnTo>
                <a:lnTo>
                  <a:pt x="502920" y="498347"/>
                </a:lnTo>
                <a:lnTo>
                  <a:pt x="509015" y="498347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8347"/>
                </a:moveTo>
                <a:lnTo>
                  <a:pt x="502920" y="498347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8347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274308" y="4789932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4"/>
                </a:moveTo>
                <a:lnTo>
                  <a:pt x="495299" y="489204"/>
                </a:lnTo>
                <a:lnTo>
                  <a:pt x="495299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266688" y="4783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8347"/>
                </a:moveTo>
                <a:lnTo>
                  <a:pt x="7620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10540" h="513714">
                <a:moveTo>
                  <a:pt x="496823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6823" y="505968"/>
                </a:lnTo>
                <a:lnTo>
                  <a:pt x="496823" y="498347"/>
                </a:lnTo>
                <a:close/>
              </a:path>
              <a:path w="510540" h="513714">
                <a:moveTo>
                  <a:pt x="496823" y="6095"/>
                </a:moveTo>
                <a:lnTo>
                  <a:pt x="496823" y="505968"/>
                </a:lnTo>
                <a:lnTo>
                  <a:pt x="502919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3" y="6095"/>
                </a:lnTo>
                <a:close/>
              </a:path>
              <a:path w="510540" h="513714">
                <a:moveTo>
                  <a:pt x="510539" y="498347"/>
                </a:moveTo>
                <a:lnTo>
                  <a:pt x="502919" y="498347"/>
                </a:lnTo>
                <a:lnTo>
                  <a:pt x="496823" y="505968"/>
                </a:lnTo>
                <a:lnTo>
                  <a:pt x="510539" y="505968"/>
                </a:lnTo>
                <a:lnTo>
                  <a:pt x="510539" y="498347"/>
                </a:lnTo>
                <a:close/>
              </a:path>
              <a:path w="510540" h="513714">
                <a:moveTo>
                  <a:pt x="13715" y="6095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6823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6095"/>
                </a:lnTo>
                <a:close/>
              </a:path>
              <a:path w="510540" h="513714">
                <a:moveTo>
                  <a:pt x="510539" y="6095"/>
                </a:moveTo>
                <a:lnTo>
                  <a:pt x="496823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68083" y="4789932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61988" y="478383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7"/>
                </a:moveTo>
                <a:lnTo>
                  <a:pt x="6095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0927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7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8"/>
                </a:lnTo>
                <a:lnTo>
                  <a:pt x="502919" y="498347"/>
                </a:lnTo>
                <a:lnTo>
                  <a:pt x="509015" y="498347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8347"/>
                </a:moveTo>
                <a:lnTo>
                  <a:pt x="502919" y="498347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8347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263383" y="4789932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4"/>
                </a:moveTo>
                <a:lnTo>
                  <a:pt x="495300" y="489204"/>
                </a:lnTo>
                <a:lnTo>
                  <a:pt x="495300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255764" y="4783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8347"/>
                </a:moveTo>
                <a:lnTo>
                  <a:pt x="7619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10540" h="513714">
                <a:moveTo>
                  <a:pt x="496824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8347"/>
                </a:lnTo>
                <a:close/>
              </a:path>
              <a:path w="510540" h="513714">
                <a:moveTo>
                  <a:pt x="496824" y="6095"/>
                </a:moveTo>
                <a:lnTo>
                  <a:pt x="496824" y="505968"/>
                </a:lnTo>
                <a:lnTo>
                  <a:pt x="502919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39" y="498347"/>
                </a:moveTo>
                <a:lnTo>
                  <a:pt x="502919" y="498347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8347"/>
                </a:lnTo>
                <a:close/>
              </a:path>
              <a:path w="510540" h="513714">
                <a:moveTo>
                  <a:pt x="13715" y="6095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39" y="6095"/>
                </a:moveTo>
                <a:lnTo>
                  <a:pt x="496824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57159" y="4789932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751064" y="4783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8347"/>
                </a:moveTo>
                <a:lnTo>
                  <a:pt x="6095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1054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7"/>
                </a:lnTo>
                <a:close/>
              </a:path>
              <a:path w="510540" h="513714">
                <a:moveTo>
                  <a:pt x="495300" y="6095"/>
                </a:moveTo>
                <a:lnTo>
                  <a:pt x="495300" y="505968"/>
                </a:lnTo>
                <a:lnTo>
                  <a:pt x="502919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39" y="498347"/>
                </a:moveTo>
                <a:lnTo>
                  <a:pt x="502919" y="498347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8347"/>
                </a:lnTo>
                <a:close/>
              </a:path>
              <a:path w="510540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39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252459" y="4789932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4"/>
                </a:moveTo>
                <a:lnTo>
                  <a:pt x="495300" y="489204"/>
                </a:lnTo>
                <a:lnTo>
                  <a:pt x="495300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244840" y="4783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8347"/>
                </a:moveTo>
                <a:lnTo>
                  <a:pt x="7619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10540" h="513714">
                <a:moveTo>
                  <a:pt x="496824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8347"/>
                </a:lnTo>
                <a:close/>
              </a:path>
              <a:path w="510540" h="513714">
                <a:moveTo>
                  <a:pt x="496824" y="6095"/>
                </a:moveTo>
                <a:lnTo>
                  <a:pt x="496824" y="505968"/>
                </a:lnTo>
                <a:lnTo>
                  <a:pt x="502919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39" y="498347"/>
                </a:moveTo>
                <a:lnTo>
                  <a:pt x="502919" y="498347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8347"/>
                </a:lnTo>
                <a:close/>
              </a:path>
              <a:path w="510540" h="513714">
                <a:moveTo>
                  <a:pt x="13715" y="6095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40" h="513714">
                <a:moveTo>
                  <a:pt x="510539" y="6095"/>
                </a:moveTo>
                <a:lnTo>
                  <a:pt x="496824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746235" y="4789932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740140" y="4783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8347"/>
                </a:lnTo>
                <a:lnTo>
                  <a:pt x="13715" y="498347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8347"/>
                </a:moveTo>
                <a:lnTo>
                  <a:pt x="6095" y="498347"/>
                </a:lnTo>
                <a:lnTo>
                  <a:pt x="13715" y="505968"/>
                </a:lnTo>
                <a:lnTo>
                  <a:pt x="13715" y="498347"/>
                </a:lnTo>
                <a:close/>
              </a:path>
              <a:path w="510540" h="513714">
                <a:moveTo>
                  <a:pt x="495300" y="498347"/>
                </a:moveTo>
                <a:lnTo>
                  <a:pt x="13715" y="498347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8347"/>
                </a:lnTo>
                <a:close/>
              </a:path>
              <a:path w="510540" h="513714">
                <a:moveTo>
                  <a:pt x="495300" y="6095"/>
                </a:moveTo>
                <a:lnTo>
                  <a:pt x="495300" y="505968"/>
                </a:lnTo>
                <a:lnTo>
                  <a:pt x="502919" y="498347"/>
                </a:lnTo>
                <a:lnTo>
                  <a:pt x="510539" y="498347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39" y="498347"/>
                </a:moveTo>
                <a:lnTo>
                  <a:pt x="502919" y="498347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8347"/>
                </a:lnTo>
                <a:close/>
              </a:path>
              <a:path w="510540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4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40" h="513714">
                <a:moveTo>
                  <a:pt x="510539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83708" y="5279135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76088" y="52715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79008" y="5279135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772911" y="527151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274308" y="5279135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299" y="0"/>
                </a:lnTo>
                <a:lnTo>
                  <a:pt x="495299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266688" y="52715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3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3" y="505967"/>
                </a:lnTo>
                <a:lnTo>
                  <a:pt x="496823" y="499871"/>
                </a:lnTo>
                <a:close/>
              </a:path>
              <a:path w="510540" h="513714">
                <a:moveTo>
                  <a:pt x="496823" y="7619"/>
                </a:moveTo>
                <a:lnTo>
                  <a:pt x="496823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6823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3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3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768083" y="5279135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761988" y="527151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263383" y="5279135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255764" y="52715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757159" y="5279135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51064" y="52715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52459" y="5279135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244840" y="52715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746235" y="5279135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740140" y="52715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283708" y="577595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276088" y="57698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79008" y="57759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72911" y="576986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74308" y="577595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299" y="0"/>
                </a:lnTo>
                <a:lnTo>
                  <a:pt x="495299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66688" y="57698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3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3" y="505968"/>
                </a:lnTo>
                <a:lnTo>
                  <a:pt x="496823" y="499872"/>
                </a:lnTo>
                <a:close/>
              </a:path>
              <a:path w="510540" h="513714">
                <a:moveTo>
                  <a:pt x="496823" y="6096"/>
                </a:moveTo>
                <a:lnTo>
                  <a:pt x="496823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3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3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3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3" y="13716"/>
                </a:lnTo>
                <a:lnTo>
                  <a:pt x="496823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6823" y="6096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68083" y="57759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61988" y="576986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263383" y="577595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55764" y="57698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6824" y="6096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757159" y="57759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751064" y="57698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5300" y="6096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252459" y="577595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244840" y="57698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6824" y="6096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746235" y="57759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740140" y="57698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39" y="6096"/>
                </a:moveTo>
                <a:lnTo>
                  <a:pt x="495300" y="6096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>
            <a:off x="6587621" y="1916775"/>
            <a:ext cx="17189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Processed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Image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78" name="object 278"/>
          <p:cNvSpPr txBox="1">
            <a:spLocks noGrp="1"/>
          </p:cNvSpPr>
          <p:nvPr>
            <p:ph type="title"/>
          </p:nvPr>
        </p:nvSpPr>
        <p:spPr>
          <a:xfrm>
            <a:off x="-434633" y="357338"/>
            <a:ext cx="6031207" cy="65979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3600" spc="15" dirty="0"/>
              <a:t>Closing</a:t>
            </a:r>
            <a:r>
              <a:rPr sz="3600" spc="-85" dirty="0"/>
              <a:t> </a:t>
            </a:r>
            <a:r>
              <a:rPr sz="3600" spc="15" dirty="0" smtClean="0"/>
              <a:t>Example</a:t>
            </a:r>
            <a:endParaRPr sz="3600" dirty="0"/>
          </a:p>
        </p:txBody>
      </p:sp>
      <p:sp>
        <p:nvSpPr>
          <p:cNvPr id="279" name="TextBox 278"/>
          <p:cNvSpPr txBox="1"/>
          <p:nvPr/>
        </p:nvSpPr>
        <p:spPr>
          <a:xfrm>
            <a:off x="1511836" y="1950718"/>
            <a:ext cx="282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" dirty="0"/>
              <a:t>Original</a:t>
            </a:r>
            <a:r>
              <a:rPr lang="en-US" spc="-15" dirty="0"/>
              <a:t> </a:t>
            </a:r>
            <a:r>
              <a:rPr lang="en-US" spc="5" dirty="0"/>
              <a:t>Image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1719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Closing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3795" y="2325481"/>
            <a:ext cx="5312410" cy="9734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01930" algn="l"/>
              </a:tabLst>
            </a:pPr>
            <a:r>
              <a:rPr sz="2650" spc="-5" dirty="0">
                <a:latin typeface="Times New Roman"/>
                <a:cs typeface="Times New Roman"/>
              </a:rPr>
              <a:t>Closing operation </a:t>
            </a:r>
            <a:r>
              <a:rPr sz="2650" spc="-10" dirty="0">
                <a:latin typeface="Times New Roman"/>
                <a:cs typeface="Times New Roman"/>
              </a:rPr>
              <a:t>with </a:t>
            </a:r>
            <a:r>
              <a:rPr sz="2650" spc="-5" dirty="0">
                <a:latin typeface="Times New Roman"/>
                <a:cs typeface="Times New Roman"/>
              </a:rPr>
              <a:t>a 22 pixel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disc</a:t>
            </a:r>
            <a:endParaRPr sz="265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1930" algn="l"/>
              </a:tabLst>
            </a:pPr>
            <a:r>
              <a:rPr sz="2650" spc="-5" dirty="0">
                <a:latin typeface="Times New Roman"/>
                <a:cs typeface="Times New Roman"/>
              </a:rPr>
              <a:t>Closes </a:t>
            </a:r>
            <a:r>
              <a:rPr sz="2650" spc="-10" dirty="0">
                <a:latin typeface="Times New Roman"/>
                <a:cs typeface="Times New Roman"/>
              </a:rPr>
              <a:t>small </a:t>
            </a:r>
            <a:r>
              <a:rPr sz="2650" spc="-5" dirty="0">
                <a:latin typeface="Times New Roman"/>
                <a:cs typeface="Times New Roman"/>
              </a:rPr>
              <a:t>holes in the</a:t>
            </a:r>
            <a:r>
              <a:rPr sz="2650" spc="-5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foreground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8118" y="3754723"/>
            <a:ext cx="2815653" cy="281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4627" y="3754723"/>
            <a:ext cx="2819812" cy="2815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6279" y="4843271"/>
            <a:ext cx="1005840" cy="754380"/>
          </a:xfrm>
          <a:custGeom>
            <a:avLst/>
            <a:gdLst/>
            <a:ahLst/>
            <a:cxnLst/>
            <a:rect l="l" t="t" r="r" b="b"/>
            <a:pathLst>
              <a:path w="1005839" h="754379">
                <a:moveTo>
                  <a:pt x="754380" y="0"/>
                </a:moveTo>
                <a:lnTo>
                  <a:pt x="754380" y="188975"/>
                </a:lnTo>
                <a:lnTo>
                  <a:pt x="0" y="188975"/>
                </a:lnTo>
                <a:lnTo>
                  <a:pt x="0" y="566927"/>
                </a:lnTo>
                <a:lnTo>
                  <a:pt x="754380" y="566927"/>
                </a:lnTo>
                <a:lnTo>
                  <a:pt x="754380" y="754379"/>
                </a:lnTo>
                <a:lnTo>
                  <a:pt x="1005840" y="377951"/>
                </a:lnTo>
                <a:lnTo>
                  <a:pt x="75438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1708" y="4826508"/>
            <a:ext cx="1018540" cy="789940"/>
          </a:xfrm>
          <a:custGeom>
            <a:avLst/>
            <a:gdLst/>
            <a:ahLst/>
            <a:cxnLst/>
            <a:rect l="l" t="t" r="r" b="b"/>
            <a:pathLst>
              <a:path w="1018539" h="789939">
                <a:moveTo>
                  <a:pt x="754379" y="583692"/>
                </a:moveTo>
                <a:lnTo>
                  <a:pt x="754379" y="789432"/>
                </a:lnTo>
                <a:lnTo>
                  <a:pt x="766595" y="771144"/>
                </a:lnTo>
                <a:lnTo>
                  <a:pt x="765047" y="771144"/>
                </a:lnTo>
                <a:lnTo>
                  <a:pt x="755903" y="768096"/>
                </a:lnTo>
                <a:lnTo>
                  <a:pt x="765047" y="754407"/>
                </a:lnTo>
                <a:lnTo>
                  <a:pt x="765047" y="588264"/>
                </a:lnTo>
                <a:lnTo>
                  <a:pt x="758951" y="588264"/>
                </a:lnTo>
                <a:lnTo>
                  <a:pt x="754379" y="583692"/>
                </a:lnTo>
                <a:close/>
              </a:path>
              <a:path w="1018539" h="789939">
                <a:moveTo>
                  <a:pt x="765047" y="754407"/>
                </a:moveTo>
                <a:lnTo>
                  <a:pt x="755903" y="768096"/>
                </a:lnTo>
                <a:lnTo>
                  <a:pt x="765047" y="771144"/>
                </a:lnTo>
                <a:lnTo>
                  <a:pt x="765047" y="754407"/>
                </a:lnTo>
                <a:close/>
              </a:path>
              <a:path w="1018539" h="789939">
                <a:moveTo>
                  <a:pt x="1005331" y="394709"/>
                </a:moveTo>
                <a:lnTo>
                  <a:pt x="765047" y="754407"/>
                </a:lnTo>
                <a:lnTo>
                  <a:pt x="765047" y="771144"/>
                </a:lnTo>
                <a:lnTo>
                  <a:pt x="766595" y="771144"/>
                </a:lnTo>
                <a:lnTo>
                  <a:pt x="1015996" y="397764"/>
                </a:lnTo>
                <a:lnTo>
                  <a:pt x="1007363" y="397764"/>
                </a:lnTo>
                <a:lnTo>
                  <a:pt x="1005331" y="394709"/>
                </a:lnTo>
                <a:close/>
              </a:path>
              <a:path w="1018539" h="789939">
                <a:moveTo>
                  <a:pt x="754379" y="201168"/>
                </a:moveTo>
                <a:lnTo>
                  <a:pt x="0" y="201168"/>
                </a:lnTo>
                <a:lnTo>
                  <a:pt x="0" y="588264"/>
                </a:lnTo>
                <a:lnTo>
                  <a:pt x="754379" y="588264"/>
                </a:lnTo>
                <a:lnTo>
                  <a:pt x="754379" y="583692"/>
                </a:lnTo>
                <a:lnTo>
                  <a:pt x="10667" y="583692"/>
                </a:lnTo>
                <a:lnTo>
                  <a:pt x="4571" y="577596"/>
                </a:lnTo>
                <a:lnTo>
                  <a:pt x="10667" y="577596"/>
                </a:lnTo>
                <a:lnTo>
                  <a:pt x="10667" y="211836"/>
                </a:lnTo>
                <a:lnTo>
                  <a:pt x="4571" y="211836"/>
                </a:lnTo>
                <a:lnTo>
                  <a:pt x="10667" y="205740"/>
                </a:lnTo>
                <a:lnTo>
                  <a:pt x="754379" y="205740"/>
                </a:lnTo>
                <a:lnTo>
                  <a:pt x="754379" y="201168"/>
                </a:lnTo>
                <a:close/>
              </a:path>
              <a:path w="1018539" h="789939">
                <a:moveTo>
                  <a:pt x="765047" y="577596"/>
                </a:moveTo>
                <a:lnTo>
                  <a:pt x="10667" y="577596"/>
                </a:lnTo>
                <a:lnTo>
                  <a:pt x="10667" y="583692"/>
                </a:lnTo>
                <a:lnTo>
                  <a:pt x="754379" y="583692"/>
                </a:lnTo>
                <a:lnTo>
                  <a:pt x="758951" y="588264"/>
                </a:lnTo>
                <a:lnTo>
                  <a:pt x="765047" y="588264"/>
                </a:lnTo>
                <a:lnTo>
                  <a:pt x="765047" y="577596"/>
                </a:lnTo>
                <a:close/>
              </a:path>
              <a:path w="1018539" h="789939">
                <a:moveTo>
                  <a:pt x="10667" y="577596"/>
                </a:moveTo>
                <a:lnTo>
                  <a:pt x="4571" y="577596"/>
                </a:lnTo>
                <a:lnTo>
                  <a:pt x="10667" y="583692"/>
                </a:lnTo>
                <a:lnTo>
                  <a:pt x="10667" y="577596"/>
                </a:lnTo>
                <a:close/>
              </a:path>
              <a:path w="1018539" h="789939">
                <a:moveTo>
                  <a:pt x="1007363" y="391668"/>
                </a:moveTo>
                <a:lnTo>
                  <a:pt x="1005336" y="394716"/>
                </a:lnTo>
                <a:lnTo>
                  <a:pt x="1007363" y="397764"/>
                </a:lnTo>
                <a:lnTo>
                  <a:pt x="1007363" y="391668"/>
                </a:lnTo>
                <a:close/>
              </a:path>
              <a:path w="1018539" h="789939">
                <a:moveTo>
                  <a:pt x="1015996" y="391668"/>
                </a:moveTo>
                <a:lnTo>
                  <a:pt x="1007363" y="391668"/>
                </a:lnTo>
                <a:lnTo>
                  <a:pt x="1007363" y="397764"/>
                </a:lnTo>
                <a:lnTo>
                  <a:pt x="1015996" y="397764"/>
                </a:lnTo>
                <a:lnTo>
                  <a:pt x="1018027" y="394709"/>
                </a:lnTo>
                <a:lnTo>
                  <a:pt x="1015996" y="391668"/>
                </a:lnTo>
                <a:close/>
              </a:path>
              <a:path w="1018539" h="789939">
                <a:moveTo>
                  <a:pt x="765577" y="16764"/>
                </a:moveTo>
                <a:lnTo>
                  <a:pt x="765047" y="16764"/>
                </a:lnTo>
                <a:lnTo>
                  <a:pt x="765047" y="33555"/>
                </a:lnTo>
                <a:lnTo>
                  <a:pt x="1005331" y="394709"/>
                </a:lnTo>
                <a:lnTo>
                  <a:pt x="1007363" y="391668"/>
                </a:lnTo>
                <a:lnTo>
                  <a:pt x="1015996" y="391668"/>
                </a:lnTo>
                <a:lnTo>
                  <a:pt x="765577" y="16764"/>
                </a:lnTo>
                <a:close/>
              </a:path>
              <a:path w="1018539" h="789939">
                <a:moveTo>
                  <a:pt x="10667" y="205740"/>
                </a:moveTo>
                <a:lnTo>
                  <a:pt x="4571" y="211836"/>
                </a:lnTo>
                <a:lnTo>
                  <a:pt x="10667" y="211836"/>
                </a:lnTo>
                <a:lnTo>
                  <a:pt x="10667" y="205740"/>
                </a:lnTo>
                <a:close/>
              </a:path>
              <a:path w="1018539" h="789939">
                <a:moveTo>
                  <a:pt x="765047" y="201168"/>
                </a:moveTo>
                <a:lnTo>
                  <a:pt x="758951" y="201168"/>
                </a:lnTo>
                <a:lnTo>
                  <a:pt x="754379" y="205740"/>
                </a:lnTo>
                <a:lnTo>
                  <a:pt x="10667" y="205740"/>
                </a:lnTo>
                <a:lnTo>
                  <a:pt x="10667" y="211836"/>
                </a:lnTo>
                <a:lnTo>
                  <a:pt x="765047" y="211836"/>
                </a:lnTo>
                <a:lnTo>
                  <a:pt x="765047" y="201168"/>
                </a:lnTo>
                <a:close/>
              </a:path>
              <a:path w="1018539" h="789939">
                <a:moveTo>
                  <a:pt x="754379" y="0"/>
                </a:moveTo>
                <a:lnTo>
                  <a:pt x="754379" y="205740"/>
                </a:lnTo>
                <a:lnTo>
                  <a:pt x="758951" y="201168"/>
                </a:lnTo>
                <a:lnTo>
                  <a:pt x="765047" y="201168"/>
                </a:lnTo>
                <a:lnTo>
                  <a:pt x="765047" y="33555"/>
                </a:lnTo>
                <a:lnTo>
                  <a:pt x="755903" y="19812"/>
                </a:lnTo>
                <a:lnTo>
                  <a:pt x="765047" y="16764"/>
                </a:lnTo>
                <a:lnTo>
                  <a:pt x="765577" y="16764"/>
                </a:lnTo>
                <a:lnTo>
                  <a:pt x="754379" y="0"/>
                </a:lnTo>
                <a:close/>
              </a:path>
              <a:path w="1018539" h="789939">
                <a:moveTo>
                  <a:pt x="765047" y="16764"/>
                </a:moveTo>
                <a:lnTo>
                  <a:pt x="755903" y="19812"/>
                </a:lnTo>
                <a:lnTo>
                  <a:pt x="765047" y="33555"/>
                </a:lnTo>
                <a:lnTo>
                  <a:pt x="765047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47053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Closing</a:t>
            </a:r>
            <a:r>
              <a:rPr sz="3600" spc="-8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3569" y="2228172"/>
            <a:ext cx="5048250" cy="10960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82625" indent="-67056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682625" algn="l"/>
                <a:tab pos="683260" algn="l"/>
              </a:tabLst>
            </a:pPr>
            <a:r>
              <a:rPr sz="3050" spc="15" dirty="0">
                <a:latin typeface="Times New Roman"/>
                <a:cs typeface="Times New Roman"/>
              </a:rPr>
              <a:t>Threshold</a:t>
            </a:r>
            <a:endParaRPr sz="3050">
              <a:latin typeface="Times New Roman"/>
              <a:cs typeface="Times New Roman"/>
            </a:endParaRPr>
          </a:p>
          <a:p>
            <a:pPr marL="682625" indent="-67056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682625" algn="l"/>
                <a:tab pos="683260" algn="l"/>
              </a:tabLst>
            </a:pPr>
            <a:r>
              <a:rPr sz="3050" spc="10" dirty="0">
                <a:latin typeface="Times New Roman"/>
                <a:cs typeface="Times New Roman"/>
              </a:rPr>
              <a:t>Closing with disc </a:t>
            </a:r>
            <a:r>
              <a:rPr sz="3050" spc="15" dirty="0">
                <a:latin typeface="Times New Roman"/>
                <a:cs typeface="Times New Roman"/>
              </a:rPr>
              <a:t>of </a:t>
            </a:r>
            <a:r>
              <a:rPr sz="3050" spc="5" dirty="0">
                <a:latin typeface="Times New Roman"/>
                <a:cs typeface="Times New Roman"/>
              </a:rPr>
              <a:t>size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20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490" y="3896042"/>
            <a:ext cx="2678081" cy="2017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0302" y="3896042"/>
            <a:ext cx="2674334" cy="2017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4002" y="3896042"/>
            <a:ext cx="2674334" cy="2017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3072" y="5926396"/>
            <a:ext cx="309943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15" dirty="0">
                <a:solidFill>
                  <a:srgbClr val="CC0000"/>
                </a:solidFill>
                <a:latin typeface="Times New Roman"/>
                <a:cs typeface="Times New Roman"/>
              </a:rPr>
              <a:t>Thresholded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1647" y="5926396"/>
            <a:ext cx="159575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10" dirty="0">
                <a:solidFill>
                  <a:srgbClr val="CC0000"/>
                </a:solidFill>
                <a:latin typeface="Times New Roman"/>
                <a:cs typeface="Times New Roman"/>
              </a:rPr>
              <a:t>closed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6" y="913930"/>
            <a:ext cx="2969061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20" dirty="0"/>
              <a:t>Op</a:t>
            </a:r>
            <a:r>
              <a:rPr sz="3600" spc="5" dirty="0"/>
              <a:t>e</a:t>
            </a:r>
            <a:r>
              <a:rPr sz="3600" spc="10" dirty="0"/>
              <a:t>ni</a:t>
            </a:r>
            <a:r>
              <a:rPr sz="3600" spc="20" dirty="0"/>
              <a:t>n</a:t>
            </a:r>
            <a:r>
              <a:rPr sz="3600" spc="15" dirty="0"/>
              <a:t>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3569" y="2081297"/>
            <a:ext cx="7825740" cy="18745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320"/>
              </a:lnSpc>
              <a:spcBef>
                <a:spcPts val="525"/>
              </a:spcBef>
              <a:tabLst>
                <a:tab pos="1744980" algn="l"/>
                <a:tab pos="2155190" algn="l"/>
              </a:tabLst>
            </a:pPr>
            <a:r>
              <a:rPr sz="3050" spc="15" dirty="0">
                <a:latin typeface="Times New Roman"/>
                <a:cs typeface="Times New Roman"/>
              </a:rPr>
              <a:t>The opening </a:t>
            </a:r>
            <a:r>
              <a:rPr sz="3050" spc="10" dirty="0">
                <a:latin typeface="Times New Roman"/>
                <a:cs typeface="Times New Roman"/>
              </a:rPr>
              <a:t>of image </a:t>
            </a:r>
            <a:r>
              <a:rPr sz="3050" i="1" spc="5" dirty="0">
                <a:latin typeface="Times New Roman"/>
                <a:cs typeface="Times New Roman"/>
              </a:rPr>
              <a:t>f </a:t>
            </a:r>
            <a:r>
              <a:rPr sz="3050" spc="15" dirty="0">
                <a:latin typeface="Times New Roman"/>
                <a:cs typeface="Times New Roman"/>
              </a:rPr>
              <a:t>by </a:t>
            </a:r>
            <a:r>
              <a:rPr sz="3050" spc="10" dirty="0">
                <a:latin typeface="Times New Roman"/>
                <a:cs typeface="Times New Roman"/>
              </a:rPr>
              <a:t>structuring element </a:t>
            </a:r>
            <a:r>
              <a:rPr sz="3050" i="1" spc="5" dirty="0">
                <a:latin typeface="Times New Roman"/>
                <a:cs typeface="Times New Roman"/>
              </a:rPr>
              <a:t>s,  </a:t>
            </a:r>
            <a:r>
              <a:rPr sz="3050" spc="15" dirty="0">
                <a:latin typeface="Times New Roman"/>
                <a:cs typeface="Times New Roman"/>
              </a:rPr>
              <a:t>denoted</a:t>
            </a:r>
            <a:r>
              <a:rPr sz="3050" spc="-30" dirty="0">
                <a:latin typeface="Times New Roman"/>
                <a:cs typeface="Times New Roman"/>
              </a:rPr>
              <a:t> </a:t>
            </a:r>
            <a:r>
              <a:rPr sz="3050" spc="770" dirty="0">
                <a:latin typeface="Cambria Math"/>
                <a:cs typeface="Cambria Math"/>
              </a:rPr>
              <a:t>ƒ	</a:t>
            </a:r>
            <a:r>
              <a:rPr sz="3050" spc="20" dirty="0">
                <a:latin typeface="Cambria Math"/>
                <a:cs typeface="Cambria Math"/>
              </a:rPr>
              <a:t>○	</a:t>
            </a:r>
            <a:r>
              <a:rPr sz="3050" spc="110" dirty="0">
                <a:latin typeface="Cambria Math"/>
                <a:cs typeface="Cambria Math"/>
              </a:rPr>
              <a:t>s </a:t>
            </a:r>
            <a:r>
              <a:rPr sz="3050" spc="10" dirty="0">
                <a:latin typeface="Times New Roman"/>
                <a:cs typeface="Times New Roman"/>
              </a:rPr>
              <a:t>is simply </a:t>
            </a:r>
            <a:r>
              <a:rPr sz="3050" spc="15" dirty="0">
                <a:latin typeface="Times New Roman"/>
                <a:cs typeface="Times New Roman"/>
              </a:rPr>
              <a:t>an </a:t>
            </a:r>
            <a:r>
              <a:rPr sz="3050" spc="10" dirty="0">
                <a:latin typeface="Times New Roman"/>
                <a:cs typeface="Times New Roman"/>
              </a:rPr>
              <a:t>erosion </a:t>
            </a:r>
            <a:r>
              <a:rPr sz="3050" spc="15" dirty="0">
                <a:latin typeface="Times New Roman"/>
                <a:cs typeface="Times New Roman"/>
              </a:rPr>
              <a:t>followed by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a  </a:t>
            </a:r>
            <a:r>
              <a:rPr sz="3050" spc="10" dirty="0">
                <a:latin typeface="Times New Roman"/>
                <a:cs typeface="Times New Roman"/>
              </a:rPr>
              <a:t>dilation</a:t>
            </a:r>
            <a:endParaRPr sz="3050">
              <a:latin typeface="Times New Roman"/>
              <a:cs typeface="Times New Roman"/>
            </a:endParaRPr>
          </a:p>
          <a:p>
            <a:pPr marL="853440">
              <a:lnSpc>
                <a:spcPct val="100000"/>
              </a:lnSpc>
              <a:spcBef>
                <a:spcPts val="505"/>
              </a:spcBef>
              <a:tabLst>
                <a:tab pos="1251585" algn="l"/>
                <a:tab pos="1659889" algn="l"/>
                <a:tab pos="2040889" algn="l"/>
                <a:tab pos="2527300" algn="l"/>
                <a:tab pos="3088005" algn="l"/>
              </a:tabLst>
            </a:pPr>
            <a:r>
              <a:rPr sz="3050" spc="770" dirty="0">
                <a:latin typeface="Cambria Math"/>
                <a:cs typeface="Cambria Math"/>
              </a:rPr>
              <a:t>ƒ	</a:t>
            </a:r>
            <a:r>
              <a:rPr sz="3050" spc="20" dirty="0">
                <a:latin typeface="Cambria Math"/>
                <a:cs typeface="Cambria Math"/>
              </a:rPr>
              <a:t>○	</a:t>
            </a:r>
            <a:r>
              <a:rPr sz="3050" spc="110" dirty="0">
                <a:latin typeface="Cambria Math"/>
                <a:cs typeface="Cambria Math"/>
              </a:rPr>
              <a:t>s	</a:t>
            </a:r>
            <a:r>
              <a:rPr sz="3050" spc="25" dirty="0">
                <a:latin typeface="Cambria Math"/>
                <a:cs typeface="Cambria Math"/>
              </a:rPr>
              <a:t>=	</a:t>
            </a:r>
            <a:r>
              <a:rPr sz="3050" spc="390" dirty="0">
                <a:latin typeface="Cambria Math"/>
                <a:cs typeface="Cambria Math"/>
              </a:rPr>
              <a:t>(ƒ	</a:t>
            </a:r>
            <a:r>
              <a:rPr sz="3050" spc="30" dirty="0">
                <a:latin typeface="Cambria Math"/>
                <a:cs typeface="Cambria Math"/>
              </a:rPr>
              <a:t>⊖</a:t>
            </a:r>
            <a:r>
              <a:rPr sz="3050" spc="10" dirty="0">
                <a:latin typeface="Cambria Math"/>
                <a:cs typeface="Cambria Math"/>
              </a:rPr>
              <a:t> </a:t>
            </a:r>
            <a:r>
              <a:rPr sz="3050" spc="80" dirty="0">
                <a:latin typeface="Cambria Math"/>
                <a:cs typeface="Cambria Math"/>
              </a:rPr>
              <a:t>s)⨁s</a:t>
            </a:r>
            <a:endParaRPr sz="30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4361219"/>
            <a:ext cx="3160360" cy="1631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0036" y="4519175"/>
            <a:ext cx="2295585" cy="13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4111" y="4360929"/>
            <a:ext cx="2595520" cy="1697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4259" y="6136525"/>
            <a:ext cx="46882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38829" algn="l"/>
              </a:tabLst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shape	</a:t>
            </a:r>
            <a:r>
              <a:rPr sz="1950" spc="5" dirty="0">
                <a:latin typeface="Times New Roman"/>
                <a:cs typeface="Times New Roman"/>
              </a:rPr>
              <a:t>After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erosion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0759" y="6136525"/>
            <a:ext cx="139001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After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dilation  </a:t>
            </a:r>
            <a:r>
              <a:rPr sz="1950" spc="15" dirty="0">
                <a:latin typeface="Times New Roman"/>
                <a:cs typeface="Times New Roman"/>
              </a:rPr>
              <a:t>(opening)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143" y="6822438"/>
            <a:ext cx="737171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Note: </a:t>
            </a:r>
            <a:r>
              <a:rPr sz="3050" spc="15" dirty="0">
                <a:latin typeface="Times New Roman"/>
                <a:cs typeface="Times New Roman"/>
              </a:rPr>
              <a:t>a </a:t>
            </a:r>
            <a:r>
              <a:rPr sz="3050" spc="10" dirty="0">
                <a:latin typeface="Times New Roman"/>
                <a:cs typeface="Times New Roman"/>
              </a:rPr>
              <a:t>disc </a:t>
            </a:r>
            <a:r>
              <a:rPr sz="3050" spc="15" dirty="0">
                <a:latin typeface="Times New Roman"/>
                <a:cs typeface="Times New Roman"/>
              </a:rPr>
              <a:t>shaped </a:t>
            </a:r>
            <a:r>
              <a:rPr sz="3050" spc="5" dirty="0">
                <a:latin typeface="Times New Roman"/>
                <a:cs typeface="Times New Roman"/>
              </a:rPr>
              <a:t>structuring </a:t>
            </a:r>
            <a:r>
              <a:rPr sz="3050" spc="10" dirty="0">
                <a:latin typeface="Times New Roman"/>
                <a:cs typeface="Times New Roman"/>
              </a:rPr>
              <a:t>element is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used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19" y="1901352"/>
            <a:ext cx="24542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Opening</a:t>
            </a:r>
            <a:r>
              <a:rPr sz="2650" spc="-65" dirty="0"/>
              <a:t> </a:t>
            </a:r>
            <a:r>
              <a:rPr sz="2650" spc="-10" dirty="0"/>
              <a:t>Example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4858096" y="1203132"/>
            <a:ext cx="5029887" cy="2860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0568" y="4252660"/>
            <a:ext cx="5034322" cy="283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0904" y="2210816"/>
            <a:ext cx="1142365" cy="8305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1465" marR="5080" indent="-279400">
              <a:lnSpc>
                <a:spcPts val="3170"/>
              </a:lnSpc>
              <a:spcBef>
                <a:spcPts val="200"/>
              </a:spcBef>
            </a:pPr>
            <a:r>
              <a:rPr sz="2650" spc="-10" dirty="0">
                <a:latin typeface="Times New Roman"/>
                <a:cs typeface="Times New Roman"/>
              </a:rPr>
              <a:t>Original  </a:t>
            </a:r>
            <a:r>
              <a:rPr sz="2650" spc="-5" dirty="0">
                <a:latin typeface="Times New Roman"/>
                <a:cs typeface="Times New Roman"/>
              </a:rPr>
              <a:t>Image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3017" y="5037896"/>
            <a:ext cx="1180465" cy="1232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16230" algn="r">
              <a:lnSpc>
                <a:spcPts val="3170"/>
              </a:lnSpc>
              <a:spcBef>
                <a:spcPts val="200"/>
              </a:spcBef>
            </a:pPr>
            <a:r>
              <a:rPr sz="2650" spc="-5" dirty="0">
                <a:latin typeface="Times New Roman"/>
                <a:cs typeface="Times New Roman"/>
              </a:rPr>
              <a:t>Image  </a:t>
            </a:r>
            <a:r>
              <a:rPr sz="2650" spc="-10" dirty="0">
                <a:latin typeface="Times New Roman"/>
                <a:cs typeface="Times New Roman"/>
              </a:rPr>
              <a:t>After  Opening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" y="227990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80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3" y="2272283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1"/>
                </a:lnTo>
                <a:lnTo>
                  <a:pt x="13715" y="507491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1"/>
                </a:moveTo>
                <a:lnTo>
                  <a:pt x="6095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6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69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09016" y="499871"/>
                </a:lnTo>
                <a:lnTo>
                  <a:pt x="509016" y="15239"/>
                </a:lnTo>
                <a:lnTo>
                  <a:pt x="502919" y="15239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1"/>
                </a:lnTo>
                <a:close/>
              </a:path>
              <a:path w="509269" h="513714">
                <a:moveTo>
                  <a:pt x="13715" y="7619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09269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7619"/>
                </a:moveTo>
                <a:lnTo>
                  <a:pt x="495300" y="7619"/>
                </a:lnTo>
                <a:lnTo>
                  <a:pt x="502919" y="15239"/>
                </a:lnTo>
                <a:lnTo>
                  <a:pt x="509016" y="15239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903" y="227990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9283" y="2272283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3" y="507491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6823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6823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6823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0679" y="227990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4583" y="2272283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299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299" y="507491"/>
                </a:lnTo>
                <a:lnTo>
                  <a:pt x="495299" y="499871"/>
                </a:lnTo>
                <a:close/>
              </a:path>
              <a:path w="510539" h="513714">
                <a:moveTo>
                  <a:pt x="495299" y="7619"/>
                </a:moveTo>
                <a:lnTo>
                  <a:pt x="495299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5299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5299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299" y="15239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5299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5979" y="227990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8360" y="2272283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5239"/>
                </a:lnTo>
                <a:lnTo>
                  <a:pt x="7619" y="15239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7491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5239" y="499871"/>
                </a:lnTo>
                <a:lnTo>
                  <a:pt x="15239" y="507491"/>
                </a:lnTo>
                <a:lnTo>
                  <a:pt x="496823" y="507491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7491"/>
                </a:lnTo>
                <a:lnTo>
                  <a:pt x="504444" y="499871"/>
                </a:lnTo>
                <a:lnTo>
                  <a:pt x="510539" y="499871"/>
                </a:lnTo>
                <a:lnTo>
                  <a:pt x="510539" y="15239"/>
                </a:lnTo>
                <a:lnTo>
                  <a:pt x="504444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4" y="499871"/>
                </a:lnTo>
                <a:lnTo>
                  <a:pt x="496823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5239"/>
                </a:lnTo>
                <a:lnTo>
                  <a:pt x="15239" y="15239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5239" y="7619"/>
                </a:lnTo>
                <a:lnTo>
                  <a:pt x="15239" y="15239"/>
                </a:lnTo>
                <a:lnTo>
                  <a:pt x="496823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3" y="7619"/>
                </a:lnTo>
                <a:lnTo>
                  <a:pt x="504444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227990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3660" y="2272283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5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10539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5300" y="7619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5055" y="227990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7435" y="2272283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5239"/>
                </a:lnTo>
                <a:lnTo>
                  <a:pt x="7619" y="15239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7491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5239" y="499871"/>
                </a:lnTo>
                <a:lnTo>
                  <a:pt x="15239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4443" y="499871"/>
                </a:lnTo>
                <a:lnTo>
                  <a:pt x="510539" y="499871"/>
                </a:lnTo>
                <a:lnTo>
                  <a:pt x="510539" y="15239"/>
                </a:lnTo>
                <a:lnTo>
                  <a:pt x="504443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3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5239"/>
                </a:lnTo>
                <a:lnTo>
                  <a:pt x="15239" y="15239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5239" y="7619"/>
                </a:lnTo>
                <a:lnTo>
                  <a:pt x="15239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4443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355" y="227990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735" y="2272283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4132" y="227990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3" y="0"/>
                </a:lnTo>
                <a:lnTo>
                  <a:pt x="496823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8035" y="2272283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5239"/>
                </a:lnTo>
                <a:lnTo>
                  <a:pt x="502919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5239"/>
                </a:lnTo>
                <a:lnTo>
                  <a:pt x="509015" y="15239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" y="2778251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3" y="487680"/>
                </a:lnTo>
                <a:lnTo>
                  <a:pt x="496823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983" y="277063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1"/>
                </a:lnTo>
                <a:lnTo>
                  <a:pt x="13715" y="507491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1"/>
                </a:moveTo>
                <a:lnTo>
                  <a:pt x="6095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6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69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1"/>
                </a:lnTo>
                <a:close/>
              </a:path>
              <a:path w="509269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69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6" y="13715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6903" y="2778251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9283" y="2770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3" y="507491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6823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6823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0679" y="2778251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583" y="2770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299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299" y="507491"/>
                </a:lnTo>
                <a:lnTo>
                  <a:pt x="495299" y="499871"/>
                </a:lnTo>
                <a:close/>
              </a:path>
              <a:path w="510539" h="513714">
                <a:moveTo>
                  <a:pt x="495299" y="7619"/>
                </a:moveTo>
                <a:lnTo>
                  <a:pt x="495299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5299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5299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299" y="13715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5299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5979" y="2778251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9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8360" y="2770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7491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5239" y="499871"/>
                </a:lnTo>
                <a:lnTo>
                  <a:pt x="15239" y="507491"/>
                </a:lnTo>
                <a:lnTo>
                  <a:pt x="496823" y="507491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7491"/>
                </a:lnTo>
                <a:lnTo>
                  <a:pt x="504444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4" y="499871"/>
                </a:lnTo>
                <a:lnTo>
                  <a:pt x="496823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496823" y="13715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3" y="7619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9755" y="2778251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5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3660" y="2770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5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10539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5055" y="2778251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3" y="487680"/>
                </a:lnTo>
                <a:lnTo>
                  <a:pt x="496823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7435" y="2770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7491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5239" y="499871"/>
                </a:lnTo>
                <a:lnTo>
                  <a:pt x="15239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4443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3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3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4443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0355" y="2778251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2735" y="277063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4132" y="2778251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3" y="487680"/>
                </a:lnTo>
                <a:lnTo>
                  <a:pt x="496823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98035" y="277063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080" y="326593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3" y="0"/>
                </a:lnTo>
                <a:lnTo>
                  <a:pt x="496823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983" y="325983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7"/>
                </a:lnTo>
                <a:lnTo>
                  <a:pt x="13715" y="505967"/>
                </a:lnTo>
                <a:lnTo>
                  <a:pt x="6095" y="498348"/>
                </a:lnTo>
                <a:lnTo>
                  <a:pt x="13715" y="498348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8348"/>
                </a:moveTo>
                <a:lnTo>
                  <a:pt x="6095" y="498348"/>
                </a:lnTo>
                <a:lnTo>
                  <a:pt x="13715" y="505967"/>
                </a:lnTo>
                <a:lnTo>
                  <a:pt x="13715" y="498348"/>
                </a:lnTo>
                <a:close/>
              </a:path>
              <a:path w="509269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8"/>
                </a:lnTo>
                <a:close/>
              </a:path>
              <a:path w="509269" h="513714">
                <a:moveTo>
                  <a:pt x="495300" y="6096"/>
                </a:moveTo>
                <a:lnTo>
                  <a:pt x="495300" y="505967"/>
                </a:lnTo>
                <a:lnTo>
                  <a:pt x="502919" y="498348"/>
                </a:lnTo>
                <a:lnTo>
                  <a:pt x="509016" y="498348"/>
                </a:lnTo>
                <a:lnTo>
                  <a:pt x="509016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09269" h="513714">
                <a:moveTo>
                  <a:pt x="509016" y="498348"/>
                </a:moveTo>
                <a:lnTo>
                  <a:pt x="502919" y="498348"/>
                </a:lnTo>
                <a:lnTo>
                  <a:pt x="495300" y="505967"/>
                </a:lnTo>
                <a:lnTo>
                  <a:pt x="509016" y="505967"/>
                </a:lnTo>
                <a:lnTo>
                  <a:pt x="509016" y="498348"/>
                </a:lnTo>
                <a:close/>
              </a:path>
              <a:path w="509269" h="513714">
                <a:moveTo>
                  <a:pt x="13715" y="6096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69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69" h="513714">
                <a:moveTo>
                  <a:pt x="509016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09016" y="13715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6903" y="3265932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9283" y="3259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3715" y="505967"/>
                </a:lnTo>
                <a:lnTo>
                  <a:pt x="7619" y="498348"/>
                </a:lnTo>
                <a:lnTo>
                  <a:pt x="13715" y="498348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7619" y="498348"/>
                </a:lnTo>
                <a:lnTo>
                  <a:pt x="13715" y="505967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6823" y="498348"/>
                </a:moveTo>
                <a:lnTo>
                  <a:pt x="13715" y="498348"/>
                </a:lnTo>
                <a:lnTo>
                  <a:pt x="13715" y="505967"/>
                </a:lnTo>
                <a:lnTo>
                  <a:pt x="496823" y="505967"/>
                </a:lnTo>
                <a:lnTo>
                  <a:pt x="496823" y="498348"/>
                </a:lnTo>
                <a:close/>
              </a:path>
              <a:path w="510539" h="513714">
                <a:moveTo>
                  <a:pt x="496823" y="6096"/>
                </a:moveTo>
                <a:lnTo>
                  <a:pt x="496823" y="505967"/>
                </a:lnTo>
                <a:lnTo>
                  <a:pt x="502920" y="498348"/>
                </a:lnTo>
                <a:lnTo>
                  <a:pt x="510540" y="498348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3" y="6096"/>
                </a:lnTo>
                <a:close/>
              </a:path>
              <a:path w="510539" h="513714">
                <a:moveTo>
                  <a:pt x="510540" y="498348"/>
                </a:moveTo>
                <a:lnTo>
                  <a:pt x="502920" y="498348"/>
                </a:lnTo>
                <a:lnTo>
                  <a:pt x="496823" y="505967"/>
                </a:lnTo>
                <a:lnTo>
                  <a:pt x="510540" y="505967"/>
                </a:lnTo>
                <a:lnTo>
                  <a:pt x="510540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3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6096"/>
                </a:lnTo>
                <a:close/>
              </a:path>
              <a:path w="510539" h="513714">
                <a:moveTo>
                  <a:pt x="510540" y="6096"/>
                </a:moveTo>
                <a:lnTo>
                  <a:pt x="496823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0679" y="326593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9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24583" y="3259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3715" y="505967"/>
                </a:lnTo>
                <a:lnTo>
                  <a:pt x="6096" y="498348"/>
                </a:lnTo>
                <a:lnTo>
                  <a:pt x="13715" y="498348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6096" y="498348"/>
                </a:lnTo>
                <a:lnTo>
                  <a:pt x="13715" y="505967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5299" y="498348"/>
                </a:moveTo>
                <a:lnTo>
                  <a:pt x="13715" y="498348"/>
                </a:lnTo>
                <a:lnTo>
                  <a:pt x="13715" y="505967"/>
                </a:lnTo>
                <a:lnTo>
                  <a:pt x="495299" y="505967"/>
                </a:lnTo>
                <a:lnTo>
                  <a:pt x="495299" y="498348"/>
                </a:lnTo>
                <a:close/>
              </a:path>
              <a:path w="510539" h="513714">
                <a:moveTo>
                  <a:pt x="495299" y="6096"/>
                </a:moveTo>
                <a:lnTo>
                  <a:pt x="495299" y="505967"/>
                </a:lnTo>
                <a:lnTo>
                  <a:pt x="502920" y="498348"/>
                </a:lnTo>
                <a:lnTo>
                  <a:pt x="510540" y="498348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299" y="6096"/>
                </a:lnTo>
                <a:close/>
              </a:path>
              <a:path w="510539" h="513714">
                <a:moveTo>
                  <a:pt x="510540" y="498348"/>
                </a:moveTo>
                <a:lnTo>
                  <a:pt x="502920" y="498348"/>
                </a:lnTo>
                <a:lnTo>
                  <a:pt x="495299" y="505967"/>
                </a:lnTo>
                <a:lnTo>
                  <a:pt x="510540" y="505967"/>
                </a:lnTo>
                <a:lnTo>
                  <a:pt x="510540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5299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299" y="13715"/>
                </a:lnTo>
                <a:lnTo>
                  <a:pt x="495299" y="6096"/>
                </a:lnTo>
                <a:close/>
              </a:path>
              <a:path w="510539" h="513714">
                <a:moveTo>
                  <a:pt x="510540" y="6096"/>
                </a:moveTo>
                <a:lnTo>
                  <a:pt x="495299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25979" y="326593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9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8360" y="3259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5239" y="505967"/>
                </a:lnTo>
                <a:lnTo>
                  <a:pt x="7619" y="498348"/>
                </a:lnTo>
                <a:lnTo>
                  <a:pt x="15239" y="498348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8348"/>
                </a:moveTo>
                <a:lnTo>
                  <a:pt x="7619" y="498348"/>
                </a:lnTo>
                <a:lnTo>
                  <a:pt x="15239" y="505967"/>
                </a:lnTo>
                <a:lnTo>
                  <a:pt x="15239" y="498348"/>
                </a:lnTo>
                <a:close/>
              </a:path>
              <a:path w="510539" h="513714">
                <a:moveTo>
                  <a:pt x="496823" y="498348"/>
                </a:moveTo>
                <a:lnTo>
                  <a:pt x="15239" y="498348"/>
                </a:lnTo>
                <a:lnTo>
                  <a:pt x="15239" y="505967"/>
                </a:lnTo>
                <a:lnTo>
                  <a:pt x="496823" y="505967"/>
                </a:lnTo>
                <a:lnTo>
                  <a:pt x="496823" y="498348"/>
                </a:lnTo>
                <a:close/>
              </a:path>
              <a:path w="510539" h="513714">
                <a:moveTo>
                  <a:pt x="496823" y="6096"/>
                </a:moveTo>
                <a:lnTo>
                  <a:pt x="496823" y="505967"/>
                </a:lnTo>
                <a:lnTo>
                  <a:pt x="504444" y="498348"/>
                </a:lnTo>
                <a:lnTo>
                  <a:pt x="510539" y="498348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3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4444" y="498348"/>
                </a:lnTo>
                <a:lnTo>
                  <a:pt x="496823" y="505967"/>
                </a:lnTo>
                <a:lnTo>
                  <a:pt x="510539" y="505967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5239" y="6096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6"/>
                </a:lnTo>
                <a:close/>
              </a:path>
              <a:path w="510539" h="513714">
                <a:moveTo>
                  <a:pt x="496823" y="6096"/>
                </a:moveTo>
                <a:lnTo>
                  <a:pt x="15239" y="6096"/>
                </a:lnTo>
                <a:lnTo>
                  <a:pt x="15239" y="13715"/>
                </a:lnTo>
                <a:lnTo>
                  <a:pt x="496823" y="13715"/>
                </a:lnTo>
                <a:lnTo>
                  <a:pt x="496823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3" y="6096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9755" y="326593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3660" y="3259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6095" y="498348"/>
                </a:lnTo>
                <a:lnTo>
                  <a:pt x="13715" y="498348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6095" y="498348"/>
                </a:lnTo>
                <a:lnTo>
                  <a:pt x="13715" y="505967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8"/>
                </a:lnTo>
                <a:close/>
              </a:path>
              <a:path w="510539" h="513714">
                <a:moveTo>
                  <a:pt x="495300" y="6096"/>
                </a:moveTo>
                <a:lnTo>
                  <a:pt x="495300" y="505967"/>
                </a:lnTo>
                <a:lnTo>
                  <a:pt x="502919" y="498348"/>
                </a:lnTo>
                <a:lnTo>
                  <a:pt x="510539" y="498348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2919" y="498348"/>
                </a:lnTo>
                <a:lnTo>
                  <a:pt x="495300" y="505967"/>
                </a:lnTo>
                <a:lnTo>
                  <a:pt x="510539" y="505967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5055" y="326593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7435" y="3259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5239" y="505967"/>
                </a:lnTo>
                <a:lnTo>
                  <a:pt x="7619" y="498348"/>
                </a:lnTo>
                <a:lnTo>
                  <a:pt x="15239" y="498348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8348"/>
                </a:moveTo>
                <a:lnTo>
                  <a:pt x="7619" y="498348"/>
                </a:lnTo>
                <a:lnTo>
                  <a:pt x="15239" y="505967"/>
                </a:lnTo>
                <a:lnTo>
                  <a:pt x="15239" y="498348"/>
                </a:lnTo>
                <a:close/>
              </a:path>
              <a:path w="510539" h="513714">
                <a:moveTo>
                  <a:pt x="496824" y="498348"/>
                </a:moveTo>
                <a:lnTo>
                  <a:pt x="15239" y="498348"/>
                </a:lnTo>
                <a:lnTo>
                  <a:pt x="15239" y="505967"/>
                </a:lnTo>
                <a:lnTo>
                  <a:pt x="496824" y="505967"/>
                </a:lnTo>
                <a:lnTo>
                  <a:pt x="496824" y="498348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7"/>
                </a:lnTo>
                <a:lnTo>
                  <a:pt x="504443" y="498348"/>
                </a:lnTo>
                <a:lnTo>
                  <a:pt x="510539" y="498348"/>
                </a:lnTo>
                <a:lnTo>
                  <a:pt x="510539" y="13715"/>
                </a:lnTo>
                <a:lnTo>
                  <a:pt x="504443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4443" y="498348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5239" y="6096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5239" y="6096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4443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0355" y="3265932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2735" y="325983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8348"/>
                </a:lnTo>
                <a:lnTo>
                  <a:pt x="13715" y="498348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8348"/>
                </a:moveTo>
                <a:lnTo>
                  <a:pt x="7619" y="498348"/>
                </a:lnTo>
                <a:lnTo>
                  <a:pt x="13715" y="505967"/>
                </a:lnTo>
                <a:lnTo>
                  <a:pt x="13715" y="498348"/>
                </a:lnTo>
                <a:close/>
              </a:path>
              <a:path w="510539" h="513714">
                <a:moveTo>
                  <a:pt x="496824" y="498348"/>
                </a:moveTo>
                <a:lnTo>
                  <a:pt x="13715" y="498348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8348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7"/>
                </a:lnTo>
                <a:lnTo>
                  <a:pt x="502919" y="498348"/>
                </a:lnTo>
                <a:lnTo>
                  <a:pt x="510539" y="498348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8348"/>
                </a:moveTo>
                <a:lnTo>
                  <a:pt x="502919" y="498348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8348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4132" y="3265932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98035" y="325983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8348"/>
                </a:lnTo>
                <a:lnTo>
                  <a:pt x="13715" y="498348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8348"/>
                </a:moveTo>
                <a:lnTo>
                  <a:pt x="6096" y="498348"/>
                </a:lnTo>
                <a:lnTo>
                  <a:pt x="13715" y="505967"/>
                </a:lnTo>
                <a:lnTo>
                  <a:pt x="13715" y="498348"/>
                </a:lnTo>
                <a:close/>
              </a:path>
              <a:path w="509270" h="513714">
                <a:moveTo>
                  <a:pt x="495300" y="498348"/>
                </a:moveTo>
                <a:lnTo>
                  <a:pt x="13715" y="498348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8348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7"/>
                </a:lnTo>
                <a:lnTo>
                  <a:pt x="502919" y="498348"/>
                </a:lnTo>
                <a:lnTo>
                  <a:pt x="509015" y="498348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8348"/>
                </a:moveTo>
                <a:lnTo>
                  <a:pt x="502919" y="498348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8348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080" y="3764279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5" h="492760">
                <a:moveTo>
                  <a:pt x="0" y="492252"/>
                </a:moveTo>
                <a:lnTo>
                  <a:pt x="496823" y="492252"/>
                </a:lnTo>
                <a:lnTo>
                  <a:pt x="496823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983" y="375665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6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69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09016" y="499872"/>
                </a:lnTo>
                <a:lnTo>
                  <a:pt x="509016" y="15239"/>
                </a:lnTo>
                <a:lnTo>
                  <a:pt x="502919" y="15239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2"/>
                </a:lnTo>
                <a:close/>
              </a:path>
              <a:path w="509269" h="513714">
                <a:moveTo>
                  <a:pt x="13715" y="7619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09269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7619"/>
                </a:moveTo>
                <a:lnTo>
                  <a:pt x="495300" y="7619"/>
                </a:lnTo>
                <a:lnTo>
                  <a:pt x="502919" y="15239"/>
                </a:lnTo>
                <a:lnTo>
                  <a:pt x="509016" y="15239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6903" y="3764279"/>
            <a:ext cx="495300" cy="492759"/>
          </a:xfrm>
          <a:custGeom>
            <a:avLst/>
            <a:gdLst/>
            <a:ahLst/>
            <a:cxnLst/>
            <a:rect l="l" t="t" r="r" b="b"/>
            <a:pathLst>
              <a:path w="495300" h="492760">
                <a:moveTo>
                  <a:pt x="0" y="492252"/>
                </a:moveTo>
                <a:lnTo>
                  <a:pt x="495300" y="492252"/>
                </a:lnTo>
                <a:lnTo>
                  <a:pt x="495300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E9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29283" y="3756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3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3" y="507491"/>
                </a:lnTo>
                <a:lnTo>
                  <a:pt x="496823" y="499872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7491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6823" y="507491"/>
                </a:lnTo>
                <a:lnTo>
                  <a:pt x="510540" y="507491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6823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6823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0679" y="3764279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5" h="492760">
                <a:moveTo>
                  <a:pt x="0" y="492252"/>
                </a:moveTo>
                <a:lnTo>
                  <a:pt x="496824" y="492252"/>
                </a:lnTo>
                <a:lnTo>
                  <a:pt x="496824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E9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4583" y="3756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299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299" y="507491"/>
                </a:lnTo>
                <a:lnTo>
                  <a:pt x="495299" y="499872"/>
                </a:lnTo>
                <a:close/>
              </a:path>
              <a:path w="510539" h="513714">
                <a:moveTo>
                  <a:pt x="495299" y="7619"/>
                </a:moveTo>
                <a:lnTo>
                  <a:pt x="495299" y="507491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299" y="507491"/>
                </a:lnTo>
                <a:lnTo>
                  <a:pt x="510540" y="507491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5299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299" y="15239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5299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5979" y="3764279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5" h="492760">
                <a:moveTo>
                  <a:pt x="0" y="492252"/>
                </a:moveTo>
                <a:lnTo>
                  <a:pt x="496824" y="492252"/>
                </a:lnTo>
                <a:lnTo>
                  <a:pt x="496824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18360" y="3756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5239"/>
                </a:lnTo>
                <a:lnTo>
                  <a:pt x="7619" y="15239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7491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3" y="499872"/>
                </a:moveTo>
                <a:lnTo>
                  <a:pt x="15239" y="499872"/>
                </a:lnTo>
                <a:lnTo>
                  <a:pt x="15239" y="507491"/>
                </a:lnTo>
                <a:lnTo>
                  <a:pt x="496823" y="507491"/>
                </a:lnTo>
                <a:lnTo>
                  <a:pt x="496823" y="499872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7491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4444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3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5239"/>
                </a:lnTo>
                <a:lnTo>
                  <a:pt x="15239" y="15239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5239" y="7619"/>
                </a:lnTo>
                <a:lnTo>
                  <a:pt x="15239" y="15239"/>
                </a:lnTo>
                <a:lnTo>
                  <a:pt x="496823" y="15239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3" y="7619"/>
                </a:lnTo>
                <a:lnTo>
                  <a:pt x="504444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3764279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5" h="492760">
                <a:moveTo>
                  <a:pt x="0" y="492252"/>
                </a:moveTo>
                <a:lnTo>
                  <a:pt x="496824" y="492252"/>
                </a:lnTo>
                <a:lnTo>
                  <a:pt x="496824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3660" y="3756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5" y="15239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5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5300" y="7619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5055" y="3764279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4" h="492760">
                <a:moveTo>
                  <a:pt x="0" y="492252"/>
                </a:moveTo>
                <a:lnTo>
                  <a:pt x="496823" y="492252"/>
                </a:lnTo>
                <a:lnTo>
                  <a:pt x="496823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5" y="3756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5239" y="507491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5239"/>
                </a:lnTo>
                <a:lnTo>
                  <a:pt x="7619" y="15239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7491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4443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4443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3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5239"/>
                </a:lnTo>
                <a:lnTo>
                  <a:pt x="15239" y="15239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5239" y="7619"/>
                </a:lnTo>
                <a:lnTo>
                  <a:pt x="15239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4443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10355" y="3764279"/>
            <a:ext cx="495300" cy="492759"/>
          </a:xfrm>
          <a:custGeom>
            <a:avLst/>
            <a:gdLst/>
            <a:ahLst/>
            <a:cxnLst/>
            <a:rect l="l" t="t" r="r" b="b"/>
            <a:pathLst>
              <a:path w="495300" h="492760">
                <a:moveTo>
                  <a:pt x="0" y="492252"/>
                </a:moveTo>
                <a:lnTo>
                  <a:pt x="495300" y="492252"/>
                </a:lnTo>
                <a:lnTo>
                  <a:pt x="495300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02735" y="37566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19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19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4132" y="3764279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4" h="492760">
                <a:moveTo>
                  <a:pt x="0" y="492252"/>
                </a:moveTo>
                <a:lnTo>
                  <a:pt x="496823" y="492252"/>
                </a:lnTo>
                <a:lnTo>
                  <a:pt x="496823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98035" y="375665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5239"/>
                </a:lnTo>
                <a:lnTo>
                  <a:pt x="502919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5239"/>
                </a:lnTo>
                <a:lnTo>
                  <a:pt x="509015" y="15239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080" y="4256532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3" y="0"/>
                </a:lnTo>
                <a:lnTo>
                  <a:pt x="496823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3983" y="4248911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5" y="505968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20"/>
                </a:lnTo>
                <a:lnTo>
                  <a:pt x="509016" y="7620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8"/>
                </a:lnTo>
                <a:lnTo>
                  <a:pt x="13715" y="499871"/>
                </a:lnTo>
                <a:close/>
              </a:path>
              <a:path w="50926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1"/>
                </a:lnTo>
                <a:close/>
              </a:path>
              <a:path w="509269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19" y="13715"/>
                </a:lnTo>
                <a:lnTo>
                  <a:pt x="495300" y="7620"/>
                </a:lnTo>
                <a:close/>
              </a:path>
              <a:path w="509269" h="513714">
                <a:moveTo>
                  <a:pt x="509016" y="499871"/>
                </a:moveTo>
                <a:lnTo>
                  <a:pt x="502919" y="499871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1"/>
                </a:lnTo>
                <a:close/>
              </a:path>
              <a:path w="509269" h="513714">
                <a:moveTo>
                  <a:pt x="13715" y="7620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509269" h="513714">
                <a:moveTo>
                  <a:pt x="495300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20"/>
                </a:lnTo>
                <a:close/>
              </a:path>
              <a:path w="509269" h="513714">
                <a:moveTo>
                  <a:pt x="509016" y="7620"/>
                </a:moveTo>
                <a:lnTo>
                  <a:pt x="495300" y="7620"/>
                </a:lnTo>
                <a:lnTo>
                  <a:pt x="502919" y="13715"/>
                </a:lnTo>
                <a:lnTo>
                  <a:pt x="509016" y="13715"/>
                </a:lnTo>
                <a:lnTo>
                  <a:pt x="5090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36903" y="4256532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9283" y="424891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8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3715" y="499871"/>
                </a:lnTo>
                <a:lnTo>
                  <a:pt x="13715" y="505968"/>
                </a:lnTo>
                <a:lnTo>
                  <a:pt x="496823" y="505968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7620"/>
                </a:moveTo>
                <a:lnTo>
                  <a:pt x="496823" y="505968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6823" y="505968"/>
                </a:lnTo>
                <a:lnTo>
                  <a:pt x="510540" y="505968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3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6823" y="7620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30679" y="4256532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24583" y="424891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8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299" y="499871"/>
                </a:moveTo>
                <a:lnTo>
                  <a:pt x="13715" y="499871"/>
                </a:lnTo>
                <a:lnTo>
                  <a:pt x="13715" y="505968"/>
                </a:lnTo>
                <a:lnTo>
                  <a:pt x="495299" y="505968"/>
                </a:lnTo>
                <a:lnTo>
                  <a:pt x="495299" y="499871"/>
                </a:lnTo>
                <a:close/>
              </a:path>
              <a:path w="510539" h="513714">
                <a:moveTo>
                  <a:pt x="495299" y="7620"/>
                </a:moveTo>
                <a:lnTo>
                  <a:pt x="495299" y="505968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299" y="7620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5299" y="505968"/>
                </a:lnTo>
                <a:lnTo>
                  <a:pt x="510540" y="505968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510539" h="513714">
                <a:moveTo>
                  <a:pt x="495299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495299" y="13715"/>
                </a:lnTo>
                <a:lnTo>
                  <a:pt x="495299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5299" y="7620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25979" y="4256532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18360" y="424891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5968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5239" y="499871"/>
                </a:lnTo>
                <a:lnTo>
                  <a:pt x="15239" y="505968"/>
                </a:lnTo>
                <a:lnTo>
                  <a:pt x="496823" y="505968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7620"/>
                </a:moveTo>
                <a:lnTo>
                  <a:pt x="496823" y="505968"/>
                </a:lnTo>
                <a:lnTo>
                  <a:pt x="504444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4" y="499871"/>
                </a:lnTo>
                <a:lnTo>
                  <a:pt x="496823" y="505968"/>
                </a:lnTo>
                <a:lnTo>
                  <a:pt x="510539" y="505968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3" y="7620"/>
                </a:moveTo>
                <a:lnTo>
                  <a:pt x="15239" y="7620"/>
                </a:lnTo>
                <a:lnTo>
                  <a:pt x="15239" y="13715"/>
                </a:lnTo>
                <a:lnTo>
                  <a:pt x="496823" y="13715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3" y="7620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19755" y="4256532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3660" y="424891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8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1"/>
                </a:lnTo>
                <a:close/>
              </a:path>
              <a:path w="510539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510539" h="513714">
                <a:moveTo>
                  <a:pt x="495300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5300" y="7620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15055" y="4256532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3" y="0"/>
                </a:lnTo>
                <a:lnTo>
                  <a:pt x="496823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07435" y="424891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5968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5239" y="499871"/>
                </a:lnTo>
                <a:lnTo>
                  <a:pt x="15239" y="505968"/>
                </a:lnTo>
                <a:lnTo>
                  <a:pt x="496824" y="505968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4443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3" y="13715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3" y="499871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5239" y="7620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4443" y="13715"/>
                </a:lnTo>
                <a:lnTo>
                  <a:pt x="510539" y="13715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10355" y="4256532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735" y="4248911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8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5968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04132" y="4256532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3" y="0"/>
                </a:lnTo>
                <a:lnTo>
                  <a:pt x="496823" y="498347"/>
                </a:lnTo>
                <a:lnTo>
                  <a:pt x="0" y="498347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98035" y="4248911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8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5968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0080" y="4753355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4"/>
                </a:moveTo>
                <a:lnTo>
                  <a:pt x="496823" y="489204"/>
                </a:lnTo>
                <a:lnTo>
                  <a:pt x="496823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3983" y="474725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09016" y="6095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6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69" h="513714">
                <a:moveTo>
                  <a:pt x="495300" y="6095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09269" h="513714">
                <a:moveTo>
                  <a:pt x="509016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09016" y="505967"/>
                </a:lnTo>
                <a:lnTo>
                  <a:pt x="509016" y="499871"/>
                </a:lnTo>
                <a:close/>
              </a:path>
              <a:path w="509269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69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69" h="513714">
                <a:moveTo>
                  <a:pt x="509016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09016" y="13715"/>
                </a:lnTo>
                <a:lnTo>
                  <a:pt x="5090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36903" y="4753355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4"/>
                </a:moveTo>
                <a:lnTo>
                  <a:pt x="495300" y="489204"/>
                </a:lnTo>
                <a:lnTo>
                  <a:pt x="495300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29283" y="47472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3" y="505967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6095"/>
                </a:moveTo>
                <a:lnTo>
                  <a:pt x="496823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3" y="6095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6823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3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3" y="13715"/>
                </a:lnTo>
                <a:lnTo>
                  <a:pt x="496823" y="6095"/>
                </a:lnTo>
                <a:close/>
              </a:path>
              <a:path w="510539" h="513714">
                <a:moveTo>
                  <a:pt x="510540" y="6095"/>
                </a:moveTo>
                <a:lnTo>
                  <a:pt x="496823" y="6095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30679" y="4753355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24583" y="47472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10540" y="6095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299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299" y="505967"/>
                </a:lnTo>
                <a:lnTo>
                  <a:pt x="495299" y="499871"/>
                </a:lnTo>
                <a:close/>
              </a:path>
              <a:path w="510539" h="513714">
                <a:moveTo>
                  <a:pt x="495299" y="6095"/>
                </a:moveTo>
                <a:lnTo>
                  <a:pt x="495299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299" y="6095"/>
                </a:lnTo>
                <a:close/>
              </a:path>
              <a:path w="510539" h="513714">
                <a:moveTo>
                  <a:pt x="510540" y="499871"/>
                </a:moveTo>
                <a:lnTo>
                  <a:pt x="502920" y="499871"/>
                </a:lnTo>
                <a:lnTo>
                  <a:pt x="495299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5299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299" y="13715"/>
                </a:lnTo>
                <a:lnTo>
                  <a:pt x="495299" y="6095"/>
                </a:lnTo>
                <a:close/>
              </a:path>
              <a:path w="510539" h="513714">
                <a:moveTo>
                  <a:pt x="510540" y="6095"/>
                </a:moveTo>
                <a:lnTo>
                  <a:pt x="495299" y="6095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25979" y="4753355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18360" y="47472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5239" y="505967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5967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3" y="499871"/>
                </a:moveTo>
                <a:lnTo>
                  <a:pt x="15239" y="499871"/>
                </a:lnTo>
                <a:lnTo>
                  <a:pt x="15239" y="505967"/>
                </a:lnTo>
                <a:lnTo>
                  <a:pt x="496823" y="505967"/>
                </a:lnTo>
                <a:lnTo>
                  <a:pt x="496823" y="499871"/>
                </a:lnTo>
                <a:close/>
              </a:path>
              <a:path w="510539" h="513714">
                <a:moveTo>
                  <a:pt x="496823" y="6095"/>
                </a:moveTo>
                <a:lnTo>
                  <a:pt x="496823" y="505967"/>
                </a:lnTo>
                <a:lnTo>
                  <a:pt x="504444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4" y="13715"/>
                </a:lnTo>
                <a:lnTo>
                  <a:pt x="496823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4" y="499871"/>
                </a:lnTo>
                <a:lnTo>
                  <a:pt x="496823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6095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510539" h="513714">
                <a:moveTo>
                  <a:pt x="496823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496823" y="13715"/>
                </a:lnTo>
                <a:lnTo>
                  <a:pt x="496823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3" y="6095"/>
                </a:lnTo>
                <a:lnTo>
                  <a:pt x="504444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19755" y="4753355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5" h="489585">
                <a:moveTo>
                  <a:pt x="0" y="489204"/>
                </a:moveTo>
                <a:lnTo>
                  <a:pt x="496824" y="489204"/>
                </a:lnTo>
                <a:lnTo>
                  <a:pt x="49682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13660" y="47472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6095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6095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39" h="513714">
                <a:moveTo>
                  <a:pt x="495300" y="6095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5055" y="4753355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4"/>
                </a:moveTo>
                <a:lnTo>
                  <a:pt x="496823" y="489204"/>
                </a:lnTo>
                <a:lnTo>
                  <a:pt x="496823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07435" y="47472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5239" y="505967"/>
                </a:lnTo>
                <a:lnTo>
                  <a:pt x="7619" y="499871"/>
                </a:lnTo>
                <a:lnTo>
                  <a:pt x="15239" y="499871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1"/>
                </a:moveTo>
                <a:lnTo>
                  <a:pt x="7619" y="499871"/>
                </a:lnTo>
                <a:lnTo>
                  <a:pt x="15239" y="505967"/>
                </a:lnTo>
                <a:lnTo>
                  <a:pt x="15239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5239" y="499871"/>
                </a:lnTo>
                <a:lnTo>
                  <a:pt x="15239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4443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4443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4443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5239" y="6095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4443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10355" y="4753355"/>
            <a:ext cx="495300" cy="489584"/>
          </a:xfrm>
          <a:custGeom>
            <a:avLst/>
            <a:gdLst/>
            <a:ahLst/>
            <a:cxnLst/>
            <a:rect l="l" t="t" r="r" b="b"/>
            <a:pathLst>
              <a:path w="495300" h="489585">
                <a:moveTo>
                  <a:pt x="0" y="489204"/>
                </a:moveTo>
                <a:lnTo>
                  <a:pt x="495300" y="489204"/>
                </a:lnTo>
                <a:lnTo>
                  <a:pt x="495300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02735" y="4747259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19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6095"/>
                </a:lnTo>
                <a:lnTo>
                  <a:pt x="510539" y="6095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19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6095"/>
                </a:moveTo>
                <a:lnTo>
                  <a:pt x="496824" y="505967"/>
                </a:lnTo>
                <a:lnTo>
                  <a:pt x="502919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19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19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6095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10539" h="513714">
                <a:moveTo>
                  <a:pt x="4968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5"/>
                </a:lnTo>
                <a:close/>
              </a:path>
              <a:path w="510539" h="513714">
                <a:moveTo>
                  <a:pt x="510539" y="6095"/>
                </a:moveTo>
                <a:lnTo>
                  <a:pt x="496824" y="6095"/>
                </a:lnTo>
                <a:lnTo>
                  <a:pt x="502919" y="13715"/>
                </a:lnTo>
                <a:lnTo>
                  <a:pt x="510539" y="13715"/>
                </a:lnTo>
                <a:lnTo>
                  <a:pt x="5105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04132" y="4753355"/>
            <a:ext cx="497205" cy="489584"/>
          </a:xfrm>
          <a:custGeom>
            <a:avLst/>
            <a:gdLst/>
            <a:ahLst/>
            <a:cxnLst/>
            <a:rect l="l" t="t" r="r" b="b"/>
            <a:pathLst>
              <a:path w="497204" h="489585">
                <a:moveTo>
                  <a:pt x="0" y="489204"/>
                </a:moveTo>
                <a:lnTo>
                  <a:pt x="496823" y="489204"/>
                </a:lnTo>
                <a:lnTo>
                  <a:pt x="496823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98035" y="4747259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5"/>
                </a:lnTo>
                <a:lnTo>
                  <a:pt x="509015" y="6095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6095"/>
                </a:moveTo>
                <a:lnTo>
                  <a:pt x="495300" y="505967"/>
                </a:lnTo>
                <a:lnTo>
                  <a:pt x="502919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19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19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6095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509270" h="513714">
                <a:moveTo>
                  <a:pt x="495300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5"/>
                </a:lnTo>
                <a:close/>
              </a:path>
              <a:path w="509270" h="513714">
                <a:moveTo>
                  <a:pt x="509015" y="6095"/>
                </a:moveTo>
                <a:lnTo>
                  <a:pt x="495300" y="6095"/>
                </a:lnTo>
                <a:lnTo>
                  <a:pt x="502919" y="13715"/>
                </a:lnTo>
                <a:lnTo>
                  <a:pt x="509015" y="13715"/>
                </a:lnTo>
                <a:lnTo>
                  <a:pt x="5090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0080" y="52425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3" y="0"/>
                </a:lnTo>
                <a:lnTo>
                  <a:pt x="496823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3983" y="523494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2"/>
                </a:lnTo>
                <a:lnTo>
                  <a:pt x="13715" y="507492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509016" y="7620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0926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69" h="513714">
                <a:moveTo>
                  <a:pt x="495300" y="7620"/>
                </a:moveTo>
                <a:lnTo>
                  <a:pt x="495300" y="507492"/>
                </a:lnTo>
                <a:lnTo>
                  <a:pt x="502919" y="499872"/>
                </a:lnTo>
                <a:lnTo>
                  <a:pt x="509016" y="499872"/>
                </a:lnTo>
                <a:lnTo>
                  <a:pt x="509016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09269" h="513714">
                <a:moveTo>
                  <a:pt x="509016" y="499872"/>
                </a:moveTo>
                <a:lnTo>
                  <a:pt x="502919" y="499872"/>
                </a:lnTo>
                <a:lnTo>
                  <a:pt x="495300" y="507492"/>
                </a:lnTo>
                <a:lnTo>
                  <a:pt x="509016" y="507492"/>
                </a:lnTo>
                <a:lnTo>
                  <a:pt x="509016" y="499872"/>
                </a:lnTo>
                <a:close/>
              </a:path>
              <a:path w="509269" h="513714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69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69" h="513714">
                <a:moveTo>
                  <a:pt x="509016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09016" y="13716"/>
                </a:lnTo>
                <a:lnTo>
                  <a:pt x="5090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36903" y="524255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9283" y="52349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5" y="507492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3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6823" y="507492"/>
                </a:lnTo>
                <a:lnTo>
                  <a:pt x="496823" y="499872"/>
                </a:lnTo>
                <a:close/>
              </a:path>
              <a:path w="510539" h="513714">
                <a:moveTo>
                  <a:pt x="496823" y="7620"/>
                </a:moveTo>
                <a:lnTo>
                  <a:pt x="496823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6823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3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3" y="13716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6823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30679" y="52425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24583" y="52349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5" y="507492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299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299" y="507492"/>
                </a:lnTo>
                <a:lnTo>
                  <a:pt x="495299" y="499872"/>
                </a:lnTo>
                <a:close/>
              </a:path>
              <a:path w="510539" h="513714">
                <a:moveTo>
                  <a:pt x="495299" y="7620"/>
                </a:moveTo>
                <a:lnTo>
                  <a:pt x="495299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299" y="7620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299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5299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299" y="13716"/>
                </a:lnTo>
                <a:lnTo>
                  <a:pt x="495299" y="7620"/>
                </a:lnTo>
                <a:close/>
              </a:path>
              <a:path w="510539" h="513714">
                <a:moveTo>
                  <a:pt x="510540" y="7620"/>
                </a:moveTo>
                <a:lnTo>
                  <a:pt x="495299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25979" y="52425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18360" y="52349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5239" y="507492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7492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3" y="499872"/>
                </a:moveTo>
                <a:lnTo>
                  <a:pt x="15239" y="499872"/>
                </a:lnTo>
                <a:lnTo>
                  <a:pt x="15239" y="507492"/>
                </a:lnTo>
                <a:lnTo>
                  <a:pt x="496823" y="507492"/>
                </a:lnTo>
                <a:lnTo>
                  <a:pt x="496823" y="499872"/>
                </a:lnTo>
                <a:close/>
              </a:path>
              <a:path w="510539" h="513714">
                <a:moveTo>
                  <a:pt x="496823" y="7620"/>
                </a:moveTo>
                <a:lnTo>
                  <a:pt x="496823" y="507492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4" y="13716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3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3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496823" y="13716"/>
                </a:lnTo>
                <a:lnTo>
                  <a:pt x="496823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3" y="7620"/>
                </a:lnTo>
                <a:lnTo>
                  <a:pt x="504444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19755" y="52425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5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13660" y="52349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3715" y="507492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5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7620"/>
                </a:moveTo>
                <a:lnTo>
                  <a:pt x="495300" y="507492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5055" y="52425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07435" y="52349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5239" y="507492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7492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2"/>
                </a:lnTo>
                <a:lnTo>
                  <a:pt x="504443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3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3" y="499872"/>
                </a:lnTo>
                <a:lnTo>
                  <a:pt x="496824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20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4443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10355" y="5242559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02735" y="52349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3715" y="507492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2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04132" y="5242559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3" y="0"/>
                </a:lnTo>
                <a:lnTo>
                  <a:pt x="496823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98035" y="523494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2"/>
                </a:lnTo>
                <a:lnTo>
                  <a:pt x="13715" y="507492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2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7492"/>
                </a:lnTo>
                <a:lnTo>
                  <a:pt x="509015" y="507492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0080" y="5740908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3" y="0"/>
                </a:lnTo>
                <a:lnTo>
                  <a:pt x="496823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3983" y="57332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69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69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6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69" h="513714">
                <a:moveTo>
                  <a:pt x="495300" y="7619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6" y="499872"/>
                </a:lnTo>
                <a:lnTo>
                  <a:pt x="509016" y="13716"/>
                </a:lnTo>
                <a:lnTo>
                  <a:pt x="502919" y="13716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69" h="513714">
                <a:moveTo>
                  <a:pt x="13715" y="7619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19"/>
                </a:lnTo>
                <a:close/>
              </a:path>
              <a:path w="509269" h="513714">
                <a:moveTo>
                  <a:pt x="495300" y="7619"/>
                </a:moveTo>
                <a:lnTo>
                  <a:pt x="13715" y="7619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19"/>
                </a:lnTo>
                <a:close/>
              </a:path>
              <a:path w="509269" h="513714">
                <a:moveTo>
                  <a:pt x="509016" y="7619"/>
                </a:moveTo>
                <a:lnTo>
                  <a:pt x="495300" y="7619"/>
                </a:lnTo>
                <a:lnTo>
                  <a:pt x="502919" y="13716"/>
                </a:lnTo>
                <a:lnTo>
                  <a:pt x="509016" y="13716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6903" y="5740908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29283" y="57332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3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3" y="505968"/>
                </a:lnTo>
                <a:lnTo>
                  <a:pt x="496823" y="499872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5968"/>
                </a:lnTo>
                <a:lnTo>
                  <a:pt x="502919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19" y="499872"/>
                </a:lnTo>
                <a:lnTo>
                  <a:pt x="496823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3715" y="7619"/>
                </a:lnTo>
                <a:lnTo>
                  <a:pt x="13715" y="13716"/>
                </a:lnTo>
                <a:lnTo>
                  <a:pt x="496823" y="13716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6823" y="7619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30679" y="5740908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24583" y="57332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299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299" y="505968"/>
                </a:lnTo>
                <a:lnTo>
                  <a:pt x="495299" y="499872"/>
                </a:lnTo>
                <a:close/>
              </a:path>
              <a:path w="510539" h="513714">
                <a:moveTo>
                  <a:pt x="495299" y="7619"/>
                </a:moveTo>
                <a:lnTo>
                  <a:pt x="495299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499872"/>
                </a:moveTo>
                <a:lnTo>
                  <a:pt x="502920" y="499872"/>
                </a:lnTo>
                <a:lnTo>
                  <a:pt x="495299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19"/>
                </a:lnTo>
                <a:close/>
              </a:path>
              <a:path w="510539" h="513714">
                <a:moveTo>
                  <a:pt x="495299" y="7619"/>
                </a:moveTo>
                <a:lnTo>
                  <a:pt x="13715" y="7619"/>
                </a:lnTo>
                <a:lnTo>
                  <a:pt x="13715" y="13716"/>
                </a:lnTo>
                <a:lnTo>
                  <a:pt x="495299" y="13716"/>
                </a:lnTo>
                <a:lnTo>
                  <a:pt x="495299" y="7619"/>
                </a:lnTo>
                <a:close/>
              </a:path>
              <a:path w="510539" h="513714">
                <a:moveTo>
                  <a:pt x="510540" y="7619"/>
                </a:moveTo>
                <a:lnTo>
                  <a:pt x="495299" y="7619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5979" y="5740908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18360" y="57332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5968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3" y="499872"/>
                </a:moveTo>
                <a:lnTo>
                  <a:pt x="15239" y="499872"/>
                </a:lnTo>
                <a:lnTo>
                  <a:pt x="15239" y="505968"/>
                </a:lnTo>
                <a:lnTo>
                  <a:pt x="496823" y="505968"/>
                </a:lnTo>
                <a:lnTo>
                  <a:pt x="496823" y="499872"/>
                </a:lnTo>
                <a:close/>
              </a:path>
              <a:path w="510539" h="513714">
                <a:moveTo>
                  <a:pt x="496823" y="7619"/>
                </a:moveTo>
                <a:lnTo>
                  <a:pt x="496823" y="505968"/>
                </a:lnTo>
                <a:lnTo>
                  <a:pt x="504444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4" y="13716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4" y="499872"/>
                </a:lnTo>
                <a:lnTo>
                  <a:pt x="496823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3" y="7619"/>
                </a:moveTo>
                <a:lnTo>
                  <a:pt x="15239" y="7619"/>
                </a:lnTo>
                <a:lnTo>
                  <a:pt x="15239" y="13716"/>
                </a:lnTo>
                <a:lnTo>
                  <a:pt x="496823" y="13716"/>
                </a:lnTo>
                <a:lnTo>
                  <a:pt x="496823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3" y="7619"/>
                </a:lnTo>
                <a:lnTo>
                  <a:pt x="504444" y="13716"/>
                </a:lnTo>
                <a:lnTo>
                  <a:pt x="510539" y="13716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19755" y="5740908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5" h="498475">
                <a:moveTo>
                  <a:pt x="0" y="0"/>
                </a:moveTo>
                <a:lnTo>
                  <a:pt x="496824" y="0"/>
                </a:lnTo>
                <a:lnTo>
                  <a:pt x="496824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13660" y="57332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6095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5" y="13716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6095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39" h="513714">
                <a:moveTo>
                  <a:pt x="495300" y="7619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6095" y="13716"/>
                </a:lnTo>
                <a:lnTo>
                  <a:pt x="13715" y="13716"/>
                </a:lnTo>
                <a:lnTo>
                  <a:pt x="13715" y="7619"/>
                </a:lnTo>
                <a:close/>
              </a:path>
              <a:path w="510539" h="513714">
                <a:moveTo>
                  <a:pt x="495300" y="7619"/>
                </a:moveTo>
                <a:lnTo>
                  <a:pt x="13715" y="7619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5300" y="7619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15055" y="5740908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3" y="0"/>
                </a:lnTo>
                <a:lnTo>
                  <a:pt x="496823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07435" y="57332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5239" y="505968"/>
                </a:lnTo>
                <a:lnTo>
                  <a:pt x="7619" y="499872"/>
                </a:lnTo>
                <a:lnTo>
                  <a:pt x="15239" y="499872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5239" y="499872"/>
                </a:moveTo>
                <a:lnTo>
                  <a:pt x="7619" y="499872"/>
                </a:lnTo>
                <a:lnTo>
                  <a:pt x="15239" y="505968"/>
                </a:lnTo>
                <a:lnTo>
                  <a:pt x="15239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5239" y="499872"/>
                </a:lnTo>
                <a:lnTo>
                  <a:pt x="15239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5968"/>
                </a:lnTo>
                <a:lnTo>
                  <a:pt x="504443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4443" y="13716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4443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5239" y="7619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5239" y="7619"/>
                </a:lnTo>
                <a:lnTo>
                  <a:pt x="15239" y="13716"/>
                </a:lnTo>
                <a:lnTo>
                  <a:pt x="496824" y="13716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4443" y="13716"/>
                </a:lnTo>
                <a:lnTo>
                  <a:pt x="510539" y="13716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10355" y="5740908"/>
            <a:ext cx="495300" cy="498475"/>
          </a:xfrm>
          <a:custGeom>
            <a:avLst/>
            <a:gdLst/>
            <a:ahLst/>
            <a:cxnLst/>
            <a:rect l="l" t="t" r="r" b="b"/>
            <a:pathLst>
              <a:path w="495300" h="498475">
                <a:moveTo>
                  <a:pt x="0" y="0"/>
                </a:moveTo>
                <a:lnTo>
                  <a:pt x="495300" y="0"/>
                </a:lnTo>
                <a:lnTo>
                  <a:pt x="495300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02735" y="57332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19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19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5968"/>
                </a:lnTo>
                <a:lnTo>
                  <a:pt x="502919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19" y="13716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19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19" y="13716"/>
                </a:lnTo>
                <a:lnTo>
                  <a:pt x="510539" y="13716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04132" y="5740908"/>
            <a:ext cx="497205" cy="498475"/>
          </a:xfrm>
          <a:custGeom>
            <a:avLst/>
            <a:gdLst/>
            <a:ahLst/>
            <a:cxnLst/>
            <a:rect l="l" t="t" r="r" b="b"/>
            <a:pathLst>
              <a:path w="497204" h="498475">
                <a:moveTo>
                  <a:pt x="0" y="0"/>
                </a:moveTo>
                <a:lnTo>
                  <a:pt x="496823" y="0"/>
                </a:lnTo>
                <a:lnTo>
                  <a:pt x="496823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EA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98035" y="57332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8"/>
                </a:lnTo>
                <a:lnTo>
                  <a:pt x="502919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19" y="13716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19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19" y="13716"/>
                </a:lnTo>
                <a:lnTo>
                  <a:pt x="509015" y="13716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958813" y="6702196"/>
            <a:ext cx="31877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099816" y="6784847"/>
            <a:ext cx="396240" cy="384175"/>
          </a:xfrm>
          <a:custGeom>
            <a:avLst/>
            <a:gdLst/>
            <a:ahLst/>
            <a:cxnLst/>
            <a:rect l="l" t="t" r="r" b="b"/>
            <a:pathLst>
              <a:path w="396239" h="384175">
                <a:moveTo>
                  <a:pt x="0" y="384047"/>
                </a:moveTo>
                <a:lnTo>
                  <a:pt x="396239" y="384047"/>
                </a:lnTo>
                <a:lnTo>
                  <a:pt x="396239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92195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3859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94532" y="6784847"/>
            <a:ext cx="394970" cy="384175"/>
          </a:xfrm>
          <a:custGeom>
            <a:avLst/>
            <a:gdLst/>
            <a:ahLst/>
            <a:cxnLst/>
            <a:rect l="l" t="t" r="r" b="b"/>
            <a:pathLst>
              <a:path w="394970" h="384175">
                <a:moveTo>
                  <a:pt x="0" y="384047"/>
                </a:moveTo>
                <a:lnTo>
                  <a:pt x="394715" y="384047"/>
                </a:lnTo>
                <a:lnTo>
                  <a:pt x="394715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86911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6"/>
                </a:lnTo>
                <a:lnTo>
                  <a:pt x="13715" y="402336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2336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2336"/>
                </a:lnTo>
                <a:lnTo>
                  <a:pt x="396239" y="402336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2336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3716"/>
                </a:lnTo>
                <a:lnTo>
                  <a:pt x="402336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2336"/>
                </a:lnTo>
                <a:lnTo>
                  <a:pt x="409955" y="402336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396239" y="13716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3716"/>
                </a:lnTo>
                <a:lnTo>
                  <a:pt x="409955" y="13716"/>
                </a:lnTo>
                <a:lnTo>
                  <a:pt x="40995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99816" y="7168895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92195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3860"/>
                </a:lnTo>
                <a:lnTo>
                  <a:pt x="15240" y="403860"/>
                </a:lnTo>
                <a:lnTo>
                  <a:pt x="7620" y="396240"/>
                </a:lnTo>
                <a:lnTo>
                  <a:pt x="15240" y="396240"/>
                </a:lnTo>
                <a:lnTo>
                  <a:pt x="15240" y="15240"/>
                </a:lnTo>
                <a:lnTo>
                  <a:pt x="7620" y="15240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20" y="396240"/>
                </a:lnTo>
                <a:lnTo>
                  <a:pt x="15240" y="403860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3860"/>
                </a:lnTo>
                <a:lnTo>
                  <a:pt x="396240" y="403860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3860"/>
                </a:lnTo>
                <a:lnTo>
                  <a:pt x="403859" y="396240"/>
                </a:lnTo>
                <a:lnTo>
                  <a:pt x="409956" y="396240"/>
                </a:lnTo>
                <a:lnTo>
                  <a:pt x="409956" y="15240"/>
                </a:lnTo>
                <a:lnTo>
                  <a:pt x="403859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3859" y="396240"/>
                </a:lnTo>
                <a:lnTo>
                  <a:pt x="396240" y="403860"/>
                </a:lnTo>
                <a:lnTo>
                  <a:pt x="409956" y="403860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20" y="15240"/>
                </a:lnTo>
                <a:lnTo>
                  <a:pt x="15240" y="15240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5240"/>
                </a:lnTo>
                <a:lnTo>
                  <a:pt x="396240" y="15240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3859" y="15240"/>
                </a:lnTo>
                <a:lnTo>
                  <a:pt x="409956" y="15240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94532" y="7168895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86911" y="716127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3860"/>
                </a:lnTo>
                <a:lnTo>
                  <a:pt x="13715" y="403860"/>
                </a:lnTo>
                <a:lnTo>
                  <a:pt x="7620" y="396240"/>
                </a:lnTo>
                <a:lnTo>
                  <a:pt x="13715" y="396240"/>
                </a:lnTo>
                <a:lnTo>
                  <a:pt x="13715" y="15240"/>
                </a:lnTo>
                <a:lnTo>
                  <a:pt x="7620" y="15240"/>
                </a:lnTo>
                <a:lnTo>
                  <a:pt x="13715" y="7620"/>
                </a:lnTo>
                <a:lnTo>
                  <a:pt x="409955" y="7620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6240"/>
                </a:moveTo>
                <a:lnTo>
                  <a:pt x="7620" y="396240"/>
                </a:lnTo>
                <a:lnTo>
                  <a:pt x="13715" y="403860"/>
                </a:lnTo>
                <a:lnTo>
                  <a:pt x="13715" y="396240"/>
                </a:lnTo>
                <a:close/>
              </a:path>
              <a:path w="410210" h="410209">
                <a:moveTo>
                  <a:pt x="396239" y="396240"/>
                </a:moveTo>
                <a:lnTo>
                  <a:pt x="13715" y="396240"/>
                </a:lnTo>
                <a:lnTo>
                  <a:pt x="13715" y="403860"/>
                </a:lnTo>
                <a:lnTo>
                  <a:pt x="396239" y="403860"/>
                </a:lnTo>
                <a:lnTo>
                  <a:pt x="396239" y="39624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396239" y="403860"/>
                </a:lnTo>
                <a:lnTo>
                  <a:pt x="402336" y="396240"/>
                </a:lnTo>
                <a:lnTo>
                  <a:pt x="409955" y="396240"/>
                </a:lnTo>
                <a:lnTo>
                  <a:pt x="409955" y="15240"/>
                </a:lnTo>
                <a:lnTo>
                  <a:pt x="402336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396240"/>
                </a:moveTo>
                <a:lnTo>
                  <a:pt x="402336" y="396240"/>
                </a:lnTo>
                <a:lnTo>
                  <a:pt x="396239" y="403860"/>
                </a:lnTo>
                <a:lnTo>
                  <a:pt x="409955" y="403860"/>
                </a:lnTo>
                <a:lnTo>
                  <a:pt x="409955" y="396240"/>
                </a:lnTo>
                <a:close/>
              </a:path>
              <a:path w="410210" h="410209">
                <a:moveTo>
                  <a:pt x="13715" y="7620"/>
                </a:moveTo>
                <a:lnTo>
                  <a:pt x="7620" y="15240"/>
                </a:lnTo>
                <a:lnTo>
                  <a:pt x="13715" y="15240"/>
                </a:lnTo>
                <a:lnTo>
                  <a:pt x="13715" y="7620"/>
                </a:lnTo>
                <a:close/>
              </a:path>
              <a:path w="410210" h="410209">
                <a:moveTo>
                  <a:pt x="396239" y="7620"/>
                </a:moveTo>
                <a:lnTo>
                  <a:pt x="13715" y="7620"/>
                </a:lnTo>
                <a:lnTo>
                  <a:pt x="13715" y="15240"/>
                </a:lnTo>
                <a:lnTo>
                  <a:pt x="396239" y="15240"/>
                </a:lnTo>
                <a:lnTo>
                  <a:pt x="396239" y="7620"/>
                </a:lnTo>
                <a:close/>
              </a:path>
              <a:path w="410210" h="410209">
                <a:moveTo>
                  <a:pt x="409955" y="7620"/>
                </a:moveTo>
                <a:lnTo>
                  <a:pt x="396239" y="7620"/>
                </a:lnTo>
                <a:lnTo>
                  <a:pt x="402336" y="15240"/>
                </a:lnTo>
                <a:lnTo>
                  <a:pt x="409955" y="15240"/>
                </a:lnTo>
                <a:lnTo>
                  <a:pt x="40995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0527" y="6784847"/>
            <a:ext cx="394970" cy="378460"/>
          </a:xfrm>
          <a:custGeom>
            <a:avLst/>
            <a:gdLst/>
            <a:ahLst/>
            <a:cxnLst/>
            <a:rect l="l" t="t" r="r" b="b"/>
            <a:pathLst>
              <a:path w="394969" h="378459">
                <a:moveTo>
                  <a:pt x="0" y="377951"/>
                </a:moveTo>
                <a:lnTo>
                  <a:pt x="394716" y="377951"/>
                </a:lnTo>
                <a:lnTo>
                  <a:pt x="394716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92907" y="677265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00527" y="716280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0" y="0"/>
                </a:moveTo>
                <a:lnTo>
                  <a:pt x="394716" y="0"/>
                </a:lnTo>
                <a:lnTo>
                  <a:pt x="39471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92907" y="715518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6"/>
                </a:lnTo>
                <a:lnTo>
                  <a:pt x="15240" y="402336"/>
                </a:lnTo>
                <a:lnTo>
                  <a:pt x="7619" y="396240"/>
                </a:lnTo>
                <a:lnTo>
                  <a:pt x="15240" y="396240"/>
                </a:lnTo>
                <a:lnTo>
                  <a:pt x="15240" y="13716"/>
                </a:lnTo>
                <a:lnTo>
                  <a:pt x="7619" y="13716"/>
                </a:lnTo>
                <a:lnTo>
                  <a:pt x="15240" y="7620"/>
                </a:lnTo>
                <a:lnTo>
                  <a:pt x="409956" y="7620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6240"/>
                </a:moveTo>
                <a:lnTo>
                  <a:pt x="7619" y="396240"/>
                </a:lnTo>
                <a:lnTo>
                  <a:pt x="15240" y="402336"/>
                </a:lnTo>
                <a:lnTo>
                  <a:pt x="15240" y="396240"/>
                </a:lnTo>
                <a:close/>
              </a:path>
              <a:path w="410210" h="410209">
                <a:moveTo>
                  <a:pt x="396240" y="396240"/>
                </a:moveTo>
                <a:lnTo>
                  <a:pt x="15240" y="396240"/>
                </a:lnTo>
                <a:lnTo>
                  <a:pt x="15240" y="402336"/>
                </a:lnTo>
                <a:lnTo>
                  <a:pt x="396240" y="402336"/>
                </a:lnTo>
                <a:lnTo>
                  <a:pt x="396240" y="39624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396240" y="402336"/>
                </a:lnTo>
                <a:lnTo>
                  <a:pt x="402336" y="396240"/>
                </a:lnTo>
                <a:lnTo>
                  <a:pt x="409956" y="396240"/>
                </a:lnTo>
                <a:lnTo>
                  <a:pt x="409956" y="13716"/>
                </a:lnTo>
                <a:lnTo>
                  <a:pt x="402336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396240"/>
                </a:moveTo>
                <a:lnTo>
                  <a:pt x="402336" y="396240"/>
                </a:lnTo>
                <a:lnTo>
                  <a:pt x="396240" y="402336"/>
                </a:lnTo>
                <a:lnTo>
                  <a:pt x="409956" y="402336"/>
                </a:lnTo>
                <a:lnTo>
                  <a:pt x="409956" y="396240"/>
                </a:lnTo>
                <a:close/>
              </a:path>
              <a:path w="410210" h="410209">
                <a:moveTo>
                  <a:pt x="15240" y="7620"/>
                </a:moveTo>
                <a:lnTo>
                  <a:pt x="7619" y="13716"/>
                </a:lnTo>
                <a:lnTo>
                  <a:pt x="15240" y="13716"/>
                </a:lnTo>
                <a:lnTo>
                  <a:pt x="15240" y="7620"/>
                </a:lnTo>
                <a:close/>
              </a:path>
              <a:path w="410210" h="410209">
                <a:moveTo>
                  <a:pt x="396240" y="7620"/>
                </a:moveTo>
                <a:lnTo>
                  <a:pt x="15240" y="7620"/>
                </a:lnTo>
                <a:lnTo>
                  <a:pt x="15240" y="13716"/>
                </a:lnTo>
                <a:lnTo>
                  <a:pt x="396240" y="13716"/>
                </a:lnTo>
                <a:lnTo>
                  <a:pt x="396240" y="7620"/>
                </a:lnTo>
                <a:close/>
              </a:path>
              <a:path w="410210" h="410209">
                <a:moveTo>
                  <a:pt x="409956" y="7620"/>
                </a:moveTo>
                <a:lnTo>
                  <a:pt x="396240" y="7620"/>
                </a:lnTo>
                <a:lnTo>
                  <a:pt x="402336" y="13716"/>
                </a:lnTo>
                <a:lnTo>
                  <a:pt x="409956" y="13716"/>
                </a:lnTo>
                <a:lnTo>
                  <a:pt x="4099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99816" y="638860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0" y="0"/>
                </a:moveTo>
                <a:lnTo>
                  <a:pt x="396239" y="0"/>
                </a:lnTo>
                <a:lnTo>
                  <a:pt x="39623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92195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20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20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20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3859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3859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3859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20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3859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94532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70" h="396240">
                <a:moveTo>
                  <a:pt x="0" y="0"/>
                </a:moveTo>
                <a:lnTo>
                  <a:pt x="394715" y="0"/>
                </a:lnTo>
                <a:lnTo>
                  <a:pt x="39471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86911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5" y="0"/>
                </a:moveTo>
                <a:lnTo>
                  <a:pt x="0" y="0"/>
                </a:lnTo>
                <a:lnTo>
                  <a:pt x="0" y="409956"/>
                </a:lnTo>
                <a:lnTo>
                  <a:pt x="409955" y="409956"/>
                </a:lnTo>
                <a:lnTo>
                  <a:pt x="409955" y="402335"/>
                </a:lnTo>
                <a:lnTo>
                  <a:pt x="13715" y="402335"/>
                </a:lnTo>
                <a:lnTo>
                  <a:pt x="7620" y="394716"/>
                </a:lnTo>
                <a:lnTo>
                  <a:pt x="13715" y="394716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409955" y="6096"/>
                </a:lnTo>
                <a:lnTo>
                  <a:pt x="409955" y="0"/>
                </a:lnTo>
                <a:close/>
              </a:path>
              <a:path w="410210" h="410209">
                <a:moveTo>
                  <a:pt x="13715" y="394716"/>
                </a:moveTo>
                <a:lnTo>
                  <a:pt x="7620" y="394716"/>
                </a:lnTo>
                <a:lnTo>
                  <a:pt x="13715" y="402335"/>
                </a:lnTo>
                <a:lnTo>
                  <a:pt x="13715" y="394716"/>
                </a:lnTo>
                <a:close/>
              </a:path>
              <a:path w="410210" h="410209">
                <a:moveTo>
                  <a:pt x="396239" y="394716"/>
                </a:moveTo>
                <a:lnTo>
                  <a:pt x="13715" y="394716"/>
                </a:lnTo>
                <a:lnTo>
                  <a:pt x="13715" y="402335"/>
                </a:lnTo>
                <a:lnTo>
                  <a:pt x="396239" y="402335"/>
                </a:lnTo>
                <a:lnTo>
                  <a:pt x="396239" y="39471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396239" y="402335"/>
                </a:lnTo>
                <a:lnTo>
                  <a:pt x="402336" y="394716"/>
                </a:lnTo>
                <a:lnTo>
                  <a:pt x="409955" y="394716"/>
                </a:lnTo>
                <a:lnTo>
                  <a:pt x="409955" y="13715"/>
                </a:lnTo>
                <a:lnTo>
                  <a:pt x="402336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394716"/>
                </a:moveTo>
                <a:lnTo>
                  <a:pt x="402336" y="394716"/>
                </a:lnTo>
                <a:lnTo>
                  <a:pt x="396239" y="402335"/>
                </a:lnTo>
                <a:lnTo>
                  <a:pt x="409955" y="402335"/>
                </a:lnTo>
                <a:lnTo>
                  <a:pt x="409955" y="394716"/>
                </a:lnTo>
                <a:close/>
              </a:path>
              <a:path w="410210" h="410209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410210" h="410209">
                <a:moveTo>
                  <a:pt x="396239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396239" y="13715"/>
                </a:lnTo>
                <a:lnTo>
                  <a:pt x="396239" y="6096"/>
                </a:lnTo>
                <a:close/>
              </a:path>
              <a:path w="410210" h="410209">
                <a:moveTo>
                  <a:pt x="409955" y="6096"/>
                </a:moveTo>
                <a:lnTo>
                  <a:pt x="396239" y="6096"/>
                </a:lnTo>
                <a:lnTo>
                  <a:pt x="402336" y="13715"/>
                </a:lnTo>
                <a:lnTo>
                  <a:pt x="409955" y="13715"/>
                </a:lnTo>
                <a:lnTo>
                  <a:pt x="4099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700527" y="6388608"/>
            <a:ext cx="394970" cy="396240"/>
          </a:xfrm>
          <a:custGeom>
            <a:avLst/>
            <a:gdLst/>
            <a:ahLst/>
            <a:cxnLst/>
            <a:rect l="l" t="t" r="r" b="b"/>
            <a:pathLst>
              <a:path w="394969" h="396240">
                <a:moveTo>
                  <a:pt x="0" y="0"/>
                </a:moveTo>
                <a:lnTo>
                  <a:pt x="394716" y="0"/>
                </a:lnTo>
                <a:lnTo>
                  <a:pt x="39471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92907" y="63825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409956" y="0"/>
                </a:moveTo>
                <a:lnTo>
                  <a:pt x="0" y="0"/>
                </a:lnTo>
                <a:lnTo>
                  <a:pt x="0" y="409956"/>
                </a:lnTo>
                <a:lnTo>
                  <a:pt x="409956" y="409956"/>
                </a:lnTo>
                <a:lnTo>
                  <a:pt x="409956" y="402335"/>
                </a:lnTo>
                <a:lnTo>
                  <a:pt x="15240" y="402335"/>
                </a:lnTo>
                <a:lnTo>
                  <a:pt x="7619" y="394716"/>
                </a:lnTo>
                <a:lnTo>
                  <a:pt x="15240" y="394716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409956" y="6096"/>
                </a:lnTo>
                <a:lnTo>
                  <a:pt x="409956" y="0"/>
                </a:lnTo>
                <a:close/>
              </a:path>
              <a:path w="410210" h="410209">
                <a:moveTo>
                  <a:pt x="15240" y="394716"/>
                </a:moveTo>
                <a:lnTo>
                  <a:pt x="7619" y="394716"/>
                </a:lnTo>
                <a:lnTo>
                  <a:pt x="15240" y="402335"/>
                </a:lnTo>
                <a:lnTo>
                  <a:pt x="15240" y="394716"/>
                </a:lnTo>
                <a:close/>
              </a:path>
              <a:path w="410210" h="410209">
                <a:moveTo>
                  <a:pt x="396240" y="394716"/>
                </a:moveTo>
                <a:lnTo>
                  <a:pt x="15240" y="394716"/>
                </a:lnTo>
                <a:lnTo>
                  <a:pt x="15240" y="402335"/>
                </a:lnTo>
                <a:lnTo>
                  <a:pt x="396240" y="402335"/>
                </a:lnTo>
                <a:lnTo>
                  <a:pt x="396240" y="39471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396240" y="402335"/>
                </a:lnTo>
                <a:lnTo>
                  <a:pt x="402336" y="394716"/>
                </a:lnTo>
                <a:lnTo>
                  <a:pt x="409956" y="394716"/>
                </a:lnTo>
                <a:lnTo>
                  <a:pt x="409956" y="13715"/>
                </a:lnTo>
                <a:lnTo>
                  <a:pt x="402336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394716"/>
                </a:moveTo>
                <a:lnTo>
                  <a:pt x="402336" y="394716"/>
                </a:lnTo>
                <a:lnTo>
                  <a:pt x="396240" y="402335"/>
                </a:lnTo>
                <a:lnTo>
                  <a:pt x="409956" y="402335"/>
                </a:lnTo>
                <a:lnTo>
                  <a:pt x="409956" y="394716"/>
                </a:lnTo>
                <a:close/>
              </a:path>
              <a:path w="410210" h="410209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10210" h="410209">
                <a:moveTo>
                  <a:pt x="396240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396240" y="13715"/>
                </a:lnTo>
                <a:lnTo>
                  <a:pt x="396240" y="6096"/>
                </a:lnTo>
                <a:close/>
              </a:path>
              <a:path w="410210" h="410209">
                <a:moveTo>
                  <a:pt x="409956" y="6096"/>
                </a:moveTo>
                <a:lnTo>
                  <a:pt x="396240" y="6096"/>
                </a:lnTo>
                <a:lnTo>
                  <a:pt x="402336" y="13715"/>
                </a:lnTo>
                <a:lnTo>
                  <a:pt x="409956" y="13715"/>
                </a:lnTo>
                <a:lnTo>
                  <a:pt x="40995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94020" y="2270760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86400" y="22646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89320" y="2270760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3223" y="226466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84620" y="2270760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77000" y="22646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78395" y="2270760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972300" y="226466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473695" y="2270760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66076" y="22646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67471" y="2270760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61376" y="226466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462771" y="2270760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80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455152" y="22646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56547" y="2270760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80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50452" y="226466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94020" y="276910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79"/>
                </a:moveTo>
                <a:lnTo>
                  <a:pt x="495300" y="487679"/>
                </a:lnTo>
                <a:lnTo>
                  <a:pt x="495300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86400" y="2761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5239"/>
                </a:lnTo>
                <a:lnTo>
                  <a:pt x="502920" y="15239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20" y="15239"/>
                </a:lnTo>
                <a:lnTo>
                  <a:pt x="510539" y="15239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89320" y="276910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79"/>
                </a:moveTo>
                <a:lnTo>
                  <a:pt x="496824" y="487679"/>
                </a:lnTo>
                <a:lnTo>
                  <a:pt x="496824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83223" y="27614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5239"/>
                </a:lnTo>
                <a:lnTo>
                  <a:pt x="50292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20" y="15239"/>
                </a:lnTo>
                <a:lnTo>
                  <a:pt x="509015" y="15239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84620" y="276910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79"/>
                </a:moveTo>
                <a:lnTo>
                  <a:pt x="495300" y="487679"/>
                </a:lnTo>
                <a:lnTo>
                  <a:pt x="495300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77000" y="2761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5" y="507491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1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5" y="7620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78395" y="276910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79"/>
                </a:moveTo>
                <a:lnTo>
                  <a:pt x="496824" y="487679"/>
                </a:lnTo>
                <a:lnTo>
                  <a:pt x="496824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972300" y="27614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1"/>
                </a:lnTo>
                <a:lnTo>
                  <a:pt x="13716" y="507491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09016" y="7620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7491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5239"/>
                </a:lnTo>
                <a:lnTo>
                  <a:pt x="50292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7620"/>
                </a:moveTo>
                <a:lnTo>
                  <a:pt x="495300" y="7620"/>
                </a:lnTo>
                <a:lnTo>
                  <a:pt x="502920" y="15239"/>
                </a:lnTo>
                <a:lnTo>
                  <a:pt x="509016" y="15239"/>
                </a:lnTo>
                <a:lnTo>
                  <a:pt x="5090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73695" y="276910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79"/>
                </a:moveTo>
                <a:lnTo>
                  <a:pt x="495300" y="487679"/>
                </a:lnTo>
                <a:lnTo>
                  <a:pt x="495300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466076" y="2761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6" y="507491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5239"/>
                </a:lnTo>
                <a:lnTo>
                  <a:pt x="7620" y="15239"/>
                </a:lnTo>
                <a:lnTo>
                  <a:pt x="13716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7491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7620"/>
                </a:moveTo>
                <a:lnTo>
                  <a:pt x="7620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67471" y="276910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79"/>
                </a:moveTo>
                <a:lnTo>
                  <a:pt x="496824" y="487679"/>
                </a:lnTo>
                <a:lnTo>
                  <a:pt x="496824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961376" y="2761488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1"/>
                </a:lnTo>
                <a:lnTo>
                  <a:pt x="13716" y="507491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09016" y="7620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7491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5239"/>
                </a:lnTo>
                <a:lnTo>
                  <a:pt x="50292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7620"/>
                </a:moveTo>
                <a:lnTo>
                  <a:pt x="495300" y="7620"/>
                </a:lnTo>
                <a:lnTo>
                  <a:pt x="502920" y="15239"/>
                </a:lnTo>
                <a:lnTo>
                  <a:pt x="509016" y="15239"/>
                </a:lnTo>
                <a:lnTo>
                  <a:pt x="5090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62771" y="2769107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79"/>
                </a:moveTo>
                <a:lnTo>
                  <a:pt x="495300" y="487679"/>
                </a:lnTo>
                <a:lnTo>
                  <a:pt x="495300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55152" y="2761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6" y="507491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5239"/>
                </a:lnTo>
                <a:lnTo>
                  <a:pt x="7620" y="15239"/>
                </a:lnTo>
                <a:lnTo>
                  <a:pt x="13716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7491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7491"/>
                </a:lnTo>
                <a:lnTo>
                  <a:pt x="496824" y="507491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1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7620"/>
                </a:moveTo>
                <a:lnTo>
                  <a:pt x="7620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496824" y="15239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56547" y="2769107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79"/>
                </a:moveTo>
                <a:lnTo>
                  <a:pt x="496824" y="487679"/>
                </a:lnTo>
                <a:lnTo>
                  <a:pt x="496824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50452" y="2761488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1"/>
                </a:lnTo>
                <a:lnTo>
                  <a:pt x="13716" y="507491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6096" y="499872"/>
                </a:lnTo>
                <a:lnTo>
                  <a:pt x="13716" y="507491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7491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7491"/>
                </a:lnTo>
                <a:lnTo>
                  <a:pt x="510540" y="507491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7620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6" y="7620"/>
                </a:lnTo>
                <a:lnTo>
                  <a:pt x="13716" y="15239"/>
                </a:lnTo>
                <a:lnTo>
                  <a:pt x="495300" y="15239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5300" y="7620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94020" y="32567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86400" y="325069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89320" y="32567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83223" y="325069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484620" y="32567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77000" y="325069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978395" y="32567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72300" y="325069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09016" y="13716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73695" y="32567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466076" y="325069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967471" y="32567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961376" y="3250692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09016" y="13716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462771" y="32567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455152" y="325069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496824" y="13716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56547" y="32567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50452" y="3250692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495300" y="13716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5300" y="6096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94020" y="3755135"/>
            <a:ext cx="495300" cy="492759"/>
          </a:xfrm>
          <a:custGeom>
            <a:avLst/>
            <a:gdLst/>
            <a:ahLst/>
            <a:cxnLst/>
            <a:rect l="l" t="t" r="r" b="b"/>
            <a:pathLst>
              <a:path w="495300" h="492760">
                <a:moveTo>
                  <a:pt x="0" y="492251"/>
                </a:moveTo>
                <a:lnTo>
                  <a:pt x="495300" y="492251"/>
                </a:lnTo>
                <a:lnTo>
                  <a:pt x="4953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86400" y="37490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39" y="6096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39" y="505968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39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39" h="513714">
                <a:moveTo>
                  <a:pt x="510539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89320" y="3755135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4" h="492760">
                <a:moveTo>
                  <a:pt x="0" y="492251"/>
                </a:moveTo>
                <a:lnTo>
                  <a:pt x="496824" y="492251"/>
                </a:lnTo>
                <a:lnTo>
                  <a:pt x="496824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983223" y="374904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5968"/>
                </a:lnTo>
                <a:lnTo>
                  <a:pt x="13715" y="505968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509015" y="6096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5" y="505968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5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84620" y="3755135"/>
            <a:ext cx="495300" cy="492759"/>
          </a:xfrm>
          <a:custGeom>
            <a:avLst/>
            <a:gdLst/>
            <a:ahLst/>
            <a:cxnLst/>
            <a:rect l="l" t="t" r="r" b="b"/>
            <a:pathLst>
              <a:path w="495300" h="492760">
                <a:moveTo>
                  <a:pt x="0" y="492251"/>
                </a:moveTo>
                <a:lnTo>
                  <a:pt x="495300" y="492251"/>
                </a:lnTo>
                <a:lnTo>
                  <a:pt x="4953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77000" y="37490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5" y="505968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5968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6096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78395" y="3755135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4" h="492760">
                <a:moveTo>
                  <a:pt x="0" y="492251"/>
                </a:moveTo>
                <a:lnTo>
                  <a:pt x="496824" y="492251"/>
                </a:lnTo>
                <a:lnTo>
                  <a:pt x="496824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972300" y="374904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473695" y="3755135"/>
            <a:ext cx="495300" cy="492759"/>
          </a:xfrm>
          <a:custGeom>
            <a:avLst/>
            <a:gdLst/>
            <a:ahLst/>
            <a:cxnLst/>
            <a:rect l="l" t="t" r="r" b="b"/>
            <a:pathLst>
              <a:path w="495300" h="492760">
                <a:moveTo>
                  <a:pt x="0" y="492251"/>
                </a:moveTo>
                <a:lnTo>
                  <a:pt x="495300" y="492251"/>
                </a:lnTo>
                <a:lnTo>
                  <a:pt x="4953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466076" y="37490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967471" y="3755135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4" h="492760">
                <a:moveTo>
                  <a:pt x="0" y="492251"/>
                </a:moveTo>
                <a:lnTo>
                  <a:pt x="496824" y="492251"/>
                </a:lnTo>
                <a:lnTo>
                  <a:pt x="496824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961376" y="3749040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509016" y="6096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09016" y="505968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09270" h="513714">
                <a:moveTo>
                  <a:pt x="495300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09270" h="513714">
                <a:moveTo>
                  <a:pt x="509016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62771" y="3755135"/>
            <a:ext cx="495300" cy="492759"/>
          </a:xfrm>
          <a:custGeom>
            <a:avLst/>
            <a:gdLst/>
            <a:ahLst/>
            <a:cxnLst/>
            <a:rect l="l" t="t" r="r" b="b"/>
            <a:pathLst>
              <a:path w="495300" h="492760">
                <a:moveTo>
                  <a:pt x="0" y="492251"/>
                </a:moveTo>
                <a:lnTo>
                  <a:pt x="495300" y="492251"/>
                </a:lnTo>
                <a:lnTo>
                  <a:pt x="4953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55152" y="37490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6824" y="505968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6096"/>
                </a:moveTo>
                <a:lnTo>
                  <a:pt x="496824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10540" h="513714">
                <a:moveTo>
                  <a:pt x="496824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6824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56547" y="3755135"/>
            <a:ext cx="497205" cy="492759"/>
          </a:xfrm>
          <a:custGeom>
            <a:avLst/>
            <a:gdLst/>
            <a:ahLst/>
            <a:cxnLst/>
            <a:rect l="l" t="t" r="r" b="b"/>
            <a:pathLst>
              <a:path w="497204" h="492760">
                <a:moveTo>
                  <a:pt x="0" y="492251"/>
                </a:moveTo>
                <a:lnTo>
                  <a:pt x="496824" y="492251"/>
                </a:lnTo>
                <a:lnTo>
                  <a:pt x="496824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50452" y="3749040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5968"/>
                </a:lnTo>
                <a:lnTo>
                  <a:pt x="13716" y="505968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510540" y="6096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6096" y="499872"/>
                </a:lnTo>
                <a:lnTo>
                  <a:pt x="13716" y="505968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5968"/>
                </a:lnTo>
                <a:lnTo>
                  <a:pt x="495300" y="505968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6096"/>
                </a:moveTo>
                <a:lnTo>
                  <a:pt x="495300" y="505968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5968"/>
                </a:lnTo>
                <a:lnTo>
                  <a:pt x="510540" y="505968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510540" h="513714">
                <a:moveTo>
                  <a:pt x="495300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6096"/>
                </a:lnTo>
                <a:close/>
              </a:path>
              <a:path w="510540" h="513714">
                <a:moveTo>
                  <a:pt x="510540" y="6096"/>
                </a:moveTo>
                <a:lnTo>
                  <a:pt x="495300" y="6096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94020" y="42473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86400" y="423976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8"/>
                </a:lnTo>
                <a:lnTo>
                  <a:pt x="510539" y="513588"/>
                </a:lnTo>
                <a:lnTo>
                  <a:pt x="510539" y="507492"/>
                </a:lnTo>
                <a:lnTo>
                  <a:pt x="13715" y="507492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510539" y="7620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39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39" h="513714">
                <a:moveTo>
                  <a:pt x="496824" y="7620"/>
                </a:moveTo>
                <a:lnTo>
                  <a:pt x="496824" y="507492"/>
                </a:lnTo>
                <a:lnTo>
                  <a:pt x="502920" y="499872"/>
                </a:lnTo>
                <a:lnTo>
                  <a:pt x="510539" y="499872"/>
                </a:lnTo>
                <a:lnTo>
                  <a:pt x="510539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499872"/>
                </a:moveTo>
                <a:lnTo>
                  <a:pt x="502920" y="499872"/>
                </a:lnTo>
                <a:lnTo>
                  <a:pt x="496824" y="507492"/>
                </a:lnTo>
                <a:lnTo>
                  <a:pt x="510539" y="507492"/>
                </a:lnTo>
                <a:lnTo>
                  <a:pt x="510539" y="499872"/>
                </a:lnTo>
                <a:close/>
              </a:path>
              <a:path w="510539" h="513714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39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39" h="513714">
                <a:moveTo>
                  <a:pt x="510539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39" y="13716"/>
                </a:lnTo>
                <a:lnTo>
                  <a:pt x="5105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89320" y="42473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983223" y="4239767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8"/>
                </a:lnTo>
                <a:lnTo>
                  <a:pt x="509015" y="513588"/>
                </a:lnTo>
                <a:lnTo>
                  <a:pt x="509015" y="507492"/>
                </a:lnTo>
                <a:lnTo>
                  <a:pt x="13715" y="507492"/>
                </a:lnTo>
                <a:lnTo>
                  <a:pt x="6096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7620"/>
                </a:lnTo>
                <a:lnTo>
                  <a:pt x="509015" y="7620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2"/>
                </a:moveTo>
                <a:lnTo>
                  <a:pt x="6096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2"/>
                </a:lnTo>
                <a:lnTo>
                  <a:pt x="502920" y="499872"/>
                </a:lnTo>
                <a:lnTo>
                  <a:pt x="509015" y="499872"/>
                </a:lnTo>
                <a:lnTo>
                  <a:pt x="509015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499872"/>
                </a:moveTo>
                <a:lnTo>
                  <a:pt x="502920" y="499872"/>
                </a:lnTo>
                <a:lnTo>
                  <a:pt x="495300" y="507492"/>
                </a:lnTo>
                <a:lnTo>
                  <a:pt x="509015" y="507492"/>
                </a:lnTo>
                <a:lnTo>
                  <a:pt x="509015" y="499872"/>
                </a:lnTo>
                <a:close/>
              </a:path>
              <a:path w="509270" h="513714">
                <a:moveTo>
                  <a:pt x="13715" y="7620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5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09015" y="13716"/>
                </a:lnTo>
                <a:lnTo>
                  <a:pt x="5090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84620" y="42473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77000" y="423976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5" y="507492"/>
                </a:lnTo>
                <a:lnTo>
                  <a:pt x="7620" y="499872"/>
                </a:lnTo>
                <a:lnTo>
                  <a:pt x="13715" y="49987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2"/>
                </a:moveTo>
                <a:lnTo>
                  <a:pt x="7620" y="499872"/>
                </a:lnTo>
                <a:lnTo>
                  <a:pt x="13715" y="507492"/>
                </a:lnTo>
                <a:lnTo>
                  <a:pt x="13715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5" y="499872"/>
                </a:lnTo>
                <a:lnTo>
                  <a:pt x="13715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978395" y="42473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972300" y="4239767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2"/>
                </a:lnTo>
                <a:lnTo>
                  <a:pt x="13716" y="507492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09016" y="7620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7492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2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7492"/>
                </a:lnTo>
                <a:lnTo>
                  <a:pt x="509016" y="507492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09016" y="13716"/>
                </a:lnTo>
                <a:lnTo>
                  <a:pt x="5090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473695" y="42473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466076" y="423976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6" y="507492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7492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7620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967471" y="42473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961376" y="4239767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8"/>
                </a:lnTo>
                <a:lnTo>
                  <a:pt x="509016" y="513588"/>
                </a:lnTo>
                <a:lnTo>
                  <a:pt x="509016" y="507492"/>
                </a:lnTo>
                <a:lnTo>
                  <a:pt x="13716" y="507492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09016" y="7620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2"/>
                </a:moveTo>
                <a:lnTo>
                  <a:pt x="6096" y="499872"/>
                </a:lnTo>
                <a:lnTo>
                  <a:pt x="13716" y="507492"/>
                </a:lnTo>
                <a:lnTo>
                  <a:pt x="13716" y="499872"/>
                </a:lnTo>
                <a:close/>
              </a:path>
              <a:path w="50927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09270" h="513714">
                <a:moveTo>
                  <a:pt x="495300" y="7620"/>
                </a:moveTo>
                <a:lnTo>
                  <a:pt x="495300" y="507492"/>
                </a:lnTo>
                <a:lnTo>
                  <a:pt x="502920" y="499872"/>
                </a:lnTo>
                <a:lnTo>
                  <a:pt x="509016" y="499872"/>
                </a:lnTo>
                <a:lnTo>
                  <a:pt x="509016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499872"/>
                </a:moveTo>
                <a:lnTo>
                  <a:pt x="502920" y="499872"/>
                </a:lnTo>
                <a:lnTo>
                  <a:pt x="495300" y="507492"/>
                </a:lnTo>
                <a:lnTo>
                  <a:pt x="509016" y="507492"/>
                </a:lnTo>
                <a:lnTo>
                  <a:pt x="509016" y="499872"/>
                </a:lnTo>
                <a:close/>
              </a:path>
              <a:path w="509270" h="513714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09270" h="513714">
                <a:moveTo>
                  <a:pt x="4953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09270" h="513714">
                <a:moveTo>
                  <a:pt x="509016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09016" y="13716"/>
                </a:lnTo>
                <a:lnTo>
                  <a:pt x="50901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62771" y="4247388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455152" y="423976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6" y="507492"/>
                </a:lnTo>
                <a:lnTo>
                  <a:pt x="7620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7620" y="499872"/>
                </a:lnTo>
                <a:lnTo>
                  <a:pt x="13716" y="507492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6824" y="499872"/>
                </a:moveTo>
                <a:lnTo>
                  <a:pt x="13716" y="499872"/>
                </a:lnTo>
                <a:lnTo>
                  <a:pt x="13716" y="507492"/>
                </a:lnTo>
                <a:lnTo>
                  <a:pt x="496824" y="507492"/>
                </a:lnTo>
                <a:lnTo>
                  <a:pt x="496824" y="499872"/>
                </a:lnTo>
                <a:close/>
              </a:path>
              <a:path w="510540" h="513714">
                <a:moveTo>
                  <a:pt x="496824" y="7620"/>
                </a:moveTo>
                <a:lnTo>
                  <a:pt x="496824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6824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7620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10540" h="513714">
                <a:moveTo>
                  <a:pt x="496824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496824" y="13716"/>
                </a:lnTo>
                <a:lnTo>
                  <a:pt x="496824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6824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956547" y="4247388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50452" y="4239767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8"/>
                </a:lnTo>
                <a:lnTo>
                  <a:pt x="510540" y="513588"/>
                </a:lnTo>
                <a:lnTo>
                  <a:pt x="510540" y="507492"/>
                </a:lnTo>
                <a:lnTo>
                  <a:pt x="13716" y="507492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510540" y="7620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2"/>
                </a:moveTo>
                <a:lnTo>
                  <a:pt x="6096" y="499872"/>
                </a:lnTo>
                <a:lnTo>
                  <a:pt x="13716" y="507492"/>
                </a:lnTo>
                <a:lnTo>
                  <a:pt x="13716" y="499872"/>
                </a:lnTo>
                <a:close/>
              </a:path>
              <a:path w="510540" h="513714">
                <a:moveTo>
                  <a:pt x="495300" y="499872"/>
                </a:moveTo>
                <a:lnTo>
                  <a:pt x="13716" y="499872"/>
                </a:lnTo>
                <a:lnTo>
                  <a:pt x="13716" y="507492"/>
                </a:lnTo>
                <a:lnTo>
                  <a:pt x="495300" y="507492"/>
                </a:lnTo>
                <a:lnTo>
                  <a:pt x="495300" y="499872"/>
                </a:lnTo>
                <a:close/>
              </a:path>
              <a:path w="510540" h="513714">
                <a:moveTo>
                  <a:pt x="495300" y="7620"/>
                </a:moveTo>
                <a:lnTo>
                  <a:pt x="495300" y="507492"/>
                </a:lnTo>
                <a:lnTo>
                  <a:pt x="502920" y="499872"/>
                </a:lnTo>
                <a:lnTo>
                  <a:pt x="510540" y="499872"/>
                </a:lnTo>
                <a:lnTo>
                  <a:pt x="510540" y="13716"/>
                </a:lnTo>
                <a:lnTo>
                  <a:pt x="502920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499872"/>
                </a:moveTo>
                <a:lnTo>
                  <a:pt x="502920" y="499872"/>
                </a:lnTo>
                <a:lnTo>
                  <a:pt x="495300" y="507492"/>
                </a:lnTo>
                <a:lnTo>
                  <a:pt x="510540" y="507492"/>
                </a:lnTo>
                <a:lnTo>
                  <a:pt x="510540" y="499872"/>
                </a:lnTo>
                <a:close/>
              </a:path>
              <a:path w="510540" h="513714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510540" h="513714">
                <a:moveTo>
                  <a:pt x="49530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495300" y="13716"/>
                </a:lnTo>
                <a:lnTo>
                  <a:pt x="495300" y="7620"/>
                </a:lnTo>
                <a:close/>
              </a:path>
              <a:path w="510540" h="513714">
                <a:moveTo>
                  <a:pt x="510540" y="7620"/>
                </a:moveTo>
                <a:lnTo>
                  <a:pt x="495300" y="7620"/>
                </a:lnTo>
                <a:lnTo>
                  <a:pt x="502920" y="13716"/>
                </a:lnTo>
                <a:lnTo>
                  <a:pt x="510540" y="13716"/>
                </a:lnTo>
                <a:lnTo>
                  <a:pt x="5105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94020" y="4745735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86400" y="47381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39" y="505967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89320" y="4745735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983223" y="473811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5967"/>
                </a:lnTo>
                <a:lnTo>
                  <a:pt x="13715" y="505967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09015" y="505967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84620" y="4745735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77000" y="47381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3715" y="505967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20" y="499871"/>
                </a:lnTo>
                <a:lnTo>
                  <a:pt x="13715" y="505967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978395" y="4745735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72300" y="473811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7"/>
                </a:lnTo>
                <a:lnTo>
                  <a:pt x="509016" y="513587"/>
                </a:lnTo>
                <a:lnTo>
                  <a:pt x="509016" y="505967"/>
                </a:lnTo>
                <a:lnTo>
                  <a:pt x="13716" y="505967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1"/>
                </a:moveTo>
                <a:lnTo>
                  <a:pt x="6096" y="499871"/>
                </a:lnTo>
                <a:lnTo>
                  <a:pt x="13716" y="505967"/>
                </a:lnTo>
                <a:lnTo>
                  <a:pt x="13716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09016" y="505967"/>
                </a:lnTo>
                <a:lnTo>
                  <a:pt x="509016" y="499871"/>
                </a:lnTo>
                <a:close/>
              </a:path>
              <a:path w="509270" h="51371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73695" y="4745735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466076" y="47381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3716" y="505967"/>
                </a:lnTo>
                <a:lnTo>
                  <a:pt x="7620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7620" y="499871"/>
                </a:lnTo>
                <a:lnTo>
                  <a:pt x="13716" y="505967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6" y="499871"/>
                </a:lnTo>
                <a:lnTo>
                  <a:pt x="13716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967471" y="4745735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961376" y="4738115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7"/>
                </a:lnTo>
                <a:lnTo>
                  <a:pt x="509016" y="513587"/>
                </a:lnTo>
                <a:lnTo>
                  <a:pt x="509016" y="505967"/>
                </a:lnTo>
                <a:lnTo>
                  <a:pt x="13716" y="505967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1"/>
                </a:moveTo>
                <a:lnTo>
                  <a:pt x="6096" y="499871"/>
                </a:lnTo>
                <a:lnTo>
                  <a:pt x="13716" y="505967"/>
                </a:lnTo>
                <a:lnTo>
                  <a:pt x="13716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09016" y="505967"/>
                </a:lnTo>
                <a:lnTo>
                  <a:pt x="509016" y="499871"/>
                </a:lnTo>
                <a:close/>
              </a:path>
              <a:path w="509270" h="51371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462771" y="4745735"/>
            <a:ext cx="495300" cy="487680"/>
          </a:xfrm>
          <a:custGeom>
            <a:avLst/>
            <a:gdLst/>
            <a:ahLst/>
            <a:cxnLst/>
            <a:rect l="l" t="t" r="r" b="b"/>
            <a:pathLst>
              <a:path w="495300" h="487679">
                <a:moveTo>
                  <a:pt x="0" y="487680"/>
                </a:moveTo>
                <a:lnTo>
                  <a:pt x="495300" y="487680"/>
                </a:lnTo>
                <a:lnTo>
                  <a:pt x="49530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455152" y="47381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3716" y="505967"/>
                </a:lnTo>
                <a:lnTo>
                  <a:pt x="7620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7620" y="499871"/>
                </a:lnTo>
                <a:lnTo>
                  <a:pt x="13716" y="505967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6" y="499871"/>
                </a:lnTo>
                <a:lnTo>
                  <a:pt x="13716" y="505967"/>
                </a:lnTo>
                <a:lnTo>
                  <a:pt x="496824" y="505967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6547" y="4745735"/>
            <a:ext cx="497205" cy="487680"/>
          </a:xfrm>
          <a:custGeom>
            <a:avLst/>
            <a:gdLst/>
            <a:ahLst/>
            <a:cxnLst/>
            <a:rect l="l" t="t" r="r" b="b"/>
            <a:pathLst>
              <a:path w="497204" h="487679">
                <a:moveTo>
                  <a:pt x="0" y="487680"/>
                </a:moveTo>
                <a:lnTo>
                  <a:pt x="496824" y="487680"/>
                </a:lnTo>
                <a:lnTo>
                  <a:pt x="496824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50452" y="4738115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5967"/>
                </a:lnTo>
                <a:lnTo>
                  <a:pt x="13716" y="505967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6096" y="499871"/>
                </a:lnTo>
                <a:lnTo>
                  <a:pt x="13716" y="505967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5967"/>
                </a:lnTo>
                <a:lnTo>
                  <a:pt x="495300" y="505967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5967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5300" y="505967"/>
                </a:lnTo>
                <a:lnTo>
                  <a:pt x="510540" y="505967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494020" y="5233415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86400" y="5225796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5239"/>
                </a:lnTo>
                <a:lnTo>
                  <a:pt x="502920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5239"/>
                </a:lnTo>
                <a:lnTo>
                  <a:pt x="510539" y="15239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89320" y="523341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83223" y="5225796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5239"/>
                </a:lnTo>
                <a:lnTo>
                  <a:pt x="50292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5239"/>
                </a:lnTo>
                <a:lnTo>
                  <a:pt x="509015" y="15239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84620" y="5233415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77000" y="5225796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5" y="507491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20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978395" y="523341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972300" y="5225796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7"/>
                </a:lnTo>
                <a:lnTo>
                  <a:pt x="509016" y="513587"/>
                </a:lnTo>
                <a:lnTo>
                  <a:pt x="509016" y="507491"/>
                </a:lnTo>
                <a:lnTo>
                  <a:pt x="13716" y="507491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1"/>
                </a:moveTo>
                <a:lnTo>
                  <a:pt x="6096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6" y="499871"/>
                </a:lnTo>
                <a:lnTo>
                  <a:pt x="509016" y="15239"/>
                </a:lnTo>
                <a:lnTo>
                  <a:pt x="50292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1"/>
                </a:lnTo>
                <a:close/>
              </a:path>
              <a:path w="509270" h="513714">
                <a:moveTo>
                  <a:pt x="13716" y="7619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6" y="7619"/>
                </a:lnTo>
                <a:lnTo>
                  <a:pt x="13716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7619"/>
                </a:moveTo>
                <a:lnTo>
                  <a:pt x="495300" y="7619"/>
                </a:lnTo>
                <a:lnTo>
                  <a:pt x="502920" y="15239"/>
                </a:lnTo>
                <a:lnTo>
                  <a:pt x="509016" y="15239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73695" y="5233415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66076" y="5225796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6" y="507491"/>
                </a:lnTo>
                <a:lnTo>
                  <a:pt x="7620" y="499871"/>
                </a:lnTo>
                <a:lnTo>
                  <a:pt x="13716" y="499871"/>
                </a:lnTo>
                <a:lnTo>
                  <a:pt x="13716" y="15239"/>
                </a:lnTo>
                <a:lnTo>
                  <a:pt x="7620" y="15239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7620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7620" y="15239"/>
                </a:lnTo>
                <a:lnTo>
                  <a:pt x="13716" y="15239"/>
                </a:lnTo>
                <a:lnTo>
                  <a:pt x="13716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6" y="7619"/>
                </a:lnTo>
                <a:lnTo>
                  <a:pt x="13716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967471" y="523341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961376" y="5225796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7"/>
                </a:lnTo>
                <a:lnTo>
                  <a:pt x="509016" y="513587"/>
                </a:lnTo>
                <a:lnTo>
                  <a:pt x="509016" y="507491"/>
                </a:lnTo>
                <a:lnTo>
                  <a:pt x="13716" y="507491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1"/>
                </a:moveTo>
                <a:lnTo>
                  <a:pt x="6096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6" y="499871"/>
                </a:lnTo>
                <a:lnTo>
                  <a:pt x="509016" y="15239"/>
                </a:lnTo>
                <a:lnTo>
                  <a:pt x="50292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1"/>
                </a:lnTo>
                <a:close/>
              </a:path>
              <a:path w="509270" h="513714">
                <a:moveTo>
                  <a:pt x="13716" y="7619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6" y="7619"/>
                </a:lnTo>
                <a:lnTo>
                  <a:pt x="13716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7619"/>
                </a:moveTo>
                <a:lnTo>
                  <a:pt x="495300" y="7619"/>
                </a:lnTo>
                <a:lnTo>
                  <a:pt x="502920" y="15239"/>
                </a:lnTo>
                <a:lnTo>
                  <a:pt x="509016" y="15239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462771" y="5233415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55152" y="5225796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6" y="507491"/>
                </a:lnTo>
                <a:lnTo>
                  <a:pt x="7620" y="499871"/>
                </a:lnTo>
                <a:lnTo>
                  <a:pt x="13716" y="499871"/>
                </a:lnTo>
                <a:lnTo>
                  <a:pt x="13716" y="15239"/>
                </a:lnTo>
                <a:lnTo>
                  <a:pt x="7620" y="15239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7620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7620" y="15239"/>
                </a:lnTo>
                <a:lnTo>
                  <a:pt x="13716" y="15239"/>
                </a:lnTo>
                <a:lnTo>
                  <a:pt x="13716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6" y="7619"/>
                </a:lnTo>
                <a:lnTo>
                  <a:pt x="13716" y="15239"/>
                </a:lnTo>
                <a:lnTo>
                  <a:pt x="496824" y="15239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956547" y="5233415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1"/>
                </a:lnTo>
                <a:lnTo>
                  <a:pt x="0" y="499871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950452" y="5225796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6" y="507491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6096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5239"/>
                </a:lnTo>
                <a:lnTo>
                  <a:pt x="502920" y="15239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6" y="7619"/>
                </a:lnTo>
                <a:lnTo>
                  <a:pt x="13716" y="15239"/>
                </a:lnTo>
                <a:lnTo>
                  <a:pt x="495300" y="15239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5300" y="7619"/>
                </a:lnTo>
                <a:lnTo>
                  <a:pt x="502920" y="15239"/>
                </a:lnTo>
                <a:lnTo>
                  <a:pt x="510540" y="15239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494020" y="573176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486400" y="572414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39" h="513714">
                <a:moveTo>
                  <a:pt x="510539" y="0"/>
                </a:moveTo>
                <a:lnTo>
                  <a:pt x="0" y="0"/>
                </a:lnTo>
                <a:lnTo>
                  <a:pt x="0" y="513587"/>
                </a:lnTo>
                <a:lnTo>
                  <a:pt x="510539" y="513587"/>
                </a:lnTo>
                <a:lnTo>
                  <a:pt x="510539" y="507491"/>
                </a:lnTo>
                <a:lnTo>
                  <a:pt x="13715" y="507491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39" y="7619"/>
                </a:lnTo>
                <a:lnTo>
                  <a:pt x="510539" y="0"/>
                </a:lnTo>
                <a:close/>
              </a:path>
              <a:path w="510539" h="513714">
                <a:moveTo>
                  <a:pt x="13715" y="499871"/>
                </a:moveTo>
                <a:lnTo>
                  <a:pt x="7620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39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39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39" y="499871"/>
                </a:lnTo>
                <a:lnTo>
                  <a:pt x="510539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39" y="507491"/>
                </a:lnTo>
                <a:lnTo>
                  <a:pt x="510539" y="499871"/>
                </a:lnTo>
                <a:close/>
              </a:path>
              <a:path w="510539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39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39" h="513714">
                <a:moveTo>
                  <a:pt x="510539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39" y="13715"/>
                </a:lnTo>
                <a:lnTo>
                  <a:pt x="5105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89320" y="573176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83223" y="572414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5" y="0"/>
                </a:moveTo>
                <a:lnTo>
                  <a:pt x="0" y="0"/>
                </a:lnTo>
                <a:lnTo>
                  <a:pt x="0" y="513587"/>
                </a:lnTo>
                <a:lnTo>
                  <a:pt x="509015" y="513587"/>
                </a:lnTo>
                <a:lnTo>
                  <a:pt x="509015" y="507491"/>
                </a:lnTo>
                <a:lnTo>
                  <a:pt x="13715" y="507491"/>
                </a:lnTo>
                <a:lnTo>
                  <a:pt x="6096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509015" y="7619"/>
                </a:lnTo>
                <a:lnTo>
                  <a:pt x="509015" y="0"/>
                </a:lnTo>
                <a:close/>
              </a:path>
              <a:path w="509270" h="513714">
                <a:moveTo>
                  <a:pt x="13715" y="499871"/>
                </a:moveTo>
                <a:lnTo>
                  <a:pt x="6096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5" y="499871"/>
                </a:lnTo>
                <a:lnTo>
                  <a:pt x="509015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5" y="507491"/>
                </a:lnTo>
                <a:lnTo>
                  <a:pt x="509015" y="499871"/>
                </a:lnTo>
                <a:close/>
              </a:path>
              <a:path w="509270" h="513714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5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5" y="13715"/>
                </a:lnTo>
                <a:lnTo>
                  <a:pt x="5090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484620" y="573176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477000" y="572414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5" y="507491"/>
                </a:lnTo>
                <a:lnTo>
                  <a:pt x="7620" y="499871"/>
                </a:lnTo>
                <a:lnTo>
                  <a:pt x="13715" y="499871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5" y="499871"/>
                </a:moveTo>
                <a:lnTo>
                  <a:pt x="7620" y="499871"/>
                </a:lnTo>
                <a:lnTo>
                  <a:pt x="13715" y="507491"/>
                </a:lnTo>
                <a:lnTo>
                  <a:pt x="13715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5" y="499871"/>
                </a:lnTo>
                <a:lnTo>
                  <a:pt x="13715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978395" y="573176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972300" y="572414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7"/>
                </a:lnTo>
                <a:lnTo>
                  <a:pt x="509016" y="513587"/>
                </a:lnTo>
                <a:lnTo>
                  <a:pt x="509016" y="507491"/>
                </a:lnTo>
                <a:lnTo>
                  <a:pt x="13716" y="507491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1"/>
                </a:moveTo>
                <a:lnTo>
                  <a:pt x="6096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1"/>
                </a:lnTo>
                <a:close/>
              </a:path>
              <a:path w="509270" h="51371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473695" y="573176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66076" y="572414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6" y="507491"/>
                </a:lnTo>
                <a:lnTo>
                  <a:pt x="7620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7620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967471" y="573176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61376" y="5724144"/>
            <a:ext cx="509270" cy="513715"/>
          </a:xfrm>
          <a:custGeom>
            <a:avLst/>
            <a:gdLst/>
            <a:ahLst/>
            <a:cxnLst/>
            <a:rect l="l" t="t" r="r" b="b"/>
            <a:pathLst>
              <a:path w="509270" h="513714">
                <a:moveTo>
                  <a:pt x="509016" y="0"/>
                </a:moveTo>
                <a:lnTo>
                  <a:pt x="0" y="0"/>
                </a:lnTo>
                <a:lnTo>
                  <a:pt x="0" y="513587"/>
                </a:lnTo>
                <a:lnTo>
                  <a:pt x="509016" y="513587"/>
                </a:lnTo>
                <a:lnTo>
                  <a:pt x="509016" y="507491"/>
                </a:lnTo>
                <a:lnTo>
                  <a:pt x="13716" y="507491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09016" y="7619"/>
                </a:lnTo>
                <a:lnTo>
                  <a:pt x="509016" y="0"/>
                </a:lnTo>
                <a:close/>
              </a:path>
              <a:path w="509270" h="513714">
                <a:moveTo>
                  <a:pt x="13716" y="499871"/>
                </a:moveTo>
                <a:lnTo>
                  <a:pt x="6096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0927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0927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09016" y="499871"/>
                </a:lnTo>
                <a:lnTo>
                  <a:pt x="509016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09016" y="507491"/>
                </a:lnTo>
                <a:lnTo>
                  <a:pt x="509016" y="499871"/>
                </a:lnTo>
                <a:close/>
              </a:path>
              <a:path w="509270" h="51371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09270" h="513714">
                <a:moveTo>
                  <a:pt x="4953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09270" h="513714">
                <a:moveTo>
                  <a:pt x="509016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09016" y="13715"/>
                </a:lnTo>
                <a:lnTo>
                  <a:pt x="5090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462771" y="5731764"/>
            <a:ext cx="495300" cy="500380"/>
          </a:xfrm>
          <a:custGeom>
            <a:avLst/>
            <a:gdLst/>
            <a:ahLst/>
            <a:cxnLst/>
            <a:rect l="l" t="t" r="r" b="b"/>
            <a:pathLst>
              <a:path w="495300" h="500379">
                <a:moveTo>
                  <a:pt x="0" y="0"/>
                </a:moveTo>
                <a:lnTo>
                  <a:pt x="495300" y="0"/>
                </a:lnTo>
                <a:lnTo>
                  <a:pt x="495300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455152" y="572414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6" y="507491"/>
                </a:lnTo>
                <a:lnTo>
                  <a:pt x="7620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7620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6824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6824" y="507491"/>
                </a:lnTo>
                <a:lnTo>
                  <a:pt x="496824" y="499871"/>
                </a:lnTo>
                <a:close/>
              </a:path>
              <a:path w="510540" h="513714">
                <a:moveTo>
                  <a:pt x="496824" y="7619"/>
                </a:moveTo>
                <a:lnTo>
                  <a:pt x="496824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6824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10540" h="513714">
                <a:moveTo>
                  <a:pt x="496824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6824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956547" y="5731764"/>
            <a:ext cx="497205" cy="500380"/>
          </a:xfrm>
          <a:custGeom>
            <a:avLst/>
            <a:gdLst/>
            <a:ahLst/>
            <a:cxnLst/>
            <a:rect l="l" t="t" r="r" b="b"/>
            <a:pathLst>
              <a:path w="497204" h="500379">
                <a:moveTo>
                  <a:pt x="0" y="0"/>
                </a:moveTo>
                <a:lnTo>
                  <a:pt x="496824" y="0"/>
                </a:lnTo>
                <a:lnTo>
                  <a:pt x="496824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950452" y="5724144"/>
            <a:ext cx="510540" cy="513715"/>
          </a:xfrm>
          <a:custGeom>
            <a:avLst/>
            <a:gdLst/>
            <a:ahLst/>
            <a:cxnLst/>
            <a:rect l="l" t="t" r="r" b="b"/>
            <a:pathLst>
              <a:path w="510540" h="513714">
                <a:moveTo>
                  <a:pt x="510540" y="0"/>
                </a:moveTo>
                <a:lnTo>
                  <a:pt x="0" y="0"/>
                </a:lnTo>
                <a:lnTo>
                  <a:pt x="0" y="513587"/>
                </a:lnTo>
                <a:lnTo>
                  <a:pt x="510540" y="513587"/>
                </a:lnTo>
                <a:lnTo>
                  <a:pt x="510540" y="507491"/>
                </a:lnTo>
                <a:lnTo>
                  <a:pt x="13716" y="507491"/>
                </a:lnTo>
                <a:lnTo>
                  <a:pt x="6096" y="499871"/>
                </a:lnTo>
                <a:lnTo>
                  <a:pt x="13716" y="499871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510540" y="7619"/>
                </a:lnTo>
                <a:lnTo>
                  <a:pt x="510540" y="0"/>
                </a:lnTo>
                <a:close/>
              </a:path>
              <a:path w="510540" h="513714">
                <a:moveTo>
                  <a:pt x="13716" y="499871"/>
                </a:moveTo>
                <a:lnTo>
                  <a:pt x="6096" y="499871"/>
                </a:lnTo>
                <a:lnTo>
                  <a:pt x="13716" y="507491"/>
                </a:lnTo>
                <a:lnTo>
                  <a:pt x="13716" y="499871"/>
                </a:lnTo>
                <a:close/>
              </a:path>
              <a:path w="510540" h="513714">
                <a:moveTo>
                  <a:pt x="495300" y="499871"/>
                </a:moveTo>
                <a:lnTo>
                  <a:pt x="13716" y="499871"/>
                </a:lnTo>
                <a:lnTo>
                  <a:pt x="13716" y="507491"/>
                </a:lnTo>
                <a:lnTo>
                  <a:pt x="495300" y="507491"/>
                </a:lnTo>
                <a:lnTo>
                  <a:pt x="495300" y="499871"/>
                </a:lnTo>
                <a:close/>
              </a:path>
              <a:path w="510540" h="513714">
                <a:moveTo>
                  <a:pt x="495300" y="7619"/>
                </a:moveTo>
                <a:lnTo>
                  <a:pt x="495300" y="507491"/>
                </a:lnTo>
                <a:lnTo>
                  <a:pt x="502920" y="499871"/>
                </a:lnTo>
                <a:lnTo>
                  <a:pt x="510540" y="499871"/>
                </a:lnTo>
                <a:lnTo>
                  <a:pt x="510540" y="13715"/>
                </a:lnTo>
                <a:lnTo>
                  <a:pt x="50292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499871"/>
                </a:moveTo>
                <a:lnTo>
                  <a:pt x="502920" y="499871"/>
                </a:lnTo>
                <a:lnTo>
                  <a:pt x="495300" y="507491"/>
                </a:lnTo>
                <a:lnTo>
                  <a:pt x="510540" y="507491"/>
                </a:lnTo>
                <a:lnTo>
                  <a:pt x="510540" y="499871"/>
                </a:lnTo>
                <a:close/>
              </a:path>
              <a:path w="510540" h="513714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510540" h="513714">
                <a:moveTo>
                  <a:pt x="495300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95300" y="13715"/>
                </a:lnTo>
                <a:lnTo>
                  <a:pt x="495300" y="7619"/>
                </a:lnTo>
                <a:close/>
              </a:path>
              <a:path w="510540" h="513714">
                <a:moveTo>
                  <a:pt x="510540" y="7619"/>
                </a:moveTo>
                <a:lnTo>
                  <a:pt x="495300" y="7619"/>
                </a:lnTo>
                <a:lnTo>
                  <a:pt x="502920" y="13715"/>
                </a:lnTo>
                <a:lnTo>
                  <a:pt x="510540" y="13715"/>
                </a:lnTo>
                <a:lnTo>
                  <a:pt x="5105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>
            <a:off x="1973079" y="1919793"/>
            <a:ext cx="15513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Original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798094" y="1916775"/>
            <a:ext cx="17189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Processed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Image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9" name="object 279"/>
          <p:cNvSpPr txBox="1">
            <a:spLocks noGrp="1"/>
          </p:cNvSpPr>
          <p:nvPr>
            <p:ph type="title"/>
          </p:nvPr>
        </p:nvSpPr>
        <p:spPr>
          <a:xfrm>
            <a:off x="932085" y="1174369"/>
            <a:ext cx="5051138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5" dirty="0"/>
              <a:t>Opening</a:t>
            </a:r>
            <a:r>
              <a:rPr sz="3600" spc="-95" dirty="0"/>
              <a:t> </a:t>
            </a:r>
            <a:r>
              <a:rPr sz="3600" spc="15" dirty="0"/>
              <a:t>example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699" y="912544"/>
            <a:ext cx="52614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Structuring</a:t>
            </a:r>
            <a:r>
              <a:rPr sz="3600" spc="-45" dirty="0"/>
              <a:t> </a:t>
            </a:r>
            <a:r>
              <a:rPr sz="3600" spc="10" dirty="0"/>
              <a:t>Elements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2003" y="2020197"/>
            <a:ext cx="7580630" cy="18751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01295" marR="233045" indent="-189230">
              <a:lnSpc>
                <a:spcPts val="3320"/>
              </a:lnSpc>
              <a:spcBef>
                <a:spcPts val="525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20" dirty="0">
                <a:latin typeface="Times New Roman"/>
                <a:cs typeface="Times New Roman"/>
              </a:rPr>
              <a:t>A </a:t>
            </a:r>
            <a:r>
              <a:rPr sz="3050" spc="10" dirty="0">
                <a:latin typeface="Times New Roman"/>
                <a:cs typeface="Times New Roman"/>
              </a:rPr>
              <a:t>structuring element is </a:t>
            </a:r>
            <a:r>
              <a:rPr sz="3050" spc="15" dirty="0">
                <a:latin typeface="Times New Roman"/>
                <a:cs typeface="Times New Roman"/>
              </a:rPr>
              <a:t>a </a:t>
            </a:r>
            <a:r>
              <a:rPr sz="3050" spc="10" dirty="0">
                <a:latin typeface="Times New Roman"/>
                <a:cs typeface="Times New Roman"/>
              </a:rPr>
              <a:t>shape </a:t>
            </a:r>
            <a:r>
              <a:rPr sz="3050" spc="15" dirty="0">
                <a:latin typeface="Times New Roman"/>
                <a:cs typeface="Times New Roman"/>
              </a:rPr>
              <a:t>mask </a:t>
            </a:r>
            <a:r>
              <a:rPr sz="3050" spc="10" dirty="0">
                <a:latin typeface="Times New Roman"/>
                <a:cs typeface="Times New Roman"/>
              </a:rPr>
              <a:t>used</a:t>
            </a:r>
            <a:r>
              <a:rPr sz="3050" spc="-36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in  the basic morphological</a:t>
            </a:r>
            <a:r>
              <a:rPr sz="3050" spc="-8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operations.</a:t>
            </a:r>
            <a:endParaRPr sz="3050" dirty="0">
              <a:latin typeface="Times New Roman"/>
              <a:cs typeface="Times New Roman"/>
            </a:endParaRPr>
          </a:p>
          <a:p>
            <a:pPr marL="201295" marR="5080" indent="-189230">
              <a:lnSpc>
                <a:spcPts val="3320"/>
              </a:lnSpc>
              <a:spcBef>
                <a:spcPts val="900"/>
              </a:spcBef>
              <a:buFont typeface="Arial"/>
              <a:buChar char="•"/>
              <a:tabLst>
                <a:tab pos="201930" algn="l"/>
              </a:tabLst>
            </a:pPr>
            <a:r>
              <a:rPr sz="3050" spc="15" dirty="0">
                <a:latin typeface="Times New Roman"/>
                <a:cs typeface="Times New Roman"/>
              </a:rPr>
              <a:t>They can be any shape and </a:t>
            </a:r>
            <a:r>
              <a:rPr sz="3050" spc="5" dirty="0">
                <a:latin typeface="Times New Roman"/>
                <a:cs typeface="Times New Roman"/>
              </a:rPr>
              <a:t>size </a:t>
            </a:r>
            <a:r>
              <a:rPr sz="3050" spc="10" dirty="0">
                <a:latin typeface="Times New Roman"/>
                <a:cs typeface="Times New Roman"/>
              </a:rPr>
              <a:t>that is</a:t>
            </a:r>
            <a:r>
              <a:rPr sz="3050" spc="-254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digitally  representable, </a:t>
            </a:r>
            <a:r>
              <a:rPr sz="3050" spc="15" dirty="0">
                <a:latin typeface="Times New Roman"/>
                <a:cs typeface="Times New Roman"/>
              </a:rPr>
              <a:t>and each has an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origin.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7216" y="4738115"/>
            <a:ext cx="586740" cy="502920"/>
          </a:xfrm>
          <a:custGeom>
            <a:avLst/>
            <a:gdLst/>
            <a:ahLst/>
            <a:cxnLst/>
            <a:rect l="l" t="t" r="r" b="b"/>
            <a:pathLst>
              <a:path w="586739" h="502920">
                <a:moveTo>
                  <a:pt x="0" y="0"/>
                </a:moveTo>
                <a:lnTo>
                  <a:pt x="586740" y="0"/>
                </a:lnTo>
                <a:lnTo>
                  <a:pt x="58674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1119" y="4733544"/>
            <a:ext cx="597535" cy="513715"/>
          </a:xfrm>
          <a:custGeom>
            <a:avLst/>
            <a:gdLst/>
            <a:ahLst/>
            <a:cxnLst/>
            <a:rect l="l" t="t" r="r" b="b"/>
            <a:pathLst>
              <a:path w="597535" h="513714">
                <a:moveTo>
                  <a:pt x="597407" y="0"/>
                </a:moveTo>
                <a:lnTo>
                  <a:pt x="0" y="0"/>
                </a:lnTo>
                <a:lnTo>
                  <a:pt x="0" y="513587"/>
                </a:lnTo>
                <a:lnTo>
                  <a:pt x="597407" y="513587"/>
                </a:lnTo>
                <a:lnTo>
                  <a:pt x="597407" y="507491"/>
                </a:lnTo>
                <a:lnTo>
                  <a:pt x="10668" y="507491"/>
                </a:lnTo>
                <a:lnTo>
                  <a:pt x="6096" y="502919"/>
                </a:lnTo>
                <a:lnTo>
                  <a:pt x="10668" y="502919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4571"/>
                </a:lnTo>
                <a:lnTo>
                  <a:pt x="597407" y="4571"/>
                </a:lnTo>
                <a:lnTo>
                  <a:pt x="597407" y="0"/>
                </a:lnTo>
                <a:close/>
              </a:path>
              <a:path w="597535" h="513714">
                <a:moveTo>
                  <a:pt x="10668" y="502919"/>
                </a:moveTo>
                <a:lnTo>
                  <a:pt x="6096" y="502919"/>
                </a:lnTo>
                <a:lnTo>
                  <a:pt x="10668" y="507491"/>
                </a:lnTo>
                <a:lnTo>
                  <a:pt x="10668" y="502919"/>
                </a:lnTo>
                <a:close/>
              </a:path>
              <a:path w="597535" h="513714">
                <a:moveTo>
                  <a:pt x="586740" y="502919"/>
                </a:moveTo>
                <a:lnTo>
                  <a:pt x="10668" y="502919"/>
                </a:lnTo>
                <a:lnTo>
                  <a:pt x="10668" y="507491"/>
                </a:lnTo>
                <a:lnTo>
                  <a:pt x="586740" y="507491"/>
                </a:lnTo>
                <a:lnTo>
                  <a:pt x="586740" y="502919"/>
                </a:lnTo>
                <a:close/>
              </a:path>
              <a:path w="597535" h="513714">
                <a:moveTo>
                  <a:pt x="586740" y="4571"/>
                </a:moveTo>
                <a:lnTo>
                  <a:pt x="586740" y="507491"/>
                </a:lnTo>
                <a:lnTo>
                  <a:pt x="592836" y="502919"/>
                </a:lnTo>
                <a:lnTo>
                  <a:pt x="597407" y="502919"/>
                </a:lnTo>
                <a:lnTo>
                  <a:pt x="597407" y="10667"/>
                </a:lnTo>
                <a:lnTo>
                  <a:pt x="592836" y="10667"/>
                </a:lnTo>
                <a:lnTo>
                  <a:pt x="586740" y="4571"/>
                </a:lnTo>
                <a:close/>
              </a:path>
              <a:path w="597535" h="513714">
                <a:moveTo>
                  <a:pt x="597407" y="502919"/>
                </a:moveTo>
                <a:lnTo>
                  <a:pt x="592836" y="502919"/>
                </a:lnTo>
                <a:lnTo>
                  <a:pt x="586740" y="507491"/>
                </a:lnTo>
                <a:lnTo>
                  <a:pt x="597407" y="507491"/>
                </a:lnTo>
                <a:lnTo>
                  <a:pt x="597407" y="502919"/>
                </a:lnTo>
                <a:close/>
              </a:path>
              <a:path w="597535" h="513714">
                <a:moveTo>
                  <a:pt x="10668" y="4571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4571"/>
                </a:lnTo>
                <a:close/>
              </a:path>
              <a:path w="597535" h="513714">
                <a:moveTo>
                  <a:pt x="586740" y="4571"/>
                </a:moveTo>
                <a:lnTo>
                  <a:pt x="10668" y="4571"/>
                </a:lnTo>
                <a:lnTo>
                  <a:pt x="10668" y="10667"/>
                </a:lnTo>
                <a:lnTo>
                  <a:pt x="586740" y="10667"/>
                </a:lnTo>
                <a:lnTo>
                  <a:pt x="586740" y="4571"/>
                </a:lnTo>
                <a:close/>
              </a:path>
              <a:path w="597535" h="513714">
                <a:moveTo>
                  <a:pt x="597407" y="4571"/>
                </a:moveTo>
                <a:lnTo>
                  <a:pt x="586740" y="4571"/>
                </a:lnTo>
                <a:lnTo>
                  <a:pt x="592836" y="10667"/>
                </a:lnTo>
                <a:lnTo>
                  <a:pt x="597407" y="10667"/>
                </a:lnTo>
                <a:lnTo>
                  <a:pt x="59740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5976" y="4486655"/>
            <a:ext cx="1173480" cy="1089660"/>
          </a:xfrm>
          <a:custGeom>
            <a:avLst/>
            <a:gdLst/>
            <a:ahLst/>
            <a:cxnLst/>
            <a:rect l="l" t="t" r="r" b="b"/>
            <a:pathLst>
              <a:path w="1173479" h="1089660">
                <a:moveTo>
                  <a:pt x="879348" y="0"/>
                </a:moveTo>
                <a:lnTo>
                  <a:pt x="292607" y="0"/>
                </a:lnTo>
                <a:lnTo>
                  <a:pt x="0" y="545592"/>
                </a:lnTo>
                <a:lnTo>
                  <a:pt x="292607" y="1089660"/>
                </a:lnTo>
                <a:lnTo>
                  <a:pt x="879348" y="1089660"/>
                </a:lnTo>
                <a:lnTo>
                  <a:pt x="1173479" y="545592"/>
                </a:lnTo>
                <a:lnTo>
                  <a:pt x="87934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9879" y="4482084"/>
            <a:ext cx="1186180" cy="1100455"/>
          </a:xfrm>
          <a:custGeom>
            <a:avLst/>
            <a:gdLst/>
            <a:ahLst/>
            <a:cxnLst/>
            <a:rect l="l" t="t" r="r" b="b"/>
            <a:pathLst>
              <a:path w="1186179" h="1100454">
                <a:moveTo>
                  <a:pt x="888492" y="0"/>
                </a:moveTo>
                <a:lnTo>
                  <a:pt x="295656" y="0"/>
                </a:lnTo>
                <a:lnTo>
                  <a:pt x="0" y="550163"/>
                </a:lnTo>
                <a:lnTo>
                  <a:pt x="295656" y="1100327"/>
                </a:lnTo>
                <a:lnTo>
                  <a:pt x="888492" y="1100327"/>
                </a:lnTo>
                <a:lnTo>
                  <a:pt x="892608" y="1092708"/>
                </a:lnTo>
                <a:lnTo>
                  <a:pt x="303275" y="1092708"/>
                </a:lnTo>
                <a:lnTo>
                  <a:pt x="298703" y="1089659"/>
                </a:lnTo>
                <a:lnTo>
                  <a:pt x="301641" y="1089659"/>
                </a:lnTo>
                <a:lnTo>
                  <a:pt x="13937" y="553211"/>
                </a:lnTo>
                <a:lnTo>
                  <a:pt x="10668" y="553211"/>
                </a:lnTo>
                <a:lnTo>
                  <a:pt x="10668" y="547115"/>
                </a:lnTo>
                <a:lnTo>
                  <a:pt x="13937" y="547115"/>
                </a:lnTo>
                <a:lnTo>
                  <a:pt x="301641" y="10667"/>
                </a:lnTo>
                <a:lnTo>
                  <a:pt x="298703" y="10667"/>
                </a:lnTo>
                <a:lnTo>
                  <a:pt x="303275" y="7619"/>
                </a:lnTo>
                <a:lnTo>
                  <a:pt x="892608" y="7619"/>
                </a:lnTo>
                <a:lnTo>
                  <a:pt x="888492" y="0"/>
                </a:lnTo>
                <a:close/>
              </a:path>
              <a:path w="1186179" h="1100454">
                <a:moveTo>
                  <a:pt x="301641" y="1089659"/>
                </a:moveTo>
                <a:lnTo>
                  <a:pt x="298703" y="1089659"/>
                </a:lnTo>
                <a:lnTo>
                  <a:pt x="303275" y="1092708"/>
                </a:lnTo>
                <a:lnTo>
                  <a:pt x="301641" y="1089659"/>
                </a:lnTo>
                <a:close/>
              </a:path>
              <a:path w="1186179" h="1100454">
                <a:moveTo>
                  <a:pt x="882515" y="1089659"/>
                </a:moveTo>
                <a:lnTo>
                  <a:pt x="301641" y="1089659"/>
                </a:lnTo>
                <a:lnTo>
                  <a:pt x="303275" y="1092708"/>
                </a:lnTo>
                <a:lnTo>
                  <a:pt x="880871" y="1092708"/>
                </a:lnTo>
                <a:lnTo>
                  <a:pt x="882515" y="1089659"/>
                </a:lnTo>
                <a:close/>
              </a:path>
              <a:path w="1186179" h="1100454">
                <a:moveTo>
                  <a:pt x="1173360" y="550163"/>
                </a:moveTo>
                <a:lnTo>
                  <a:pt x="880871" y="1092708"/>
                </a:lnTo>
                <a:lnTo>
                  <a:pt x="885444" y="1089659"/>
                </a:lnTo>
                <a:lnTo>
                  <a:pt x="894254" y="1089659"/>
                </a:lnTo>
                <a:lnTo>
                  <a:pt x="1184025" y="553211"/>
                </a:lnTo>
                <a:lnTo>
                  <a:pt x="1175004" y="553211"/>
                </a:lnTo>
                <a:lnTo>
                  <a:pt x="1173360" y="550163"/>
                </a:lnTo>
                <a:close/>
              </a:path>
              <a:path w="1186179" h="1100454">
                <a:moveTo>
                  <a:pt x="894254" y="1089659"/>
                </a:moveTo>
                <a:lnTo>
                  <a:pt x="885444" y="1089659"/>
                </a:lnTo>
                <a:lnTo>
                  <a:pt x="880871" y="1092708"/>
                </a:lnTo>
                <a:lnTo>
                  <a:pt x="892608" y="1092708"/>
                </a:lnTo>
                <a:lnTo>
                  <a:pt x="894254" y="1089659"/>
                </a:lnTo>
                <a:close/>
              </a:path>
              <a:path w="1186179" h="1100454">
                <a:moveTo>
                  <a:pt x="10668" y="547115"/>
                </a:moveTo>
                <a:lnTo>
                  <a:pt x="10668" y="553211"/>
                </a:lnTo>
                <a:lnTo>
                  <a:pt x="12302" y="550163"/>
                </a:lnTo>
                <a:lnTo>
                  <a:pt x="10668" y="547115"/>
                </a:lnTo>
                <a:close/>
              </a:path>
              <a:path w="1186179" h="1100454">
                <a:moveTo>
                  <a:pt x="12302" y="550163"/>
                </a:moveTo>
                <a:lnTo>
                  <a:pt x="10668" y="553211"/>
                </a:lnTo>
                <a:lnTo>
                  <a:pt x="13937" y="553211"/>
                </a:lnTo>
                <a:lnTo>
                  <a:pt x="12302" y="550163"/>
                </a:lnTo>
                <a:close/>
              </a:path>
              <a:path w="1186179" h="1100454">
                <a:moveTo>
                  <a:pt x="1175004" y="547115"/>
                </a:moveTo>
                <a:lnTo>
                  <a:pt x="1173360" y="550163"/>
                </a:lnTo>
                <a:lnTo>
                  <a:pt x="1175004" y="553211"/>
                </a:lnTo>
                <a:lnTo>
                  <a:pt x="1175004" y="547115"/>
                </a:lnTo>
                <a:close/>
              </a:path>
              <a:path w="1186179" h="1100454">
                <a:moveTo>
                  <a:pt x="1184025" y="547115"/>
                </a:moveTo>
                <a:lnTo>
                  <a:pt x="1175004" y="547115"/>
                </a:lnTo>
                <a:lnTo>
                  <a:pt x="1175004" y="553211"/>
                </a:lnTo>
                <a:lnTo>
                  <a:pt x="1184025" y="553211"/>
                </a:lnTo>
                <a:lnTo>
                  <a:pt x="1185671" y="550163"/>
                </a:lnTo>
                <a:lnTo>
                  <a:pt x="1184025" y="547115"/>
                </a:lnTo>
                <a:close/>
              </a:path>
              <a:path w="1186179" h="1100454">
                <a:moveTo>
                  <a:pt x="13937" y="547115"/>
                </a:moveTo>
                <a:lnTo>
                  <a:pt x="10668" y="547115"/>
                </a:lnTo>
                <a:lnTo>
                  <a:pt x="12302" y="550163"/>
                </a:lnTo>
                <a:lnTo>
                  <a:pt x="13937" y="547115"/>
                </a:lnTo>
                <a:close/>
              </a:path>
              <a:path w="1186179" h="1100454">
                <a:moveTo>
                  <a:pt x="880871" y="7619"/>
                </a:moveTo>
                <a:lnTo>
                  <a:pt x="1173360" y="550163"/>
                </a:lnTo>
                <a:lnTo>
                  <a:pt x="1175004" y="547115"/>
                </a:lnTo>
                <a:lnTo>
                  <a:pt x="1184025" y="547115"/>
                </a:lnTo>
                <a:lnTo>
                  <a:pt x="894254" y="10667"/>
                </a:lnTo>
                <a:lnTo>
                  <a:pt x="885444" y="10667"/>
                </a:lnTo>
                <a:lnTo>
                  <a:pt x="880871" y="7619"/>
                </a:lnTo>
                <a:close/>
              </a:path>
              <a:path w="1186179" h="1100454">
                <a:moveTo>
                  <a:pt x="303275" y="7619"/>
                </a:moveTo>
                <a:lnTo>
                  <a:pt x="298703" y="10667"/>
                </a:lnTo>
                <a:lnTo>
                  <a:pt x="301641" y="10667"/>
                </a:lnTo>
                <a:lnTo>
                  <a:pt x="303275" y="7619"/>
                </a:lnTo>
                <a:close/>
              </a:path>
              <a:path w="1186179" h="1100454">
                <a:moveTo>
                  <a:pt x="880871" y="7619"/>
                </a:moveTo>
                <a:lnTo>
                  <a:pt x="303275" y="7619"/>
                </a:lnTo>
                <a:lnTo>
                  <a:pt x="301641" y="10667"/>
                </a:lnTo>
                <a:lnTo>
                  <a:pt x="882515" y="10667"/>
                </a:lnTo>
                <a:lnTo>
                  <a:pt x="880871" y="7619"/>
                </a:lnTo>
                <a:close/>
              </a:path>
              <a:path w="1186179" h="1100454">
                <a:moveTo>
                  <a:pt x="892608" y="7619"/>
                </a:moveTo>
                <a:lnTo>
                  <a:pt x="880871" y="7619"/>
                </a:lnTo>
                <a:lnTo>
                  <a:pt x="885444" y="10667"/>
                </a:lnTo>
                <a:lnTo>
                  <a:pt x="894254" y="10667"/>
                </a:lnTo>
                <a:lnTo>
                  <a:pt x="892608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2935" y="4570476"/>
            <a:ext cx="838200" cy="754380"/>
          </a:xfrm>
          <a:custGeom>
            <a:avLst/>
            <a:gdLst/>
            <a:ahLst/>
            <a:cxnLst/>
            <a:rect l="l" t="t" r="r" b="b"/>
            <a:pathLst>
              <a:path w="838200" h="754379">
                <a:moveTo>
                  <a:pt x="419100" y="0"/>
                </a:moveTo>
                <a:lnTo>
                  <a:pt x="370189" y="2542"/>
                </a:lnTo>
                <a:lnTo>
                  <a:pt x="322945" y="9979"/>
                </a:lnTo>
                <a:lnTo>
                  <a:pt x="277681" y="22028"/>
                </a:lnTo>
                <a:lnTo>
                  <a:pt x="234709" y="38406"/>
                </a:lnTo>
                <a:lnTo>
                  <a:pt x="194343" y="58830"/>
                </a:lnTo>
                <a:lnTo>
                  <a:pt x="156896" y="83015"/>
                </a:lnTo>
                <a:lnTo>
                  <a:pt x="122681" y="110680"/>
                </a:lnTo>
                <a:lnTo>
                  <a:pt x="92013" y="141540"/>
                </a:lnTo>
                <a:lnTo>
                  <a:pt x="65203" y="175313"/>
                </a:lnTo>
                <a:lnTo>
                  <a:pt x="42565" y="211716"/>
                </a:lnTo>
                <a:lnTo>
                  <a:pt x="24412" y="250464"/>
                </a:lnTo>
                <a:lnTo>
                  <a:pt x="11058" y="291275"/>
                </a:lnTo>
                <a:lnTo>
                  <a:pt x="2816" y="333865"/>
                </a:lnTo>
                <a:lnTo>
                  <a:pt x="0" y="377951"/>
                </a:lnTo>
                <a:lnTo>
                  <a:pt x="2816" y="422016"/>
                </a:lnTo>
                <a:lnTo>
                  <a:pt x="11058" y="464544"/>
                </a:lnTo>
                <a:lnTo>
                  <a:pt x="24412" y="505259"/>
                </a:lnTo>
                <a:lnTo>
                  <a:pt x="42565" y="543885"/>
                </a:lnTo>
                <a:lnTo>
                  <a:pt x="65203" y="580145"/>
                </a:lnTo>
                <a:lnTo>
                  <a:pt x="92013" y="613763"/>
                </a:lnTo>
                <a:lnTo>
                  <a:pt x="122682" y="644461"/>
                </a:lnTo>
                <a:lnTo>
                  <a:pt x="156896" y="671964"/>
                </a:lnTo>
                <a:lnTo>
                  <a:pt x="194343" y="695994"/>
                </a:lnTo>
                <a:lnTo>
                  <a:pt x="234709" y="716275"/>
                </a:lnTo>
                <a:lnTo>
                  <a:pt x="277681" y="732531"/>
                </a:lnTo>
                <a:lnTo>
                  <a:pt x="322945" y="744485"/>
                </a:lnTo>
                <a:lnTo>
                  <a:pt x="370189" y="751860"/>
                </a:lnTo>
                <a:lnTo>
                  <a:pt x="419100" y="754380"/>
                </a:lnTo>
                <a:lnTo>
                  <a:pt x="468010" y="751860"/>
                </a:lnTo>
                <a:lnTo>
                  <a:pt x="515254" y="744485"/>
                </a:lnTo>
                <a:lnTo>
                  <a:pt x="560518" y="732531"/>
                </a:lnTo>
                <a:lnTo>
                  <a:pt x="603490" y="716275"/>
                </a:lnTo>
                <a:lnTo>
                  <a:pt x="643856" y="695994"/>
                </a:lnTo>
                <a:lnTo>
                  <a:pt x="681303" y="671964"/>
                </a:lnTo>
                <a:lnTo>
                  <a:pt x="715518" y="644461"/>
                </a:lnTo>
                <a:lnTo>
                  <a:pt x="746186" y="613763"/>
                </a:lnTo>
                <a:lnTo>
                  <a:pt x="772996" y="580145"/>
                </a:lnTo>
                <a:lnTo>
                  <a:pt x="795634" y="543885"/>
                </a:lnTo>
                <a:lnTo>
                  <a:pt x="813787" y="505259"/>
                </a:lnTo>
                <a:lnTo>
                  <a:pt x="827141" y="464544"/>
                </a:lnTo>
                <a:lnTo>
                  <a:pt x="835383" y="422016"/>
                </a:lnTo>
                <a:lnTo>
                  <a:pt x="838200" y="377951"/>
                </a:lnTo>
                <a:lnTo>
                  <a:pt x="835383" y="333865"/>
                </a:lnTo>
                <a:lnTo>
                  <a:pt x="827141" y="291275"/>
                </a:lnTo>
                <a:lnTo>
                  <a:pt x="813787" y="250464"/>
                </a:lnTo>
                <a:lnTo>
                  <a:pt x="795634" y="211716"/>
                </a:lnTo>
                <a:lnTo>
                  <a:pt x="772996" y="175313"/>
                </a:lnTo>
                <a:lnTo>
                  <a:pt x="746186" y="141540"/>
                </a:lnTo>
                <a:lnTo>
                  <a:pt x="715517" y="110680"/>
                </a:lnTo>
                <a:lnTo>
                  <a:pt x="681303" y="83015"/>
                </a:lnTo>
                <a:lnTo>
                  <a:pt x="643856" y="58830"/>
                </a:lnTo>
                <a:lnTo>
                  <a:pt x="603490" y="38406"/>
                </a:lnTo>
                <a:lnTo>
                  <a:pt x="560518" y="22028"/>
                </a:lnTo>
                <a:lnTo>
                  <a:pt x="515254" y="9979"/>
                </a:lnTo>
                <a:lnTo>
                  <a:pt x="468010" y="2542"/>
                </a:lnTo>
                <a:lnTo>
                  <a:pt x="41910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6840" y="4565903"/>
            <a:ext cx="848994" cy="765175"/>
          </a:xfrm>
          <a:custGeom>
            <a:avLst/>
            <a:gdLst/>
            <a:ahLst/>
            <a:cxnLst/>
            <a:rect l="l" t="t" r="r" b="b"/>
            <a:pathLst>
              <a:path w="848995" h="765175">
                <a:moveTo>
                  <a:pt x="446532" y="0"/>
                </a:moveTo>
                <a:lnTo>
                  <a:pt x="403860" y="0"/>
                </a:lnTo>
                <a:lnTo>
                  <a:pt x="381000" y="1524"/>
                </a:lnTo>
                <a:lnTo>
                  <a:pt x="339851" y="7620"/>
                </a:lnTo>
                <a:lnTo>
                  <a:pt x="298704" y="16764"/>
                </a:lnTo>
                <a:lnTo>
                  <a:pt x="259080" y="30480"/>
                </a:lnTo>
                <a:lnTo>
                  <a:pt x="222504" y="45720"/>
                </a:lnTo>
                <a:lnTo>
                  <a:pt x="187451" y="65532"/>
                </a:lnTo>
                <a:lnTo>
                  <a:pt x="155448" y="86868"/>
                </a:lnTo>
                <a:lnTo>
                  <a:pt x="124968" y="111252"/>
                </a:lnTo>
                <a:lnTo>
                  <a:pt x="97536" y="138684"/>
                </a:lnTo>
                <a:lnTo>
                  <a:pt x="73151" y="169164"/>
                </a:lnTo>
                <a:lnTo>
                  <a:pt x="33527" y="233172"/>
                </a:lnTo>
                <a:lnTo>
                  <a:pt x="13715" y="286512"/>
                </a:lnTo>
                <a:lnTo>
                  <a:pt x="6096" y="324612"/>
                </a:lnTo>
                <a:lnTo>
                  <a:pt x="3048" y="342900"/>
                </a:lnTo>
                <a:lnTo>
                  <a:pt x="0" y="382524"/>
                </a:lnTo>
                <a:lnTo>
                  <a:pt x="3048" y="422148"/>
                </a:lnTo>
                <a:lnTo>
                  <a:pt x="6096" y="440436"/>
                </a:lnTo>
                <a:lnTo>
                  <a:pt x="9144" y="460248"/>
                </a:lnTo>
                <a:lnTo>
                  <a:pt x="25908" y="513588"/>
                </a:lnTo>
                <a:lnTo>
                  <a:pt x="51815" y="565404"/>
                </a:lnTo>
                <a:lnTo>
                  <a:pt x="97536" y="626364"/>
                </a:lnTo>
                <a:lnTo>
                  <a:pt x="124968" y="653796"/>
                </a:lnTo>
                <a:lnTo>
                  <a:pt x="155448" y="678180"/>
                </a:lnTo>
                <a:lnTo>
                  <a:pt x="187451" y="699516"/>
                </a:lnTo>
                <a:lnTo>
                  <a:pt x="222504" y="719328"/>
                </a:lnTo>
                <a:lnTo>
                  <a:pt x="259080" y="734568"/>
                </a:lnTo>
                <a:lnTo>
                  <a:pt x="298704" y="748284"/>
                </a:lnTo>
                <a:lnTo>
                  <a:pt x="339851" y="757428"/>
                </a:lnTo>
                <a:lnTo>
                  <a:pt x="381000" y="763524"/>
                </a:lnTo>
                <a:lnTo>
                  <a:pt x="403860" y="765048"/>
                </a:lnTo>
                <a:lnTo>
                  <a:pt x="446532" y="765048"/>
                </a:lnTo>
                <a:lnTo>
                  <a:pt x="467868" y="763524"/>
                </a:lnTo>
                <a:lnTo>
                  <a:pt x="510539" y="757428"/>
                </a:lnTo>
                <a:lnTo>
                  <a:pt x="523748" y="754380"/>
                </a:lnTo>
                <a:lnTo>
                  <a:pt x="403860" y="754380"/>
                </a:lnTo>
                <a:lnTo>
                  <a:pt x="382524" y="752856"/>
                </a:lnTo>
                <a:lnTo>
                  <a:pt x="341375" y="746760"/>
                </a:lnTo>
                <a:lnTo>
                  <a:pt x="301751" y="737616"/>
                </a:lnTo>
                <a:lnTo>
                  <a:pt x="263651" y="725424"/>
                </a:lnTo>
                <a:lnTo>
                  <a:pt x="227075" y="710184"/>
                </a:lnTo>
                <a:lnTo>
                  <a:pt x="179178" y="681228"/>
                </a:lnTo>
                <a:lnTo>
                  <a:pt x="176784" y="681228"/>
                </a:lnTo>
                <a:lnTo>
                  <a:pt x="161544" y="669036"/>
                </a:lnTo>
                <a:lnTo>
                  <a:pt x="146304" y="658368"/>
                </a:lnTo>
                <a:lnTo>
                  <a:pt x="134112" y="646176"/>
                </a:lnTo>
                <a:lnTo>
                  <a:pt x="132587" y="646176"/>
                </a:lnTo>
                <a:lnTo>
                  <a:pt x="105156" y="618744"/>
                </a:lnTo>
                <a:lnTo>
                  <a:pt x="92963" y="605028"/>
                </a:lnTo>
                <a:lnTo>
                  <a:pt x="80772" y="589788"/>
                </a:lnTo>
                <a:lnTo>
                  <a:pt x="82296" y="589788"/>
                </a:lnTo>
                <a:lnTo>
                  <a:pt x="70104" y="574548"/>
                </a:lnTo>
                <a:lnTo>
                  <a:pt x="51815" y="544068"/>
                </a:lnTo>
                <a:lnTo>
                  <a:pt x="42672" y="527304"/>
                </a:lnTo>
                <a:lnTo>
                  <a:pt x="44196" y="527304"/>
                </a:lnTo>
                <a:lnTo>
                  <a:pt x="36575" y="510540"/>
                </a:lnTo>
                <a:lnTo>
                  <a:pt x="29591" y="493776"/>
                </a:lnTo>
                <a:lnTo>
                  <a:pt x="28956" y="493776"/>
                </a:lnTo>
                <a:lnTo>
                  <a:pt x="15239" y="438912"/>
                </a:lnTo>
                <a:lnTo>
                  <a:pt x="13715" y="420624"/>
                </a:lnTo>
                <a:lnTo>
                  <a:pt x="12309" y="402336"/>
                </a:lnTo>
                <a:lnTo>
                  <a:pt x="10668" y="382524"/>
                </a:lnTo>
                <a:lnTo>
                  <a:pt x="12192" y="362712"/>
                </a:lnTo>
                <a:lnTo>
                  <a:pt x="13842" y="342900"/>
                </a:lnTo>
                <a:lnTo>
                  <a:pt x="15239" y="326136"/>
                </a:lnTo>
                <a:lnTo>
                  <a:pt x="28956" y="271272"/>
                </a:lnTo>
                <a:lnTo>
                  <a:pt x="29591" y="271272"/>
                </a:lnTo>
                <a:lnTo>
                  <a:pt x="36575" y="254508"/>
                </a:lnTo>
                <a:lnTo>
                  <a:pt x="44196" y="237744"/>
                </a:lnTo>
                <a:lnTo>
                  <a:pt x="42672" y="237744"/>
                </a:lnTo>
                <a:lnTo>
                  <a:pt x="51815" y="220980"/>
                </a:lnTo>
                <a:lnTo>
                  <a:pt x="70104" y="190500"/>
                </a:lnTo>
                <a:lnTo>
                  <a:pt x="82296" y="175260"/>
                </a:lnTo>
                <a:lnTo>
                  <a:pt x="80772" y="175260"/>
                </a:lnTo>
                <a:lnTo>
                  <a:pt x="92963" y="160020"/>
                </a:lnTo>
                <a:lnTo>
                  <a:pt x="105156" y="146304"/>
                </a:lnTo>
                <a:lnTo>
                  <a:pt x="118872" y="132588"/>
                </a:lnTo>
                <a:lnTo>
                  <a:pt x="132587" y="120396"/>
                </a:lnTo>
                <a:lnTo>
                  <a:pt x="146304" y="106680"/>
                </a:lnTo>
                <a:lnTo>
                  <a:pt x="148209" y="106680"/>
                </a:lnTo>
                <a:lnTo>
                  <a:pt x="161544" y="96012"/>
                </a:lnTo>
                <a:lnTo>
                  <a:pt x="176784" y="85344"/>
                </a:lnTo>
                <a:lnTo>
                  <a:pt x="210312" y="64008"/>
                </a:lnTo>
                <a:lnTo>
                  <a:pt x="227075" y="54864"/>
                </a:lnTo>
                <a:lnTo>
                  <a:pt x="230124" y="54864"/>
                </a:lnTo>
                <a:lnTo>
                  <a:pt x="245363" y="47244"/>
                </a:lnTo>
                <a:lnTo>
                  <a:pt x="281939" y="33528"/>
                </a:lnTo>
                <a:lnTo>
                  <a:pt x="341375" y="18288"/>
                </a:lnTo>
                <a:lnTo>
                  <a:pt x="382524" y="12192"/>
                </a:lnTo>
                <a:lnTo>
                  <a:pt x="403860" y="10668"/>
                </a:lnTo>
                <a:lnTo>
                  <a:pt x="523748" y="10668"/>
                </a:lnTo>
                <a:lnTo>
                  <a:pt x="510539" y="7620"/>
                </a:lnTo>
                <a:lnTo>
                  <a:pt x="467868" y="1524"/>
                </a:lnTo>
                <a:lnTo>
                  <a:pt x="446532" y="0"/>
                </a:lnTo>
                <a:close/>
              </a:path>
              <a:path w="848995" h="765175">
                <a:moveTo>
                  <a:pt x="672084" y="679704"/>
                </a:moveTo>
                <a:lnTo>
                  <a:pt x="640080" y="701040"/>
                </a:lnTo>
                <a:lnTo>
                  <a:pt x="605027" y="717804"/>
                </a:lnTo>
                <a:lnTo>
                  <a:pt x="566927" y="731520"/>
                </a:lnTo>
                <a:lnTo>
                  <a:pt x="548639" y="737616"/>
                </a:lnTo>
                <a:lnTo>
                  <a:pt x="509015" y="746760"/>
                </a:lnTo>
                <a:lnTo>
                  <a:pt x="487680" y="749808"/>
                </a:lnTo>
                <a:lnTo>
                  <a:pt x="467868" y="752856"/>
                </a:lnTo>
                <a:lnTo>
                  <a:pt x="446532" y="754380"/>
                </a:lnTo>
                <a:lnTo>
                  <a:pt x="523748" y="754380"/>
                </a:lnTo>
                <a:lnTo>
                  <a:pt x="569976" y="742188"/>
                </a:lnTo>
                <a:lnTo>
                  <a:pt x="626363" y="719328"/>
                </a:lnTo>
                <a:lnTo>
                  <a:pt x="690154" y="681228"/>
                </a:lnTo>
                <a:lnTo>
                  <a:pt x="672084" y="681228"/>
                </a:lnTo>
                <a:lnTo>
                  <a:pt x="672084" y="679704"/>
                </a:lnTo>
                <a:close/>
              </a:path>
              <a:path w="848995" h="765175">
                <a:moveTo>
                  <a:pt x="176784" y="679704"/>
                </a:moveTo>
                <a:lnTo>
                  <a:pt x="176784" y="681228"/>
                </a:lnTo>
                <a:lnTo>
                  <a:pt x="179178" y="681228"/>
                </a:lnTo>
                <a:lnTo>
                  <a:pt x="176784" y="679704"/>
                </a:lnTo>
                <a:close/>
              </a:path>
              <a:path w="848995" h="765175">
                <a:moveTo>
                  <a:pt x="717804" y="644652"/>
                </a:moveTo>
                <a:lnTo>
                  <a:pt x="702563" y="658368"/>
                </a:lnTo>
                <a:lnTo>
                  <a:pt x="704088" y="658368"/>
                </a:lnTo>
                <a:lnTo>
                  <a:pt x="688848" y="669036"/>
                </a:lnTo>
                <a:lnTo>
                  <a:pt x="672084" y="681228"/>
                </a:lnTo>
                <a:lnTo>
                  <a:pt x="690154" y="681228"/>
                </a:lnTo>
                <a:lnTo>
                  <a:pt x="694944" y="678180"/>
                </a:lnTo>
                <a:lnTo>
                  <a:pt x="725424" y="653796"/>
                </a:lnTo>
                <a:lnTo>
                  <a:pt x="733044" y="646176"/>
                </a:lnTo>
                <a:lnTo>
                  <a:pt x="717804" y="646176"/>
                </a:lnTo>
                <a:lnTo>
                  <a:pt x="717804" y="644652"/>
                </a:lnTo>
                <a:close/>
              </a:path>
              <a:path w="848995" h="765175">
                <a:moveTo>
                  <a:pt x="132587" y="644652"/>
                </a:moveTo>
                <a:lnTo>
                  <a:pt x="132587" y="646176"/>
                </a:lnTo>
                <a:lnTo>
                  <a:pt x="134112" y="646176"/>
                </a:lnTo>
                <a:lnTo>
                  <a:pt x="132587" y="644652"/>
                </a:lnTo>
                <a:close/>
              </a:path>
              <a:path w="848995" h="765175">
                <a:moveTo>
                  <a:pt x="819912" y="492252"/>
                </a:moveTo>
                <a:lnTo>
                  <a:pt x="798576" y="544068"/>
                </a:lnTo>
                <a:lnTo>
                  <a:pt x="768096" y="589788"/>
                </a:lnTo>
                <a:lnTo>
                  <a:pt x="755904" y="605028"/>
                </a:lnTo>
                <a:lnTo>
                  <a:pt x="757427" y="605028"/>
                </a:lnTo>
                <a:lnTo>
                  <a:pt x="743712" y="618744"/>
                </a:lnTo>
                <a:lnTo>
                  <a:pt x="731520" y="632460"/>
                </a:lnTo>
                <a:lnTo>
                  <a:pt x="717804" y="646176"/>
                </a:lnTo>
                <a:lnTo>
                  <a:pt x="733044" y="646176"/>
                </a:lnTo>
                <a:lnTo>
                  <a:pt x="752856" y="626364"/>
                </a:lnTo>
                <a:lnTo>
                  <a:pt x="777239" y="595884"/>
                </a:lnTo>
                <a:lnTo>
                  <a:pt x="807720" y="548640"/>
                </a:lnTo>
                <a:lnTo>
                  <a:pt x="822960" y="513588"/>
                </a:lnTo>
                <a:lnTo>
                  <a:pt x="830580" y="496824"/>
                </a:lnTo>
                <a:lnTo>
                  <a:pt x="831342" y="493776"/>
                </a:lnTo>
                <a:lnTo>
                  <a:pt x="819912" y="493776"/>
                </a:lnTo>
                <a:lnTo>
                  <a:pt x="819912" y="492252"/>
                </a:lnTo>
                <a:close/>
              </a:path>
              <a:path w="848995" h="765175">
                <a:moveTo>
                  <a:pt x="28956" y="492252"/>
                </a:moveTo>
                <a:lnTo>
                  <a:pt x="28956" y="493776"/>
                </a:lnTo>
                <a:lnTo>
                  <a:pt x="29591" y="493776"/>
                </a:lnTo>
                <a:lnTo>
                  <a:pt x="28956" y="492252"/>
                </a:lnTo>
                <a:close/>
              </a:path>
              <a:path w="848995" h="765175">
                <a:moveTo>
                  <a:pt x="831342" y="271272"/>
                </a:moveTo>
                <a:lnTo>
                  <a:pt x="819912" y="271272"/>
                </a:lnTo>
                <a:lnTo>
                  <a:pt x="826008" y="289560"/>
                </a:lnTo>
                <a:lnTo>
                  <a:pt x="830580" y="307848"/>
                </a:lnTo>
                <a:lnTo>
                  <a:pt x="836676" y="344424"/>
                </a:lnTo>
                <a:lnTo>
                  <a:pt x="838082" y="362712"/>
                </a:lnTo>
                <a:lnTo>
                  <a:pt x="838082" y="402336"/>
                </a:lnTo>
                <a:lnTo>
                  <a:pt x="836676" y="420624"/>
                </a:lnTo>
                <a:lnTo>
                  <a:pt x="830580" y="457200"/>
                </a:lnTo>
                <a:lnTo>
                  <a:pt x="826008" y="475488"/>
                </a:lnTo>
                <a:lnTo>
                  <a:pt x="819912" y="493776"/>
                </a:lnTo>
                <a:lnTo>
                  <a:pt x="831342" y="493776"/>
                </a:lnTo>
                <a:lnTo>
                  <a:pt x="835151" y="478536"/>
                </a:lnTo>
                <a:lnTo>
                  <a:pt x="841248" y="460248"/>
                </a:lnTo>
                <a:lnTo>
                  <a:pt x="844296" y="440436"/>
                </a:lnTo>
                <a:lnTo>
                  <a:pt x="847344" y="422148"/>
                </a:lnTo>
                <a:lnTo>
                  <a:pt x="848868" y="402336"/>
                </a:lnTo>
                <a:lnTo>
                  <a:pt x="848868" y="362712"/>
                </a:lnTo>
                <a:lnTo>
                  <a:pt x="847344" y="342900"/>
                </a:lnTo>
                <a:lnTo>
                  <a:pt x="844296" y="324612"/>
                </a:lnTo>
                <a:lnTo>
                  <a:pt x="841248" y="304800"/>
                </a:lnTo>
                <a:lnTo>
                  <a:pt x="835151" y="286512"/>
                </a:lnTo>
                <a:lnTo>
                  <a:pt x="831342" y="271272"/>
                </a:lnTo>
                <a:close/>
              </a:path>
              <a:path w="848995" h="765175">
                <a:moveTo>
                  <a:pt x="12192" y="400812"/>
                </a:moveTo>
                <a:lnTo>
                  <a:pt x="12192" y="402336"/>
                </a:lnTo>
                <a:lnTo>
                  <a:pt x="12192" y="400812"/>
                </a:lnTo>
                <a:close/>
              </a:path>
              <a:path w="848995" h="765175">
                <a:moveTo>
                  <a:pt x="12309" y="362712"/>
                </a:moveTo>
                <a:lnTo>
                  <a:pt x="12192" y="364236"/>
                </a:lnTo>
                <a:lnTo>
                  <a:pt x="12309" y="362712"/>
                </a:lnTo>
                <a:close/>
              </a:path>
              <a:path w="848995" h="765175">
                <a:moveTo>
                  <a:pt x="29591" y="271272"/>
                </a:moveTo>
                <a:lnTo>
                  <a:pt x="28956" y="271272"/>
                </a:lnTo>
                <a:lnTo>
                  <a:pt x="28956" y="272796"/>
                </a:lnTo>
                <a:lnTo>
                  <a:pt x="29591" y="271272"/>
                </a:lnTo>
                <a:close/>
              </a:path>
              <a:path w="848995" h="765175">
                <a:moveTo>
                  <a:pt x="719709" y="106680"/>
                </a:moveTo>
                <a:lnTo>
                  <a:pt x="702563" y="106680"/>
                </a:lnTo>
                <a:lnTo>
                  <a:pt x="717804" y="120396"/>
                </a:lnTo>
                <a:lnTo>
                  <a:pt x="731520" y="132588"/>
                </a:lnTo>
                <a:lnTo>
                  <a:pt x="743712" y="146304"/>
                </a:lnTo>
                <a:lnTo>
                  <a:pt x="757427" y="160020"/>
                </a:lnTo>
                <a:lnTo>
                  <a:pt x="755904" y="160020"/>
                </a:lnTo>
                <a:lnTo>
                  <a:pt x="768096" y="175260"/>
                </a:lnTo>
                <a:lnTo>
                  <a:pt x="789432" y="205740"/>
                </a:lnTo>
                <a:lnTo>
                  <a:pt x="798576" y="220980"/>
                </a:lnTo>
                <a:lnTo>
                  <a:pt x="813815" y="254508"/>
                </a:lnTo>
                <a:lnTo>
                  <a:pt x="819912" y="272796"/>
                </a:lnTo>
                <a:lnTo>
                  <a:pt x="819912" y="271272"/>
                </a:lnTo>
                <a:lnTo>
                  <a:pt x="831342" y="271272"/>
                </a:lnTo>
                <a:lnTo>
                  <a:pt x="830580" y="268224"/>
                </a:lnTo>
                <a:lnTo>
                  <a:pt x="822960" y="251460"/>
                </a:lnTo>
                <a:lnTo>
                  <a:pt x="815339" y="233172"/>
                </a:lnTo>
                <a:lnTo>
                  <a:pt x="777239" y="169164"/>
                </a:lnTo>
                <a:lnTo>
                  <a:pt x="752856" y="138684"/>
                </a:lnTo>
                <a:lnTo>
                  <a:pt x="725424" y="111252"/>
                </a:lnTo>
                <a:lnTo>
                  <a:pt x="719709" y="106680"/>
                </a:lnTo>
                <a:close/>
              </a:path>
              <a:path w="848995" h="765175">
                <a:moveTo>
                  <a:pt x="148209" y="106680"/>
                </a:moveTo>
                <a:lnTo>
                  <a:pt x="146304" y="106680"/>
                </a:lnTo>
                <a:lnTo>
                  <a:pt x="146304" y="108204"/>
                </a:lnTo>
                <a:lnTo>
                  <a:pt x="148209" y="106680"/>
                </a:lnTo>
                <a:close/>
              </a:path>
              <a:path w="848995" h="765175">
                <a:moveTo>
                  <a:pt x="644651" y="54864"/>
                </a:moveTo>
                <a:lnTo>
                  <a:pt x="621792" y="54864"/>
                </a:lnTo>
                <a:lnTo>
                  <a:pt x="640080" y="64008"/>
                </a:lnTo>
                <a:lnTo>
                  <a:pt x="656844" y="74676"/>
                </a:lnTo>
                <a:lnTo>
                  <a:pt x="672084" y="85344"/>
                </a:lnTo>
                <a:lnTo>
                  <a:pt x="688848" y="96012"/>
                </a:lnTo>
                <a:lnTo>
                  <a:pt x="704088" y="108204"/>
                </a:lnTo>
                <a:lnTo>
                  <a:pt x="702563" y="106680"/>
                </a:lnTo>
                <a:lnTo>
                  <a:pt x="719709" y="106680"/>
                </a:lnTo>
                <a:lnTo>
                  <a:pt x="694944" y="86868"/>
                </a:lnTo>
                <a:lnTo>
                  <a:pt x="644651" y="54864"/>
                </a:lnTo>
                <a:close/>
              </a:path>
              <a:path w="848995" h="765175">
                <a:moveTo>
                  <a:pt x="230124" y="54864"/>
                </a:moveTo>
                <a:lnTo>
                  <a:pt x="227075" y="54864"/>
                </a:lnTo>
                <a:lnTo>
                  <a:pt x="227075" y="56388"/>
                </a:lnTo>
                <a:lnTo>
                  <a:pt x="230124" y="54864"/>
                </a:lnTo>
                <a:close/>
              </a:path>
              <a:path w="848995" h="765175">
                <a:moveTo>
                  <a:pt x="523748" y="10668"/>
                </a:moveTo>
                <a:lnTo>
                  <a:pt x="446532" y="10668"/>
                </a:lnTo>
                <a:lnTo>
                  <a:pt x="467868" y="12192"/>
                </a:lnTo>
                <a:lnTo>
                  <a:pt x="487680" y="15240"/>
                </a:lnTo>
                <a:lnTo>
                  <a:pt x="509015" y="18288"/>
                </a:lnTo>
                <a:lnTo>
                  <a:pt x="548639" y="27432"/>
                </a:lnTo>
                <a:lnTo>
                  <a:pt x="566927" y="33528"/>
                </a:lnTo>
                <a:lnTo>
                  <a:pt x="586739" y="39624"/>
                </a:lnTo>
                <a:lnTo>
                  <a:pt x="605027" y="47244"/>
                </a:lnTo>
                <a:lnTo>
                  <a:pt x="621792" y="56388"/>
                </a:lnTo>
                <a:lnTo>
                  <a:pt x="621792" y="54864"/>
                </a:lnTo>
                <a:lnTo>
                  <a:pt x="644651" y="54864"/>
                </a:lnTo>
                <a:lnTo>
                  <a:pt x="626363" y="45720"/>
                </a:lnTo>
                <a:lnTo>
                  <a:pt x="589788" y="30480"/>
                </a:lnTo>
                <a:lnTo>
                  <a:pt x="569976" y="22860"/>
                </a:lnTo>
                <a:lnTo>
                  <a:pt x="550163" y="16764"/>
                </a:lnTo>
                <a:lnTo>
                  <a:pt x="5237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2953" y="5444617"/>
            <a:ext cx="445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5706" y="5696178"/>
            <a:ext cx="9728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hexagon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983" y="5604701"/>
            <a:ext cx="491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isk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28559" y="5346191"/>
            <a:ext cx="965200" cy="230504"/>
          </a:xfrm>
          <a:custGeom>
            <a:avLst/>
            <a:gdLst/>
            <a:ahLst/>
            <a:cxnLst/>
            <a:rect l="l" t="t" r="r" b="b"/>
            <a:pathLst>
              <a:path w="965200" h="230504">
                <a:moveTo>
                  <a:pt x="964692" y="0"/>
                </a:moveTo>
                <a:lnTo>
                  <a:pt x="0" y="0"/>
                </a:lnTo>
                <a:lnTo>
                  <a:pt x="0" y="230123"/>
                </a:lnTo>
                <a:lnTo>
                  <a:pt x="964692" y="230123"/>
                </a:lnTo>
                <a:lnTo>
                  <a:pt x="96469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8435" y="4885944"/>
            <a:ext cx="1424940" cy="460375"/>
          </a:xfrm>
          <a:custGeom>
            <a:avLst/>
            <a:gdLst/>
            <a:ahLst/>
            <a:cxnLst/>
            <a:rect l="l" t="t" r="r" b="b"/>
            <a:pathLst>
              <a:path w="1424940" h="460375">
                <a:moveTo>
                  <a:pt x="1424940" y="0"/>
                </a:moveTo>
                <a:lnTo>
                  <a:pt x="0" y="0"/>
                </a:lnTo>
                <a:lnTo>
                  <a:pt x="0" y="460247"/>
                </a:lnTo>
                <a:lnTo>
                  <a:pt x="1424940" y="460247"/>
                </a:lnTo>
                <a:lnTo>
                  <a:pt x="142494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8559" y="4654296"/>
            <a:ext cx="965200" cy="231775"/>
          </a:xfrm>
          <a:custGeom>
            <a:avLst/>
            <a:gdLst/>
            <a:ahLst/>
            <a:cxnLst/>
            <a:rect l="l" t="t" r="r" b="b"/>
            <a:pathLst>
              <a:path w="965200" h="231775">
                <a:moveTo>
                  <a:pt x="964692" y="0"/>
                </a:moveTo>
                <a:lnTo>
                  <a:pt x="0" y="0"/>
                </a:lnTo>
                <a:lnTo>
                  <a:pt x="0" y="231647"/>
                </a:lnTo>
                <a:lnTo>
                  <a:pt x="964692" y="231647"/>
                </a:lnTo>
                <a:lnTo>
                  <a:pt x="96469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2340" y="4649723"/>
            <a:ext cx="1435735" cy="932815"/>
          </a:xfrm>
          <a:custGeom>
            <a:avLst/>
            <a:gdLst/>
            <a:ahLst/>
            <a:cxnLst/>
            <a:rect l="l" t="t" r="r" b="b"/>
            <a:pathLst>
              <a:path w="1435734" h="932814">
                <a:moveTo>
                  <a:pt x="231648" y="696468"/>
                </a:moveTo>
                <a:lnTo>
                  <a:pt x="231648" y="932688"/>
                </a:lnTo>
                <a:lnTo>
                  <a:pt x="1205483" y="932688"/>
                </a:lnTo>
                <a:lnTo>
                  <a:pt x="1205483" y="926592"/>
                </a:lnTo>
                <a:lnTo>
                  <a:pt x="240791" y="926592"/>
                </a:lnTo>
                <a:lnTo>
                  <a:pt x="236219" y="922019"/>
                </a:lnTo>
                <a:lnTo>
                  <a:pt x="240791" y="922019"/>
                </a:lnTo>
                <a:lnTo>
                  <a:pt x="240791" y="702563"/>
                </a:lnTo>
                <a:lnTo>
                  <a:pt x="236219" y="702563"/>
                </a:lnTo>
                <a:lnTo>
                  <a:pt x="231648" y="696468"/>
                </a:lnTo>
                <a:close/>
              </a:path>
              <a:path w="1435734" h="932814">
                <a:moveTo>
                  <a:pt x="240791" y="922019"/>
                </a:moveTo>
                <a:lnTo>
                  <a:pt x="236219" y="922019"/>
                </a:lnTo>
                <a:lnTo>
                  <a:pt x="240791" y="926592"/>
                </a:lnTo>
                <a:lnTo>
                  <a:pt x="240791" y="922019"/>
                </a:lnTo>
                <a:close/>
              </a:path>
              <a:path w="1435734" h="932814">
                <a:moveTo>
                  <a:pt x="1194815" y="922019"/>
                </a:moveTo>
                <a:lnTo>
                  <a:pt x="240791" y="922019"/>
                </a:lnTo>
                <a:lnTo>
                  <a:pt x="240791" y="926592"/>
                </a:lnTo>
                <a:lnTo>
                  <a:pt x="1194815" y="926592"/>
                </a:lnTo>
                <a:lnTo>
                  <a:pt x="1194815" y="922019"/>
                </a:lnTo>
                <a:close/>
              </a:path>
              <a:path w="1435734" h="932814">
                <a:moveTo>
                  <a:pt x="1424939" y="691895"/>
                </a:moveTo>
                <a:lnTo>
                  <a:pt x="1194815" y="691895"/>
                </a:lnTo>
                <a:lnTo>
                  <a:pt x="1194815" y="926592"/>
                </a:lnTo>
                <a:lnTo>
                  <a:pt x="1200911" y="922019"/>
                </a:lnTo>
                <a:lnTo>
                  <a:pt x="1205483" y="922019"/>
                </a:lnTo>
                <a:lnTo>
                  <a:pt x="1205483" y="702563"/>
                </a:lnTo>
                <a:lnTo>
                  <a:pt x="1200911" y="702563"/>
                </a:lnTo>
                <a:lnTo>
                  <a:pt x="1205483" y="696468"/>
                </a:lnTo>
                <a:lnTo>
                  <a:pt x="1424939" y="696468"/>
                </a:lnTo>
                <a:lnTo>
                  <a:pt x="1424939" y="691895"/>
                </a:lnTo>
                <a:close/>
              </a:path>
              <a:path w="1435734" h="932814">
                <a:moveTo>
                  <a:pt x="1205483" y="922019"/>
                </a:moveTo>
                <a:lnTo>
                  <a:pt x="1200911" y="922019"/>
                </a:lnTo>
                <a:lnTo>
                  <a:pt x="1194815" y="926592"/>
                </a:lnTo>
                <a:lnTo>
                  <a:pt x="1205483" y="926592"/>
                </a:lnTo>
                <a:lnTo>
                  <a:pt x="1205483" y="922019"/>
                </a:lnTo>
                <a:close/>
              </a:path>
              <a:path w="1435734" h="932814">
                <a:moveTo>
                  <a:pt x="231648" y="230124"/>
                </a:moveTo>
                <a:lnTo>
                  <a:pt x="0" y="230124"/>
                </a:lnTo>
                <a:lnTo>
                  <a:pt x="0" y="702563"/>
                </a:lnTo>
                <a:lnTo>
                  <a:pt x="231648" y="702563"/>
                </a:lnTo>
                <a:lnTo>
                  <a:pt x="231648" y="696468"/>
                </a:lnTo>
                <a:lnTo>
                  <a:pt x="10667" y="696468"/>
                </a:lnTo>
                <a:lnTo>
                  <a:pt x="6095" y="691895"/>
                </a:lnTo>
                <a:lnTo>
                  <a:pt x="10667" y="691895"/>
                </a:lnTo>
                <a:lnTo>
                  <a:pt x="10667" y="240792"/>
                </a:lnTo>
                <a:lnTo>
                  <a:pt x="6095" y="240792"/>
                </a:lnTo>
                <a:lnTo>
                  <a:pt x="10667" y="236219"/>
                </a:lnTo>
                <a:lnTo>
                  <a:pt x="231648" y="236219"/>
                </a:lnTo>
                <a:lnTo>
                  <a:pt x="231648" y="230124"/>
                </a:lnTo>
                <a:close/>
              </a:path>
              <a:path w="1435734" h="932814">
                <a:moveTo>
                  <a:pt x="240791" y="691895"/>
                </a:moveTo>
                <a:lnTo>
                  <a:pt x="10667" y="691895"/>
                </a:lnTo>
                <a:lnTo>
                  <a:pt x="10667" y="696468"/>
                </a:lnTo>
                <a:lnTo>
                  <a:pt x="231648" y="696468"/>
                </a:lnTo>
                <a:lnTo>
                  <a:pt x="236219" y="702563"/>
                </a:lnTo>
                <a:lnTo>
                  <a:pt x="240791" y="702563"/>
                </a:lnTo>
                <a:lnTo>
                  <a:pt x="240791" y="691895"/>
                </a:lnTo>
                <a:close/>
              </a:path>
              <a:path w="1435734" h="932814">
                <a:moveTo>
                  <a:pt x="1205483" y="696468"/>
                </a:moveTo>
                <a:lnTo>
                  <a:pt x="1200911" y="702563"/>
                </a:lnTo>
                <a:lnTo>
                  <a:pt x="1205483" y="702563"/>
                </a:lnTo>
                <a:lnTo>
                  <a:pt x="1205483" y="696468"/>
                </a:lnTo>
                <a:close/>
              </a:path>
              <a:path w="1435734" h="932814">
                <a:moveTo>
                  <a:pt x="1435607" y="691895"/>
                </a:moveTo>
                <a:lnTo>
                  <a:pt x="1431035" y="691895"/>
                </a:lnTo>
                <a:lnTo>
                  <a:pt x="1424939" y="696468"/>
                </a:lnTo>
                <a:lnTo>
                  <a:pt x="1205483" y="696468"/>
                </a:lnTo>
                <a:lnTo>
                  <a:pt x="1205483" y="702563"/>
                </a:lnTo>
                <a:lnTo>
                  <a:pt x="1435607" y="702563"/>
                </a:lnTo>
                <a:lnTo>
                  <a:pt x="1435607" y="691895"/>
                </a:lnTo>
                <a:close/>
              </a:path>
              <a:path w="1435734" h="932814">
                <a:moveTo>
                  <a:pt x="10667" y="691895"/>
                </a:moveTo>
                <a:lnTo>
                  <a:pt x="6095" y="691895"/>
                </a:lnTo>
                <a:lnTo>
                  <a:pt x="10667" y="696468"/>
                </a:lnTo>
                <a:lnTo>
                  <a:pt x="10667" y="691895"/>
                </a:lnTo>
                <a:close/>
              </a:path>
              <a:path w="1435734" h="932814">
                <a:moveTo>
                  <a:pt x="1424939" y="236219"/>
                </a:moveTo>
                <a:lnTo>
                  <a:pt x="1424939" y="696468"/>
                </a:lnTo>
                <a:lnTo>
                  <a:pt x="1431035" y="691895"/>
                </a:lnTo>
                <a:lnTo>
                  <a:pt x="1435607" y="691895"/>
                </a:lnTo>
                <a:lnTo>
                  <a:pt x="1435607" y="240792"/>
                </a:lnTo>
                <a:lnTo>
                  <a:pt x="1431035" y="240792"/>
                </a:lnTo>
                <a:lnTo>
                  <a:pt x="1424939" y="236219"/>
                </a:lnTo>
                <a:close/>
              </a:path>
              <a:path w="1435734" h="932814">
                <a:moveTo>
                  <a:pt x="10667" y="236219"/>
                </a:moveTo>
                <a:lnTo>
                  <a:pt x="6095" y="240792"/>
                </a:lnTo>
                <a:lnTo>
                  <a:pt x="10667" y="240792"/>
                </a:lnTo>
                <a:lnTo>
                  <a:pt x="10667" y="236219"/>
                </a:lnTo>
                <a:close/>
              </a:path>
              <a:path w="1435734" h="932814">
                <a:moveTo>
                  <a:pt x="240791" y="230124"/>
                </a:moveTo>
                <a:lnTo>
                  <a:pt x="236219" y="230124"/>
                </a:lnTo>
                <a:lnTo>
                  <a:pt x="231648" y="236219"/>
                </a:lnTo>
                <a:lnTo>
                  <a:pt x="10667" y="236219"/>
                </a:lnTo>
                <a:lnTo>
                  <a:pt x="10667" y="240792"/>
                </a:lnTo>
                <a:lnTo>
                  <a:pt x="240791" y="240792"/>
                </a:lnTo>
                <a:lnTo>
                  <a:pt x="240791" y="230124"/>
                </a:lnTo>
                <a:close/>
              </a:path>
              <a:path w="1435734" h="932814">
                <a:moveTo>
                  <a:pt x="1194815" y="4571"/>
                </a:moveTo>
                <a:lnTo>
                  <a:pt x="1194815" y="240792"/>
                </a:lnTo>
                <a:lnTo>
                  <a:pt x="1424939" y="240792"/>
                </a:lnTo>
                <a:lnTo>
                  <a:pt x="1424939" y="236219"/>
                </a:lnTo>
                <a:lnTo>
                  <a:pt x="1205483" y="236219"/>
                </a:lnTo>
                <a:lnTo>
                  <a:pt x="1200911" y="230124"/>
                </a:lnTo>
                <a:lnTo>
                  <a:pt x="1205483" y="230124"/>
                </a:lnTo>
                <a:lnTo>
                  <a:pt x="1205483" y="10668"/>
                </a:lnTo>
                <a:lnTo>
                  <a:pt x="1200911" y="10668"/>
                </a:lnTo>
                <a:lnTo>
                  <a:pt x="1194815" y="4571"/>
                </a:lnTo>
                <a:close/>
              </a:path>
              <a:path w="1435734" h="932814">
                <a:moveTo>
                  <a:pt x="1435607" y="230124"/>
                </a:moveTo>
                <a:lnTo>
                  <a:pt x="1205483" y="230124"/>
                </a:lnTo>
                <a:lnTo>
                  <a:pt x="1205483" y="236219"/>
                </a:lnTo>
                <a:lnTo>
                  <a:pt x="1424939" y="236219"/>
                </a:lnTo>
                <a:lnTo>
                  <a:pt x="1431035" y="240792"/>
                </a:lnTo>
                <a:lnTo>
                  <a:pt x="1435607" y="240792"/>
                </a:lnTo>
                <a:lnTo>
                  <a:pt x="1435607" y="230124"/>
                </a:lnTo>
                <a:close/>
              </a:path>
              <a:path w="1435734" h="932814">
                <a:moveTo>
                  <a:pt x="1205483" y="0"/>
                </a:moveTo>
                <a:lnTo>
                  <a:pt x="231648" y="0"/>
                </a:lnTo>
                <a:lnTo>
                  <a:pt x="231648" y="236219"/>
                </a:lnTo>
                <a:lnTo>
                  <a:pt x="236219" y="230124"/>
                </a:lnTo>
                <a:lnTo>
                  <a:pt x="240791" y="230124"/>
                </a:lnTo>
                <a:lnTo>
                  <a:pt x="240791" y="10668"/>
                </a:lnTo>
                <a:lnTo>
                  <a:pt x="236219" y="10668"/>
                </a:lnTo>
                <a:lnTo>
                  <a:pt x="240791" y="4571"/>
                </a:lnTo>
                <a:lnTo>
                  <a:pt x="1205483" y="4571"/>
                </a:lnTo>
                <a:lnTo>
                  <a:pt x="1205483" y="0"/>
                </a:lnTo>
                <a:close/>
              </a:path>
              <a:path w="1435734" h="932814">
                <a:moveTo>
                  <a:pt x="1205483" y="230124"/>
                </a:moveTo>
                <a:lnTo>
                  <a:pt x="1200911" y="230124"/>
                </a:lnTo>
                <a:lnTo>
                  <a:pt x="1205483" y="236219"/>
                </a:lnTo>
                <a:lnTo>
                  <a:pt x="1205483" y="230124"/>
                </a:lnTo>
                <a:close/>
              </a:path>
              <a:path w="1435734" h="932814">
                <a:moveTo>
                  <a:pt x="240791" y="4571"/>
                </a:moveTo>
                <a:lnTo>
                  <a:pt x="236219" y="10668"/>
                </a:lnTo>
                <a:lnTo>
                  <a:pt x="240791" y="10668"/>
                </a:lnTo>
                <a:lnTo>
                  <a:pt x="240791" y="4571"/>
                </a:lnTo>
                <a:close/>
              </a:path>
              <a:path w="1435734" h="932814">
                <a:moveTo>
                  <a:pt x="1194815" y="4571"/>
                </a:moveTo>
                <a:lnTo>
                  <a:pt x="240791" y="4571"/>
                </a:lnTo>
                <a:lnTo>
                  <a:pt x="240791" y="10668"/>
                </a:lnTo>
                <a:lnTo>
                  <a:pt x="1194815" y="10668"/>
                </a:lnTo>
                <a:lnTo>
                  <a:pt x="1194815" y="4571"/>
                </a:lnTo>
                <a:close/>
              </a:path>
              <a:path w="1435734" h="932814">
                <a:moveTo>
                  <a:pt x="1205483" y="4571"/>
                </a:moveTo>
                <a:lnTo>
                  <a:pt x="1194815" y="4571"/>
                </a:lnTo>
                <a:lnTo>
                  <a:pt x="1200911" y="10668"/>
                </a:lnTo>
                <a:lnTo>
                  <a:pt x="1205483" y="10668"/>
                </a:lnTo>
                <a:lnTo>
                  <a:pt x="12054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84910" y="5772315"/>
            <a:ext cx="12350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eth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g  else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5" y="913930"/>
            <a:ext cx="5604473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Structuring</a:t>
            </a:r>
            <a:r>
              <a:rPr sz="3600" spc="-45" dirty="0"/>
              <a:t> </a:t>
            </a:r>
            <a:r>
              <a:rPr sz="3600" spc="10" dirty="0"/>
              <a:t>Elements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33569" y="2253631"/>
            <a:ext cx="15709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15" dirty="0">
                <a:latin typeface="Times New Roman"/>
                <a:cs typeface="Times New Roman"/>
              </a:rPr>
              <a:t>Exam</a:t>
            </a:r>
            <a:r>
              <a:rPr sz="3050" spc="25" dirty="0">
                <a:latin typeface="Times New Roman"/>
                <a:cs typeface="Times New Roman"/>
              </a:rPr>
              <a:t>p</a:t>
            </a:r>
            <a:r>
              <a:rPr sz="3050" spc="5" dirty="0">
                <a:latin typeface="Times New Roman"/>
                <a:cs typeface="Times New Roman"/>
              </a:rPr>
              <a:t>le</a:t>
            </a:r>
            <a:r>
              <a:rPr sz="3050" spc="1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149" y="3034886"/>
            <a:ext cx="5013876" cy="1735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4162" y="5437219"/>
            <a:ext cx="5301397" cy="2025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96789" y="3539785"/>
            <a:ext cx="2265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Examples of  structuring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elements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6161" y="5613905"/>
            <a:ext cx="28016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Structuring elements  Converted to rectangular  </a:t>
            </a:r>
            <a:r>
              <a:rPr sz="2200" dirty="0">
                <a:latin typeface="Times New Roman"/>
                <a:cs typeface="Times New Roman"/>
              </a:rPr>
              <a:t>arrays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7962" y="2445344"/>
            <a:ext cx="2317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latin typeface="Symbol"/>
                <a:cs typeface="Symbol"/>
              </a:rPr>
              <a:t>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8006" y="2572029"/>
            <a:ext cx="694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ri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8159" y="2759964"/>
            <a:ext cx="239268" cy="8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00" y="912544"/>
            <a:ext cx="73737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Structuring Elements, Hits </a:t>
            </a:r>
            <a:r>
              <a:rPr sz="3600" spc="25" dirty="0"/>
              <a:t>&amp;</a:t>
            </a:r>
            <a:r>
              <a:rPr sz="3600" spc="-100" dirty="0"/>
              <a:t> </a:t>
            </a:r>
            <a:r>
              <a:rPr sz="3600" spc="10" dirty="0"/>
              <a:t>Fits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757427" y="2346960"/>
            <a:ext cx="3797808" cy="362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4335" y="1914144"/>
            <a:ext cx="506095" cy="508000"/>
          </a:xfrm>
          <a:custGeom>
            <a:avLst/>
            <a:gdLst/>
            <a:ahLst/>
            <a:cxnLst/>
            <a:rect l="l" t="t" r="r" b="b"/>
            <a:pathLst>
              <a:path w="506095" h="508000">
                <a:moveTo>
                  <a:pt x="505967" y="0"/>
                </a:moveTo>
                <a:lnTo>
                  <a:pt x="0" y="0"/>
                </a:lnTo>
                <a:lnTo>
                  <a:pt x="0" y="507491"/>
                </a:lnTo>
                <a:lnTo>
                  <a:pt x="505967" y="507491"/>
                </a:lnTo>
                <a:lnTo>
                  <a:pt x="505967" y="490727"/>
                </a:lnTo>
                <a:lnTo>
                  <a:pt x="30479" y="490727"/>
                </a:lnTo>
                <a:lnTo>
                  <a:pt x="15239" y="475488"/>
                </a:lnTo>
                <a:lnTo>
                  <a:pt x="30479" y="475488"/>
                </a:lnTo>
                <a:lnTo>
                  <a:pt x="30479" y="32003"/>
                </a:lnTo>
                <a:lnTo>
                  <a:pt x="15239" y="32003"/>
                </a:lnTo>
                <a:lnTo>
                  <a:pt x="30479" y="15239"/>
                </a:lnTo>
                <a:lnTo>
                  <a:pt x="505967" y="15239"/>
                </a:lnTo>
                <a:lnTo>
                  <a:pt x="505967" y="0"/>
                </a:lnTo>
                <a:close/>
              </a:path>
              <a:path w="506095" h="508000">
                <a:moveTo>
                  <a:pt x="30479" y="475488"/>
                </a:moveTo>
                <a:lnTo>
                  <a:pt x="15239" y="475488"/>
                </a:lnTo>
                <a:lnTo>
                  <a:pt x="30479" y="490727"/>
                </a:lnTo>
                <a:lnTo>
                  <a:pt x="30479" y="475488"/>
                </a:lnTo>
                <a:close/>
              </a:path>
              <a:path w="506095" h="508000">
                <a:moveTo>
                  <a:pt x="475488" y="475488"/>
                </a:moveTo>
                <a:lnTo>
                  <a:pt x="30479" y="475488"/>
                </a:lnTo>
                <a:lnTo>
                  <a:pt x="30479" y="490727"/>
                </a:lnTo>
                <a:lnTo>
                  <a:pt x="475488" y="490727"/>
                </a:lnTo>
                <a:lnTo>
                  <a:pt x="475488" y="475488"/>
                </a:lnTo>
                <a:close/>
              </a:path>
              <a:path w="506095" h="508000">
                <a:moveTo>
                  <a:pt x="475488" y="15239"/>
                </a:moveTo>
                <a:lnTo>
                  <a:pt x="475488" y="490727"/>
                </a:lnTo>
                <a:lnTo>
                  <a:pt x="490727" y="475488"/>
                </a:lnTo>
                <a:lnTo>
                  <a:pt x="505967" y="475488"/>
                </a:lnTo>
                <a:lnTo>
                  <a:pt x="505967" y="32003"/>
                </a:lnTo>
                <a:lnTo>
                  <a:pt x="490727" y="32003"/>
                </a:lnTo>
                <a:lnTo>
                  <a:pt x="475488" y="15239"/>
                </a:lnTo>
                <a:close/>
              </a:path>
              <a:path w="506095" h="508000">
                <a:moveTo>
                  <a:pt x="505967" y="475488"/>
                </a:moveTo>
                <a:lnTo>
                  <a:pt x="490727" y="475488"/>
                </a:lnTo>
                <a:lnTo>
                  <a:pt x="475488" y="490727"/>
                </a:lnTo>
                <a:lnTo>
                  <a:pt x="505967" y="490727"/>
                </a:lnTo>
                <a:lnTo>
                  <a:pt x="505967" y="475488"/>
                </a:lnTo>
                <a:close/>
              </a:path>
              <a:path w="506095" h="508000">
                <a:moveTo>
                  <a:pt x="30479" y="15239"/>
                </a:moveTo>
                <a:lnTo>
                  <a:pt x="15239" y="32003"/>
                </a:lnTo>
                <a:lnTo>
                  <a:pt x="30479" y="32003"/>
                </a:lnTo>
                <a:lnTo>
                  <a:pt x="30479" y="15239"/>
                </a:lnTo>
                <a:close/>
              </a:path>
              <a:path w="506095" h="508000">
                <a:moveTo>
                  <a:pt x="475488" y="15239"/>
                </a:moveTo>
                <a:lnTo>
                  <a:pt x="30479" y="15239"/>
                </a:lnTo>
                <a:lnTo>
                  <a:pt x="30479" y="32003"/>
                </a:lnTo>
                <a:lnTo>
                  <a:pt x="475488" y="32003"/>
                </a:lnTo>
                <a:lnTo>
                  <a:pt x="475488" y="15239"/>
                </a:lnTo>
                <a:close/>
              </a:path>
              <a:path w="506095" h="508000">
                <a:moveTo>
                  <a:pt x="505967" y="15239"/>
                </a:moveTo>
                <a:lnTo>
                  <a:pt x="475488" y="15239"/>
                </a:lnTo>
                <a:lnTo>
                  <a:pt x="490727" y="32003"/>
                </a:lnTo>
                <a:lnTo>
                  <a:pt x="505967" y="32003"/>
                </a:lnTo>
                <a:lnTo>
                  <a:pt x="505967" y="15239"/>
                </a:lnTo>
                <a:close/>
              </a:path>
            </a:pathLst>
          </a:custGeom>
          <a:solidFill>
            <a:srgbClr val="CF6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7444" y="1914144"/>
            <a:ext cx="506095" cy="508000"/>
          </a:xfrm>
          <a:custGeom>
            <a:avLst/>
            <a:gdLst/>
            <a:ahLst/>
            <a:cxnLst/>
            <a:rect l="l" t="t" r="r" b="b"/>
            <a:pathLst>
              <a:path w="506095" h="508000">
                <a:moveTo>
                  <a:pt x="505967" y="0"/>
                </a:moveTo>
                <a:lnTo>
                  <a:pt x="0" y="0"/>
                </a:lnTo>
                <a:lnTo>
                  <a:pt x="0" y="507491"/>
                </a:lnTo>
                <a:lnTo>
                  <a:pt x="505967" y="507491"/>
                </a:lnTo>
                <a:lnTo>
                  <a:pt x="505967" y="490727"/>
                </a:lnTo>
                <a:lnTo>
                  <a:pt x="30479" y="490727"/>
                </a:lnTo>
                <a:lnTo>
                  <a:pt x="15239" y="475488"/>
                </a:lnTo>
                <a:lnTo>
                  <a:pt x="30479" y="475488"/>
                </a:lnTo>
                <a:lnTo>
                  <a:pt x="30479" y="32003"/>
                </a:lnTo>
                <a:lnTo>
                  <a:pt x="15239" y="32003"/>
                </a:lnTo>
                <a:lnTo>
                  <a:pt x="30479" y="15239"/>
                </a:lnTo>
                <a:lnTo>
                  <a:pt x="505967" y="15239"/>
                </a:lnTo>
                <a:lnTo>
                  <a:pt x="505967" y="0"/>
                </a:lnTo>
                <a:close/>
              </a:path>
              <a:path w="506095" h="508000">
                <a:moveTo>
                  <a:pt x="30479" y="475488"/>
                </a:moveTo>
                <a:lnTo>
                  <a:pt x="15239" y="475488"/>
                </a:lnTo>
                <a:lnTo>
                  <a:pt x="30479" y="490727"/>
                </a:lnTo>
                <a:lnTo>
                  <a:pt x="30479" y="475488"/>
                </a:lnTo>
                <a:close/>
              </a:path>
              <a:path w="506095" h="508000">
                <a:moveTo>
                  <a:pt x="473963" y="475488"/>
                </a:moveTo>
                <a:lnTo>
                  <a:pt x="30479" y="475488"/>
                </a:lnTo>
                <a:lnTo>
                  <a:pt x="30479" y="490727"/>
                </a:lnTo>
                <a:lnTo>
                  <a:pt x="473963" y="490727"/>
                </a:lnTo>
                <a:lnTo>
                  <a:pt x="473963" y="475488"/>
                </a:lnTo>
                <a:close/>
              </a:path>
              <a:path w="506095" h="508000">
                <a:moveTo>
                  <a:pt x="473963" y="15239"/>
                </a:moveTo>
                <a:lnTo>
                  <a:pt x="473963" y="490727"/>
                </a:lnTo>
                <a:lnTo>
                  <a:pt x="490727" y="475488"/>
                </a:lnTo>
                <a:lnTo>
                  <a:pt x="505967" y="475488"/>
                </a:lnTo>
                <a:lnTo>
                  <a:pt x="505967" y="32003"/>
                </a:lnTo>
                <a:lnTo>
                  <a:pt x="490727" y="32003"/>
                </a:lnTo>
                <a:lnTo>
                  <a:pt x="473963" y="15239"/>
                </a:lnTo>
                <a:close/>
              </a:path>
              <a:path w="506095" h="508000">
                <a:moveTo>
                  <a:pt x="505967" y="475488"/>
                </a:moveTo>
                <a:lnTo>
                  <a:pt x="490727" y="475488"/>
                </a:lnTo>
                <a:lnTo>
                  <a:pt x="473963" y="490727"/>
                </a:lnTo>
                <a:lnTo>
                  <a:pt x="505967" y="490727"/>
                </a:lnTo>
                <a:lnTo>
                  <a:pt x="505967" y="475488"/>
                </a:lnTo>
                <a:close/>
              </a:path>
              <a:path w="506095" h="508000">
                <a:moveTo>
                  <a:pt x="30479" y="15239"/>
                </a:moveTo>
                <a:lnTo>
                  <a:pt x="15239" y="32003"/>
                </a:lnTo>
                <a:lnTo>
                  <a:pt x="30479" y="32003"/>
                </a:lnTo>
                <a:lnTo>
                  <a:pt x="30479" y="15239"/>
                </a:lnTo>
                <a:close/>
              </a:path>
              <a:path w="506095" h="508000">
                <a:moveTo>
                  <a:pt x="473963" y="15239"/>
                </a:moveTo>
                <a:lnTo>
                  <a:pt x="30479" y="15239"/>
                </a:lnTo>
                <a:lnTo>
                  <a:pt x="30479" y="32003"/>
                </a:lnTo>
                <a:lnTo>
                  <a:pt x="473963" y="32003"/>
                </a:lnTo>
                <a:lnTo>
                  <a:pt x="473963" y="15239"/>
                </a:lnTo>
                <a:close/>
              </a:path>
              <a:path w="506095" h="508000">
                <a:moveTo>
                  <a:pt x="505967" y="15239"/>
                </a:moveTo>
                <a:lnTo>
                  <a:pt x="473963" y="15239"/>
                </a:lnTo>
                <a:lnTo>
                  <a:pt x="490727" y="32003"/>
                </a:lnTo>
                <a:lnTo>
                  <a:pt x="505967" y="32003"/>
                </a:lnTo>
                <a:lnTo>
                  <a:pt x="505967" y="15239"/>
                </a:lnTo>
                <a:close/>
              </a:path>
            </a:pathLst>
          </a:custGeom>
          <a:solidFill>
            <a:srgbClr val="CF6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4335" y="2389632"/>
            <a:ext cx="506095" cy="508000"/>
          </a:xfrm>
          <a:custGeom>
            <a:avLst/>
            <a:gdLst/>
            <a:ahLst/>
            <a:cxnLst/>
            <a:rect l="l" t="t" r="r" b="b"/>
            <a:pathLst>
              <a:path w="506095" h="508000">
                <a:moveTo>
                  <a:pt x="505967" y="0"/>
                </a:moveTo>
                <a:lnTo>
                  <a:pt x="0" y="0"/>
                </a:lnTo>
                <a:lnTo>
                  <a:pt x="0" y="507491"/>
                </a:lnTo>
                <a:lnTo>
                  <a:pt x="505967" y="507491"/>
                </a:lnTo>
                <a:lnTo>
                  <a:pt x="505967" y="492251"/>
                </a:lnTo>
                <a:lnTo>
                  <a:pt x="30479" y="492251"/>
                </a:lnTo>
                <a:lnTo>
                  <a:pt x="15239" y="475488"/>
                </a:lnTo>
                <a:lnTo>
                  <a:pt x="30479" y="475488"/>
                </a:lnTo>
                <a:lnTo>
                  <a:pt x="30479" y="32003"/>
                </a:lnTo>
                <a:lnTo>
                  <a:pt x="15239" y="32003"/>
                </a:lnTo>
                <a:lnTo>
                  <a:pt x="30479" y="16763"/>
                </a:lnTo>
                <a:lnTo>
                  <a:pt x="505967" y="16763"/>
                </a:lnTo>
                <a:lnTo>
                  <a:pt x="505967" y="0"/>
                </a:lnTo>
                <a:close/>
              </a:path>
              <a:path w="506095" h="508000">
                <a:moveTo>
                  <a:pt x="30479" y="475488"/>
                </a:moveTo>
                <a:lnTo>
                  <a:pt x="15239" y="475488"/>
                </a:lnTo>
                <a:lnTo>
                  <a:pt x="30479" y="492251"/>
                </a:lnTo>
                <a:lnTo>
                  <a:pt x="30479" y="475488"/>
                </a:lnTo>
                <a:close/>
              </a:path>
              <a:path w="506095" h="508000">
                <a:moveTo>
                  <a:pt x="475488" y="475488"/>
                </a:moveTo>
                <a:lnTo>
                  <a:pt x="30479" y="475488"/>
                </a:lnTo>
                <a:lnTo>
                  <a:pt x="30479" y="492251"/>
                </a:lnTo>
                <a:lnTo>
                  <a:pt x="475488" y="492251"/>
                </a:lnTo>
                <a:lnTo>
                  <a:pt x="475488" y="475488"/>
                </a:lnTo>
                <a:close/>
              </a:path>
              <a:path w="506095" h="508000">
                <a:moveTo>
                  <a:pt x="475488" y="16763"/>
                </a:moveTo>
                <a:lnTo>
                  <a:pt x="475488" y="492251"/>
                </a:lnTo>
                <a:lnTo>
                  <a:pt x="490727" y="475488"/>
                </a:lnTo>
                <a:lnTo>
                  <a:pt x="505967" y="475488"/>
                </a:lnTo>
                <a:lnTo>
                  <a:pt x="505967" y="32003"/>
                </a:lnTo>
                <a:lnTo>
                  <a:pt x="490727" y="32003"/>
                </a:lnTo>
                <a:lnTo>
                  <a:pt x="475488" y="16763"/>
                </a:lnTo>
                <a:close/>
              </a:path>
              <a:path w="506095" h="508000">
                <a:moveTo>
                  <a:pt x="505967" y="475488"/>
                </a:moveTo>
                <a:lnTo>
                  <a:pt x="490727" y="475488"/>
                </a:lnTo>
                <a:lnTo>
                  <a:pt x="475488" y="492251"/>
                </a:lnTo>
                <a:lnTo>
                  <a:pt x="505967" y="492251"/>
                </a:lnTo>
                <a:lnTo>
                  <a:pt x="505967" y="475488"/>
                </a:lnTo>
                <a:close/>
              </a:path>
              <a:path w="506095" h="508000">
                <a:moveTo>
                  <a:pt x="30479" y="16763"/>
                </a:moveTo>
                <a:lnTo>
                  <a:pt x="15239" y="32003"/>
                </a:lnTo>
                <a:lnTo>
                  <a:pt x="30479" y="32003"/>
                </a:lnTo>
                <a:lnTo>
                  <a:pt x="30479" y="16763"/>
                </a:lnTo>
                <a:close/>
              </a:path>
              <a:path w="506095" h="508000">
                <a:moveTo>
                  <a:pt x="475488" y="16763"/>
                </a:moveTo>
                <a:lnTo>
                  <a:pt x="30479" y="16763"/>
                </a:lnTo>
                <a:lnTo>
                  <a:pt x="30479" y="32003"/>
                </a:lnTo>
                <a:lnTo>
                  <a:pt x="475488" y="32003"/>
                </a:lnTo>
                <a:lnTo>
                  <a:pt x="475488" y="16763"/>
                </a:lnTo>
                <a:close/>
              </a:path>
              <a:path w="506095" h="508000">
                <a:moveTo>
                  <a:pt x="505967" y="16763"/>
                </a:moveTo>
                <a:lnTo>
                  <a:pt x="475488" y="16763"/>
                </a:lnTo>
                <a:lnTo>
                  <a:pt x="490727" y="32003"/>
                </a:lnTo>
                <a:lnTo>
                  <a:pt x="505967" y="32003"/>
                </a:lnTo>
                <a:lnTo>
                  <a:pt x="505967" y="16763"/>
                </a:lnTo>
                <a:close/>
              </a:path>
            </a:pathLst>
          </a:custGeom>
          <a:solidFill>
            <a:srgbClr val="CF6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7444" y="2389632"/>
            <a:ext cx="506095" cy="508000"/>
          </a:xfrm>
          <a:custGeom>
            <a:avLst/>
            <a:gdLst/>
            <a:ahLst/>
            <a:cxnLst/>
            <a:rect l="l" t="t" r="r" b="b"/>
            <a:pathLst>
              <a:path w="506095" h="508000">
                <a:moveTo>
                  <a:pt x="505967" y="0"/>
                </a:moveTo>
                <a:lnTo>
                  <a:pt x="0" y="0"/>
                </a:lnTo>
                <a:lnTo>
                  <a:pt x="0" y="507491"/>
                </a:lnTo>
                <a:lnTo>
                  <a:pt x="505967" y="507491"/>
                </a:lnTo>
                <a:lnTo>
                  <a:pt x="505967" y="492251"/>
                </a:lnTo>
                <a:lnTo>
                  <a:pt x="30479" y="492251"/>
                </a:lnTo>
                <a:lnTo>
                  <a:pt x="15239" y="475488"/>
                </a:lnTo>
                <a:lnTo>
                  <a:pt x="30479" y="475488"/>
                </a:lnTo>
                <a:lnTo>
                  <a:pt x="30479" y="32003"/>
                </a:lnTo>
                <a:lnTo>
                  <a:pt x="15239" y="32003"/>
                </a:lnTo>
                <a:lnTo>
                  <a:pt x="30479" y="16763"/>
                </a:lnTo>
                <a:lnTo>
                  <a:pt x="505967" y="16763"/>
                </a:lnTo>
                <a:lnTo>
                  <a:pt x="505967" y="0"/>
                </a:lnTo>
                <a:close/>
              </a:path>
              <a:path w="506095" h="508000">
                <a:moveTo>
                  <a:pt x="30479" y="475488"/>
                </a:moveTo>
                <a:lnTo>
                  <a:pt x="15239" y="475488"/>
                </a:lnTo>
                <a:lnTo>
                  <a:pt x="30479" y="492251"/>
                </a:lnTo>
                <a:lnTo>
                  <a:pt x="30479" y="475488"/>
                </a:lnTo>
                <a:close/>
              </a:path>
              <a:path w="506095" h="508000">
                <a:moveTo>
                  <a:pt x="473963" y="475488"/>
                </a:moveTo>
                <a:lnTo>
                  <a:pt x="30479" y="475488"/>
                </a:lnTo>
                <a:lnTo>
                  <a:pt x="30479" y="492251"/>
                </a:lnTo>
                <a:lnTo>
                  <a:pt x="473963" y="492251"/>
                </a:lnTo>
                <a:lnTo>
                  <a:pt x="473963" y="475488"/>
                </a:lnTo>
                <a:close/>
              </a:path>
              <a:path w="506095" h="508000">
                <a:moveTo>
                  <a:pt x="473963" y="16763"/>
                </a:moveTo>
                <a:lnTo>
                  <a:pt x="473963" y="492251"/>
                </a:lnTo>
                <a:lnTo>
                  <a:pt x="490727" y="475488"/>
                </a:lnTo>
                <a:lnTo>
                  <a:pt x="505967" y="475488"/>
                </a:lnTo>
                <a:lnTo>
                  <a:pt x="505967" y="32003"/>
                </a:lnTo>
                <a:lnTo>
                  <a:pt x="490727" y="32003"/>
                </a:lnTo>
                <a:lnTo>
                  <a:pt x="473963" y="16763"/>
                </a:lnTo>
                <a:close/>
              </a:path>
              <a:path w="506095" h="508000">
                <a:moveTo>
                  <a:pt x="505967" y="475488"/>
                </a:moveTo>
                <a:lnTo>
                  <a:pt x="490727" y="475488"/>
                </a:lnTo>
                <a:lnTo>
                  <a:pt x="473963" y="492251"/>
                </a:lnTo>
                <a:lnTo>
                  <a:pt x="505967" y="492251"/>
                </a:lnTo>
                <a:lnTo>
                  <a:pt x="505967" y="475488"/>
                </a:lnTo>
                <a:close/>
              </a:path>
              <a:path w="506095" h="508000">
                <a:moveTo>
                  <a:pt x="30479" y="16763"/>
                </a:moveTo>
                <a:lnTo>
                  <a:pt x="15239" y="32003"/>
                </a:lnTo>
                <a:lnTo>
                  <a:pt x="30479" y="32003"/>
                </a:lnTo>
                <a:lnTo>
                  <a:pt x="30479" y="16763"/>
                </a:lnTo>
                <a:close/>
              </a:path>
              <a:path w="506095" h="508000">
                <a:moveTo>
                  <a:pt x="473963" y="16763"/>
                </a:moveTo>
                <a:lnTo>
                  <a:pt x="30479" y="16763"/>
                </a:lnTo>
                <a:lnTo>
                  <a:pt x="30479" y="32003"/>
                </a:lnTo>
                <a:lnTo>
                  <a:pt x="473963" y="32003"/>
                </a:lnTo>
                <a:lnTo>
                  <a:pt x="473963" y="16763"/>
                </a:lnTo>
                <a:close/>
              </a:path>
              <a:path w="506095" h="508000">
                <a:moveTo>
                  <a:pt x="505967" y="16763"/>
                </a:moveTo>
                <a:lnTo>
                  <a:pt x="473963" y="16763"/>
                </a:lnTo>
                <a:lnTo>
                  <a:pt x="490727" y="32003"/>
                </a:lnTo>
                <a:lnTo>
                  <a:pt x="505967" y="32003"/>
                </a:lnTo>
                <a:lnTo>
                  <a:pt x="505967" y="16763"/>
                </a:lnTo>
                <a:close/>
              </a:path>
            </a:pathLst>
          </a:custGeom>
          <a:solidFill>
            <a:srgbClr val="CF6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35779" y="2186264"/>
            <a:ext cx="4894580" cy="3685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9595" algn="ctr">
              <a:lnSpc>
                <a:spcPct val="100000"/>
              </a:lnSpc>
              <a:spcBef>
                <a:spcPts val="130"/>
              </a:spcBef>
            </a:pPr>
            <a:r>
              <a:rPr sz="3050" spc="10" dirty="0">
                <a:latin typeface="Times New Roman"/>
                <a:cs typeface="Times New Roman"/>
              </a:rPr>
              <a:t>Structuring</a:t>
            </a:r>
            <a:r>
              <a:rPr sz="3050" spc="-3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Element</a:t>
            </a:r>
            <a:endParaRPr sz="3050" dirty="0">
              <a:latin typeface="Times New Roman"/>
              <a:cs typeface="Times New Roman"/>
            </a:endParaRPr>
          </a:p>
          <a:p>
            <a:pPr marL="12700" marR="5080">
              <a:lnSpc>
                <a:spcPts val="2750"/>
              </a:lnSpc>
              <a:spcBef>
                <a:spcPts val="2810"/>
              </a:spcBef>
            </a:pPr>
            <a:r>
              <a:rPr sz="2850" b="1" spc="-5" dirty="0">
                <a:latin typeface="Times New Roman"/>
                <a:cs typeface="Times New Roman"/>
              </a:rPr>
              <a:t>Fit: </a:t>
            </a:r>
            <a:r>
              <a:rPr sz="2850" spc="-5" dirty="0">
                <a:latin typeface="Times New Roman"/>
                <a:cs typeface="Times New Roman"/>
              </a:rPr>
              <a:t>All </a:t>
            </a:r>
            <a:r>
              <a:rPr sz="2850" i="1" dirty="0">
                <a:latin typeface="Times New Roman"/>
                <a:cs typeface="Times New Roman"/>
              </a:rPr>
              <a:t>pixels </a:t>
            </a:r>
            <a:r>
              <a:rPr sz="2850" dirty="0">
                <a:latin typeface="Times New Roman"/>
                <a:cs typeface="Times New Roman"/>
              </a:rPr>
              <a:t>in the structuring  </a:t>
            </a:r>
            <a:r>
              <a:rPr sz="2850" spc="-5" dirty="0">
                <a:latin typeface="Times New Roman"/>
                <a:cs typeface="Times New Roman"/>
              </a:rPr>
              <a:t>element </a:t>
            </a:r>
            <a:r>
              <a:rPr sz="2850" dirty="0">
                <a:latin typeface="Times New Roman"/>
                <a:cs typeface="Times New Roman"/>
              </a:rPr>
              <a:t>cover </a:t>
            </a:r>
            <a:r>
              <a:rPr sz="2850" i="1" dirty="0">
                <a:latin typeface="Times New Roman"/>
                <a:cs typeface="Times New Roman"/>
              </a:rPr>
              <a:t>pixels </a:t>
            </a:r>
            <a:r>
              <a:rPr sz="2850" dirty="0">
                <a:latin typeface="Times New Roman"/>
                <a:cs typeface="Times New Roman"/>
              </a:rPr>
              <a:t>in the object  (A)</a:t>
            </a:r>
          </a:p>
          <a:p>
            <a:pPr marL="12700" marR="591185">
              <a:lnSpc>
                <a:spcPct val="80200"/>
              </a:lnSpc>
              <a:spcBef>
                <a:spcPts val="1555"/>
              </a:spcBef>
            </a:pPr>
            <a:r>
              <a:rPr sz="2850" b="1" dirty="0">
                <a:latin typeface="Times New Roman"/>
                <a:cs typeface="Times New Roman"/>
              </a:rPr>
              <a:t>Hit: </a:t>
            </a:r>
            <a:r>
              <a:rPr sz="2850" dirty="0">
                <a:latin typeface="Times New Roman"/>
                <a:cs typeface="Times New Roman"/>
              </a:rPr>
              <a:t>Any </a:t>
            </a:r>
            <a:r>
              <a:rPr sz="2850" i="1" dirty="0">
                <a:latin typeface="Times New Roman"/>
                <a:cs typeface="Times New Roman"/>
              </a:rPr>
              <a:t>of the pixel </a:t>
            </a:r>
            <a:r>
              <a:rPr sz="2850" dirty="0">
                <a:latin typeface="Times New Roman"/>
                <a:cs typeface="Times New Roman"/>
              </a:rPr>
              <a:t>in the  </a:t>
            </a:r>
            <a:r>
              <a:rPr sz="2850" spc="-5" dirty="0">
                <a:latin typeface="Times New Roman"/>
                <a:cs typeface="Times New Roman"/>
              </a:rPr>
              <a:t>structuring element </a:t>
            </a:r>
            <a:r>
              <a:rPr sz="2850" dirty="0">
                <a:latin typeface="Times New Roman"/>
                <a:cs typeface="Times New Roman"/>
              </a:rPr>
              <a:t>covers an  </a:t>
            </a:r>
            <a:r>
              <a:rPr sz="2850" i="1" dirty="0">
                <a:latin typeface="Times New Roman"/>
                <a:cs typeface="Times New Roman"/>
              </a:rPr>
              <a:t>pixel </a:t>
            </a:r>
            <a:r>
              <a:rPr sz="2850" dirty="0">
                <a:latin typeface="Times New Roman"/>
                <a:cs typeface="Times New Roman"/>
              </a:rPr>
              <a:t>in the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object(B)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50" dirty="0">
                <a:latin typeface="Times New Roman"/>
                <a:cs typeface="Times New Roman"/>
              </a:rPr>
              <a:t>C – not a </a:t>
            </a:r>
            <a:r>
              <a:rPr sz="2850" spc="-5" dirty="0">
                <a:latin typeface="Times New Roman"/>
                <a:cs typeface="Times New Roman"/>
              </a:rPr>
              <a:t>hit </a:t>
            </a:r>
            <a:r>
              <a:rPr sz="2850" dirty="0">
                <a:latin typeface="Times New Roman"/>
                <a:cs typeface="Times New Roman"/>
              </a:rPr>
              <a:t>or a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fit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084" y="6363795"/>
            <a:ext cx="844867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z="3050" spc="10" dirty="0">
                <a:latin typeface="Times New Roman"/>
                <a:cs typeface="Times New Roman"/>
              </a:rPr>
              <a:t>All morphological </a:t>
            </a:r>
            <a:r>
              <a:rPr sz="3050" spc="15" dirty="0">
                <a:latin typeface="Times New Roman"/>
                <a:cs typeface="Times New Roman"/>
              </a:rPr>
              <a:t>processing </a:t>
            </a:r>
            <a:r>
              <a:rPr sz="3050" spc="10" dirty="0">
                <a:latin typeface="Times New Roman"/>
                <a:cs typeface="Times New Roman"/>
              </a:rPr>
              <a:t>operations are </a:t>
            </a:r>
            <a:r>
              <a:rPr sz="3050" spc="15" dirty="0">
                <a:latin typeface="Times New Roman"/>
                <a:cs typeface="Times New Roman"/>
              </a:rPr>
              <a:t>based</a:t>
            </a:r>
            <a:r>
              <a:rPr sz="3050" spc="-160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on  </a:t>
            </a:r>
            <a:r>
              <a:rPr sz="3050" spc="10" dirty="0">
                <a:latin typeface="Times New Roman"/>
                <a:cs typeface="Times New Roman"/>
              </a:rPr>
              <a:t>these simple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ideas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5055" y="2334767"/>
            <a:ext cx="984504" cy="922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3720" y="2314955"/>
            <a:ext cx="1027430" cy="962025"/>
          </a:xfrm>
          <a:custGeom>
            <a:avLst/>
            <a:gdLst/>
            <a:ahLst/>
            <a:cxnLst/>
            <a:rect l="l" t="t" r="r" b="b"/>
            <a:pathLst>
              <a:path w="1027429" h="962025">
                <a:moveTo>
                  <a:pt x="1027176" y="0"/>
                </a:moveTo>
                <a:lnTo>
                  <a:pt x="0" y="0"/>
                </a:lnTo>
                <a:lnTo>
                  <a:pt x="0" y="961644"/>
                </a:lnTo>
                <a:lnTo>
                  <a:pt x="1027176" y="961644"/>
                </a:lnTo>
                <a:lnTo>
                  <a:pt x="1027176" y="941832"/>
                </a:lnTo>
                <a:lnTo>
                  <a:pt x="42672" y="941832"/>
                </a:lnTo>
                <a:lnTo>
                  <a:pt x="21336" y="920496"/>
                </a:lnTo>
                <a:lnTo>
                  <a:pt x="42672" y="920496"/>
                </a:lnTo>
                <a:lnTo>
                  <a:pt x="42672" y="41148"/>
                </a:lnTo>
                <a:lnTo>
                  <a:pt x="21336" y="41148"/>
                </a:lnTo>
                <a:lnTo>
                  <a:pt x="42672" y="19812"/>
                </a:lnTo>
                <a:lnTo>
                  <a:pt x="1027176" y="19812"/>
                </a:lnTo>
                <a:lnTo>
                  <a:pt x="1027176" y="0"/>
                </a:lnTo>
                <a:close/>
              </a:path>
              <a:path w="1027429" h="962025">
                <a:moveTo>
                  <a:pt x="42672" y="920496"/>
                </a:moveTo>
                <a:lnTo>
                  <a:pt x="21336" y="920496"/>
                </a:lnTo>
                <a:lnTo>
                  <a:pt x="42672" y="941832"/>
                </a:lnTo>
                <a:lnTo>
                  <a:pt x="42672" y="920496"/>
                </a:lnTo>
                <a:close/>
              </a:path>
              <a:path w="1027429" h="962025">
                <a:moveTo>
                  <a:pt x="986028" y="920496"/>
                </a:moveTo>
                <a:lnTo>
                  <a:pt x="42672" y="920496"/>
                </a:lnTo>
                <a:lnTo>
                  <a:pt x="42672" y="941832"/>
                </a:lnTo>
                <a:lnTo>
                  <a:pt x="986028" y="941832"/>
                </a:lnTo>
                <a:lnTo>
                  <a:pt x="986028" y="920496"/>
                </a:lnTo>
                <a:close/>
              </a:path>
              <a:path w="1027429" h="962025">
                <a:moveTo>
                  <a:pt x="986028" y="19812"/>
                </a:moveTo>
                <a:lnTo>
                  <a:pt x="986028" y="941832"/>
                </a:lnTo>
                <a:lnTo>
                  <a:pt x="1005840" y="920496"/>
                </a:lnTo>
                <a:lnTo>
                  <a:pt x="1027176" y="920496"/>
                </a:lnTo>
                <a:lnTo>
                  <a:pt x="1027176" y="41148"/>
                </a:lnTo>
                <a:lnTo>
                  <a:pt x="1005840" y="41148"/>
                </a:lnTo>
                <a:lnTo>
                  <a:pt x="986028" y="19812"/>
                </a:lnTo>
                <a:close/>
              </a:path>
              <a:path w="1027429" h="962025">
                <a:moveTo>
                  <a:pt x="1027176" y="920496"/>
                </a:moveTo>
                <a:lnTo>
                  <a:pt x="1005840" y="920496"/>
                </a:lnTo>
                <a:lnTo>
                  <a:pt x="986028" y="941832"/>
                </a:lnTo>
                <a:lnTo>
                  <a:pt x="1027176" y="941832"/>
                </a:lnTo>
                <a:lnTo>
                  <a:pt x="1027176" y="920496"/>
                </a:lnTo>
                <a:close/>
              </a:path>
              <a:path w="1027429" h="962025">
                <a:moveTo>
                  <a:pt x="42672" y="19812"/>
                </a:moveTo>
                <a:lnTo>
                  <a:pt x="21336" y="41148"/>
                </a:lnTo>
                <a:lnTo>
                  <a:pt x="42672" y="41148"/>
                </a:lnTo>
                <a:lnTo>
                  <a:pt x="42672" y="19812"/>
                </a:lnTo>
                <a:close/>
              </a:path>
              <a:path w="1027429" h="962025">
                <a:moveTo>
                  <a:pt x="986028" y="19812"/>
                </a:moveTo>
                <a:lnTo>
                  <a:pt x="42672" y="19812"/>
                </a:lnTo>
                <a:lnTo>
                  <a:pt x="42672" y="41148"/>
                </a:lnTo>
                <a:lnTo>
                  <a:pt x="986028" y="41148"/>
                </a:lnTo>
                <a:lnTo>
                  <a:pt x="986028" y="19812"/>
                </a:lnTo>
                <a:close/>
              </a:path>
              <a:path w="1027429" h="962025">
                <a:moveTo>
                  <a:pt x="1027176" y="19812"/>
                </a:moveTo>
                <a:lnTo>
                  <a:pt x="986028" y="19812"/>
                </a:lnTo>
                <a:lnTo>
                  <a:pt x="1005840" y="41148"/>
                </a:lnTo>
                <a:lnTo>
                  <a:pt x="1027176" y="41148"/>
                </a:lnTo>
                <a:lnTo>
                  <a:pt x="1027176" y="198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5261" y="2463952"/>
            <a:ext cx="3613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5" dirty="0">
                <a:solidFill>
                  <a:srgbClr val="FF6600"/>
                </a:solidFill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5296" y="4137659"/>
            <a:ext cx="950976" cy="922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5483" y="4117847"/>
            <a:ext cx="992505" cy="963294"/>
          </a:xfrm>
          <a:custGeom>
            <a:avLst/>
            <a:gdLst/>
            <a:ahLst/>
            <a:cxnLst/>
            <a:rect l="l" t="t" r="r" b="b"/>
            <a:pathLst>
              <a:path w="992505" h="963295">
                <a:moveTo>
                  <a:pt x="992123" y="0"/>
                </a:moveTo>
                <a:lnTo>
                  <a:pt x="0" y="0"/>
                </a:lnTo>
                <a:lnTo>
                  <a:pt x="0" y="963168"/>
                </a:lnTo>
                <a:lnTo>
                  <a:pt x="992123" y="963168"/>
                </a:lnTo>
                <a:lnTo>
                  <a:pt x="992123" y="941832"/>
                </a:lnTo>
                <a:lnTo>
                  <a:pt x="41147" y="941832"/>
                </a:lnTo>
                <a:lnTo>
                  <a:pt x="19812" y="920495"/>
                </a:lnTo>
                <a:lnTo>
                  <a:pt x="41147" y="920495"/>
                </a:lnTo>
                <a:lnTo>
                  <a:pt x="41147" y="41148"/>
                </a:lnTo>
                <a:lnTo>
                  <a:pt x="19812" y="41148"/>
                </a:lnTo>
                <a:lnTo>
                  <a:pt x="41147" y="19812"/>
                </a:lnTo>
                <a:lnTo>
                  <a:pt x="992123" y="19812"/>
                </a:lnTo>
                <a:lnTo>
                  <a:pt x="992123" y="0"/>
                </a:lnTo>
                <a:close/>
              </a:path>
              <a:path w="992505" h="963295">
                <a:moveTo>
                  <a:pt x="41147" y="920495"/>
                </a:moveTo>
                <a:lnTo>
                  <a:pt x="19812" y="920495"/>
                </a:lnTo>
                <a:lnTo>
                  <a:pt x="41147" y="941832"/>
                </a:lnTo>
                <a:lnTo>
                  <a:pt x="41147" y="920495"/>
                </a:lnTo>
                <a:close/>
              </a:path>
              <a:path w="992505" h="963295">
                <a:moveTo>
                  <a:pt x="949452" y="920495"/>
                </a:moveTo>
                <a:lnTo>
                  <a:pt x="41147" y="920495"/>
                </a:lnTo>
                <a:lnTo>
                  <a:pt x="41147" y="941832"/>
                </a:lnTo>
                <a:lnTo>
                  <a:pt x="949452" y="941832"/>
                </a:lnTo>
                <a:lnTo>
                  <a:pt x="949452" y="920495"/>
                </a:lnTo>
                <a:close/>
              </a:path>
              <a:path w="992505" h="963295">
                <a:moveTo>
                  <a:pt x="949452" y="19812"/>
                </a:moveTo>
                <a:lnTo>
                  <a:pt x="949452" y="941832"/>
                </a:lnTo>
                <a:lnTo>
                  <a:pt x="970788" y="920495"/>
                </a:lnTo>
                <a:lnTo>
                  <a:pt x="992123" y="920495"/>
                </a:lnTo>
                <a:lnTo>
                  <a:pt x="992123" y="41148"/>
                </a:lnTo>
                <a:lnTo>
                  <a:pt x="970788" y="41148"/>
                </a:lnTo>
                <a:lnTo>
                  <a:pt x="949452" y="19812"/>
                </a:lnTo>
                <a:close/>
              </a:path>
              <a:path w="992505" h="963295">
                <a:moveTo>
                  <a:pt x="992123" y="920495"/>
                </a:moveTo>
                <a:lnTo>
                  <a:pt x="970788" y="920495"/>
                </a:lnTo>
                <a:lnTo>
                  <a:pt x="949452" y="941832"/>
                </a:lnTo>
                <a:lnTo>
                  <a:pt x="992123" y="941832"/>
                </a:lnTo>
                <a:lnTo>
                  <a:pt x="992123" y="920495"/>
                </a:lnTo>
                <a:close/>
              </a:path>
              <a:path w="992505" h="963295">
                <a:moveTo>
                  <a:pt x="41147" y="19812"/>
                </a:moveTo>
                <a:lnTo>
                  <a:pt x="19812" y="41148"/>
                </a:lnTo>
                <a:lnTo>
                  <a:pt x="41147" y="41148"/>
                </a:lnTo>
                <a:lnTo>
                  <a:pt x="41147" y="19812"/>
                </a:lnTo>
                <a:close/>
              </a:path>
              <a:path w="992505" h="963295">
                <a:moveTo>
                  <a:pt x="949452" y="19812"/>
                </a:moveTo>
                <a:lnTo>
                  <a:pt x="41147" y="19812"/>
                </a:lnTo>
                <a:lnTo>
                  <a:pt x="41147" y="41148"/>
                </a:lnTo>
                <a:lnTo>
                  <a:pt x="949452" y="41148"/>
                </a:lnTo>
                <a:lnTo>
                  <a:pt x="949452" y="19812"/>
                </a:lnTo>
                <a:close/>
              </a:path>
              <a:path w="992505" h="963295">
                <a:moveTo>
                  <a:pt x="992123" y="19812"/>
                </a:moveTo>
                <a:lnTo>
                  <a:pt x="949452" y="19812"/>
                </a:lnTo>
                <a:lnTo>
                  <a:pt x="970788" y="41148"/>
                </a:lnTo>
                <a:lnTo>
                  <a:pt x="992123" y="41148"/>
                </a:lnTo>
                <a:lnTo>
                  <a:pt x="992123" y="198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06621" y="4266920"/>
            <a:ext cx="3886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5" dirty="0">
                <a:solidFill>
                  <a:srgbClr val="FF6600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2007" y="4584191"/>
            <a:ext cx="984504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0672" y="4562855"/>
            <a:ext cx="1027430" cy="963294"/>
          </a:xfrm>
          <a:custGeom>
            <a:avLst/>
            <a:gdLst/>
            <a:ahLst/>
            <a:cxnLst/>
            <a:rect l="l" t="t" r="r" b="b"/>
            <a:pathLst>
              <a:path w="1027429" h="963295">
                <a:moveTo>
                  <a:pt x="1027176" y="0"/>
                </a:moveTo>
                <a:lnTo>
                  <a:pt x="0" y="0"/>
                </a:lnTo>
                <a:lnTo>
                  <a:pt x="0" y="963168"/>
                </a:lnTo>
                <a:lnTo>
                  <a:pt x="1027176" y="963168"/>
                </a:lnTo>
                <a:lnTo>
                  <a:pt x="1027176" y="941832"/>
                </a:lnTo>
                <a:lnTo>
                  <a:pt x="42671" y="941832"/>
                </a:lnTo>
                <a:lnTo>
                  <a:pt x="21335" y="920496"/>
                </a:lnTo>
                <a:lnTo>
                  <a:pt x="42671" y="920496"/>
                </a:lnTo>
                <a:lnTo>
                  <a:pt x="42671" y="41148"/>
                </a:lnTo>
                <a:lnTo>
                  <a:pt x="21335" y="41148"/>
                </a:lnTo>
                <a:lnTo>
                  <a:pt x="42671" y="21336"/>
                </a:lnTo>
                <a:lnTo>
                  <a:pt x="1027176" y="21336"/>
                </a:lnTo>
                <a:lnTo>
                  <a:pt x="1027176" y="0"/>
                </a:lnTo>
                <a:close/>
              </a:path>
              <a:path w="1027429" h="963295">
                <a:moveTo>
                  <a:pt x="42671" y="920496"/>
                </a:moveTo>
                <a:lnTo>
                  <a:pt x="21335" y="920496"/>
                </a:lnTo>
                <a:lnTo>
                  <a:pt x="42671" y="941832"/>
                </a:lnTo>
                <a:lnTo>
                  <a:pt x="42671" y="920496"/>
                </a:lnTo>
                <a:close/>
              </a:path>
              <a:path w="1027429" h="963295">
                <a:moveTo>
                  <a:pt x="984503" y="920496"/>
                </a:moveTo>
                <a:lnTo>
                  <a:pt x="42671" y="920496"/>
                </a:lnTo>
                <a:lnTo>
                  <a:pt x="42671" y="941832"/>
                </a:lnTo>
                <a:lnTo>
                  <a:pt x="984503" y="941832"/>
                </a:lnTo>
                <a:lnTo>
                  <a:pt x="984503" y="920496"/>
                </a:lnTo>
                <a:close/>
              </a:path>
              <a:path w="1027429" h="963295">
                <a:moveTo>
                  <a:pt x="984503" y="21336"/>
                </a:moveTo>
                <a:lnTo>
                  <a:pt x="984503" y="941832"/>
                </a:lnTo>
                <a:lnTo>
                  <a:pt x="1005839" y="920496"/>
                </a:lnTo>
                <a:lnTo>
                  <a:pt x="1027176" y="920496"/>
                </a:lnTo>
                <a:lnTo>
                  <a:pt x="1027176" y="41148"/>
                </a:lnTo>
                <a:lnTo>
                  <a:pt x="1005839" y="41148"/>
                </a:lnTo>
                <a:lnTo>
                  <a:pt x="984503" y="21336"/>
                </a:lnTo>
                <a:close/>
              </a:path>
              <a:path w="1027429" h="963295">
                <a:moveTo>
                  <a:pt x="1027176" y="920496"/>
                </a:moveTo>
                <a:lnTo>
                  <a:pt x="1005839" y="920496"/>
                </a:lnTo>
                <a:lnTo>
                  <a:pt x="984503" y="941832"/>
                </a:lnTo>
                <a:lnTo>
                  <a:pt x="1027176" y="941832"/>
                </a:lnTo>
                <a:lnTo>
                  <a:pt x="1027176" y="920496"/>
                </a:lnTo>
                <a:close/>
              </a:path>
              <a:path w="1027429" h="963295">
                <a:moveTo>
                  <a:pt x="42671" y="21336"/>
                </a:moveTo>
                <a:lnTo>
                  <a:pt x="21335" y="41148"/>
                </a:lnTo>
                <a:lnTo>
                  <a:pt x="42671" y="41148"/>
                </a:lnTo>
                <a:lnTo>
                  <a:pt x="42671" y="21336"/>
                </a:lnTo>
                <a:close/>
              </a:path>
              <a:path w="1027429" h="963295">
                <a:moveTo>
                  <a:pt x="984503" y="21336"/>
                </a:moveTo>
                <a:lnTo>
                  <a:pt x="42671" y="21336"/>
                </a:lnTo>
                <a:lnTo>
                  <a:pt x="42671" y="41148"/>
                </a:lnTo>
                <a:lnTo>
                  <a:pt x="984503" y="41148"/>
                </a:lnTo>
                <a:lnTo>
                  <a:pt x="984503" y="21336"/>
                </a:lnTo>
                <a:close/>
              </a:path>
              <a:path w="1027429" h="963295">
                <a:moveTo>
                  <a:pt x="1027176" y="21336"/>
                </a:moveTo>
                <a:lnTo>
                  <a:pt x="984503" y="21336"/>
                </a:lnTo>
                <a:lnTo>
                  <a:pt x="1005839" y="41148"/>
                </a:lnTo>
                <a:lnTo>
                  <a:pt x="1027176" y="41148"/>
                </a:lnTo>
                <a:lnTo>
                  <a:pt x="1027176" y="2133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08664" y="4711501"/>
            <a:ext cx="3886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5" dirty="0">
                <a:solidFill>
                  <a:srgbClr val="FF6600"/>
                </a:solidFill>
                <a:latin typeface="Times New Roman"/>
                <a:cs typeface="Times New Roman"/>
              </a:rPr>
              <a:t>C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699" y="912544"/>
            <a:ext cx="4019497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Fitting </a:t>
            </a:r>
            <a:r>
              <a:rPr sz="3600" spc="25" dirty="0"/>
              <a:t>&amp;</a:t>
            </a:r>
            <a:r>
              <a:rPr sz="3600" spc="-90" dirty="0"/>
              <a:t> </a:t>
            </a:r>
            <a:r>
              <a:rPr sz="3600" spc="10" dirty="0"/>
              <a:t>Hitting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479041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4822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0601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4857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0638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5655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0673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6453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0709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6490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1507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927" y="2642616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927" y="314553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7927" y="364845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927" y="4151376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7927" y="4654296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927" y="515721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927" y="566013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7927" y="616305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927" y="6665976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3930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6526" y="2124455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68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7927" y="213969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7927" y="7168895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73284" y="2715615"/>
            <a:ext cx="1238250" cy="138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0"/>
              </a:lnSpc>
              <a:tabLst>
                <a:tab pos="525145" algn="l"/>
                <a:tab pos="1050925" algn="l"/>
              </a:tabLst>
            </a:pPr>
            <a:r>
              <a:rPr sz="2650" spc="-10" dirty="0">
                <a:latin typeface="Arial"/>
                <a:cs typeface="Arial"/>
              </a:rPr>
              <a:t>0	1	1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525145" algn="l"/>
                <a:tab pos="1050925" algn="l"/>
              </a:tabLst>
            </a:pPr>
            <a:r>
              <a:rPr sz="2650" spc="-10" dirty="0">
                <a:latin typeface="Arial"/>
                <a:cs typeface="Arial"/>
              </a:rPr>
              <a:t>1	1	1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525145" algn="l"/>
                <a:tab pos="1050925" algn="l"/>
              </a:tabLst>
            </a:pPr>
            <a:r>
              <a:rPr sz="2650" spc="-10" dirty="0">
                <a:latin typeface="Arial"/>
                <a:cs typeface="Arial"/>
              </a:rPr>
              <a:t>1	1	1</a:t>
            </a:r>
            <a:endParaRPr sz="2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9197" y="2715615"/>
            <a:ext cx="1238250" cy="138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0"/>
              </a:lnSpc>
              <a:tabLst>
                <a:tab pos="525145" algn="l"/>
                <a:tab pos="1050925" algn="l"/>
              </a:tabLst>
            </a:pPr>
            <a:r>
              <a:rPr sz="2650" spc="-10" dirty="0">
                <a:latin typeface="Arial"/>
                <a:cs typeface="Arial"/>
              </a:rPr>
              <a:t>0	0	0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525145" algn="l"/>
                <a:tab pos="1050925" algn="l"/>
              </a:tabLst>
            </a:pPr>
            <a:r>
              <a:rPr sz="2650" spc="-10" dirty="0">
                <a:latin typeface="Arial"/>
                <a:cs typeface="Arial"/>
              </a:rPr>
              <a:t>0	0	0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525145" algn="l"/>
                <a:tab pos="1050925" algn="l"/>
              </a:tabLst>
            </a:pPr>
            <a:r>
              <a:rPr sz="2650" spc="-10" dirty="0">
                <a:latin typeface="Arial"/>
                <a:cs typeface="Arial"/>
              </a:rPr>
              <a:t>1	0	0</a:t>
            </a:r>
            <a:endParaRPr sz="2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4820" y="5230215"/>
            <a:ext cx="1236980" cy="138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0"/>
              </a:lnSpc>
              <a:tabLst>
                <a:tab pos="523875" algn="l"/>
                <a:tab pos="1049655" algn="l"/>
              </a:tabLst>
            </a:pPr>
            <a:r>
              <a:rPr sz="2650" spc="-10" dirty="0">
                <a:latin typeface="Arial"/>
                <a:cs typeface="Arial"/>
              </a:rPr>
              <a:t>1	1	1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523875" algn="l"/>
                <a:tab pos="1049655" algn="l"/>
              </a:tabLst>
            </a:pPr>
            <a:r>
              <a:rPr sz="2650" spc="-10" dirty="0">
                <a:latin typeface="Arial"/>
                <a:cs typeface="Arial"/>
              </a:rPr>
              <a:t>1	1	1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523875" algn="l"/>
                <a:tab pos="1049655" algn="l"/>
              </a:tabLst>
            </a:pPr>
            <a:r>
              <a:rPr sz="2650" spc="-10" dirty="0">
                <a:latin typeface="Arial"/>
                <a:cs typeface="Arial"/>
              </a:rPr>
              <a:t>1	1	1</a:t>
            </a:r>
            <a:endParaRPr sz="265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789164" y="2305811"/>
          <a:ext cx="1583689" cy="158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9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8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8008119" y="3916134"/>
            <a:ext cx="115951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Str</a:t>
            </a:r>
            <a:r>
              <a:rPr sz="1950" spc="25" dirty="0">
                <a:latin typeface="Times New Roman"/>
                <a:cs typeface="Times New Roman"/>
              </a:rPr>
              <a:t>u</a:t>
            </a:r>
            <a:r>
              <a:rPr sz="1950" spc="10" dirty="0">
                <a:latin typeface="Times New Roman"/>
                <a:cs typeface="Times New Roman"/>
              </a:rPr>
              <a:t>cturing  Element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41563" y="6500891"/>
            <a:ext cx="115951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Str</a:t>
            </a:r>
            <a:r>
              <a:rPr sz="1950" spc="25" dirty="0">
                <a:latin typeface="Times New Roman"/>
                <a:cs typeface="Times New Roman"/>
              </a:rPr>
              <a:t>u</a:t>
            </a:r>
            <a:r>
              <a:rPr sz="1950" spc="10" dirty="0">
                <a:latin typeface="Times New Roman"/>
                <a:cs typeface="Times New Roman"/>
              </a:rPr>
              <a:t>cturing  Element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93392" y="2653283"/>
            <a:ext cx="1577340" cy="149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2055" y="2631948"/>
            <a:ext cx="1620520" cy="1534795"/>
          </a:xfrm>
          <a:custGeom>
            <a:avLst/>
            <a:gdLst/>
            <a:ahLst/>
            <a:cxnLst/>
            <a:rect l="l" t="t" r="r" b="b"/>
            <a:pathLst>
              <a:path w="1620520" h="1534795">
                <a:moveTo>
                  <a:pt x="1620011" y="0"/>
                </a:moveTo>
                <a:lnTo>
                  <a:pt x="0" y="0"/>
                </a:lnTo>
                <a:lnTo>
                  <a:pt x="0" y="1534667"/>
                </a:lnTo>
                <a:lnTo>
                  <a:pt x="1620011" y="1534667"/>
                </a:lnTo>
                <a:lnTo>
                  <a:pt x="1620011" y="1514855"/>
                </a:lnTo>
                <a:lnTo>
                  <a:pt x="41148" y="1514855"/>
                </a:lnTo>
                <a:lnTo>
                  <a:pt x="21336" y="1493519"/>
                </a:lnTo>
                <a:lnTo>
                  <a:pt x="41148" y="1493519"/>
                </a:lnTo>
                <a:lnTo>
                  <a:pt x="41148" y="41148"/>
                </a:lnTo>
                <a:lnTo>
                  <a:pt x="21336" y="41148"/>
                </a:lnTo>
                <a:lnTo>
                  <a:pt x="41148" y="21336"/>
                </a:lnTo>
                <a:lnTo>
                  <a:pt x="1620011" y="21336"/>
                </a:lnTo>
                <a:lnTo>
                  <a:pt x="1620011" y="0"/>
                </a:lnTo>
                <a:close/>
              </a:path>
              <a:path w="1620520" h="1534795">
                <a:moveTo>
                  <a:pt x="41148" y="1493519"/>
                </a:moveTo>
                <a:lnTo>
                  <a:pt x="21336" y="1493519"/>
                </a:lnTo>
                <a:lnTo>
                  <a:pt x="41148" y="1514855"/>
                </a:lnTo>
                <a:lnTo>
                  <a:pt x="41148" y="1493519"/>
                </a:lnTo>
                <a:close/>
              </a:path>
              <a:path w="1620520" h="1534795">
                <a:moveTo>
                  <a:pt x="1577340" y="1493519"/>
                </a:moveTo>
                <a:lnTo>
                  <a:pt x="41148" y="1493519"/>
                </a:lnTo>
                <a:lnTo>
                  <a:pt x="41148" y="1514855"/>
                </a:lnTo>
                <a:lnTo>
                  <a:pt x="1577340" y="1514855"/>
                </a:lnTo>
                <a:lnTo>
                  <a:pt x="1577340" y="1493519"/>
                </a:lnTo>
                <a:close/>
              </a:path>
              <a:path w="1620520" h="1534795">
                <a:moveTo>
                  <a:pt x="1577340" y="21336"/>
                </a:moveTo>
                <a:lnTo>
                  <a:pt x="1577340" y="1514855"/>
                </a:lnTo>
                <a:lnTo>
                  <a:pt x="1598676" y="1493519"/>
                </a:lnTo>
                <a:lnTo>
                  <a:pt x="1620011" y="1493519"/>
                </a:lnTo>
                <a:lnTo>
                  <a:pt x="1620011" y="41148"/>
                </a:lnTo>
                <a:lnTo>
                  <a:pt x="1598676" y="41148"/>
                </a:lnTo>
                <a:lnTo>
                  <a:pt x="1577340" y="21336"/>
                </a:lnTo>
                <a:close/>
              </a:path>
              <a:path w="1620520" h="1534795">
                <a:moveTo>
                  <a:pt x="1620011" y="1493519"/>
                </a:moveTo>
                <a:lnTo>
                  <a:pt x="1598676" y="1493519"/>
                </a:lnTo>
                <a:lnTo>
                  <a:pt x="1577340" y="1514855"/>
                </a:lnTo>
                <a:lnTo>
                  <a:pt x="1620011" y="1514855"/>
                </a:lnTo>
                <a:lnTo>
                  <a:pt x="1620011" y="1493519"/>
                </a:lnTo>
                <a:close/>
              </a:path>
              <a:path w="1620520" h="1534795">
                <a:moveTo>
                  <a:pt x="41148" y="21336"/>
                </a:moveTo>
                <a:lnTo>
                  <a:pt x="21336" y="41148"/>
                </a:lnTo>
                <a:lnTo>
                  <a:pt x="41148" y="41148"/>
                </a:lnTo>
                <a:lnTo>
                  <a:pt x="41148" y="21336"/>
                </a:lnTo>
                <a:close/>
              </a:path>
              <a:path w="1620520" h="1534795">
                <a:moveTo>
                  <a:pt x="1577340" y="21336"/>
                </a:moveTo>
                <a:lnTo>
                  <a:pt x="41148" y="21336"/>
                </a:lnTo>
                <a:lnTo>
                  <a:pt x="41148" y="41148"/>
                </a:lnTo>
                <a:lnTo>
                  <a:pt x="1577340" y="41148"/>
                </a:lnTo>
                <a:lnTo>
                  <a:pt x="1577340" y="21336"/>
                </a:lnTo>
                <a:close/>
              </a:path>
              <a:path w="1620520" h="1534795">
                <a:moveTo>
                  <a:pt x="1620011" y="21336"/>
                </a:moveTo>
                <a:lnTo>
                  <a:pt x="1577340" y="21336"/>
                </a:lnTo>
                <a:lnTo>
                  <a:pt x="1598676" y="41148"/>
                </a:lnTo>
                <a:lnTo>
                  <a:pt x="1620011" y="41148"/>
                </a:lnTo>
                <a:lnTo>
                  <a:pt x="1620011" y="2133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32959" y="2644139"/>
            <a:ext cx="1559052" cy="1505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13147" y="2624327"/>
            <a:ext cx="1598930" cy="1546860"/>
          </a:xfrm>
          <a:custGeom>
            <a:avLst/>
            <a:gdLst/>
            <a:ahLst/>
            <a:cxnLst/>
            <a:rect l="l" t="t" r="r" b="b"/>
            <a:pathLst>
              <a:path w="1598929" h="1546860">
                <a:moveTo>
                  <a:pt x="1598676" y="0"/>
                </a:moveTo>
                <a:lnTo>
                  <a:pt x="0" y="0"/>
                </a:lnTo>
                <a:lnTo>
                  <a:pt x="0" y="1546860"/>
                </a:lnTo>
                <a:lnTo>
                  <a:pt x="1598676" y="1546860"/>
                </a:lnTo>
                <a:lnTo>
                  <a:pt x="1598676" y="1525524"/>
                </a:lnTo>
                <a:lnTo>
                  <a:pt x="41148" y="1525524"/>
                </a:lnTo>
                <a:lnTo>
                  <a:pt x="19812" y="1504188"/>
                </a:lnTo>
                <a:lnTo>
                  <a:pt x="41148" y="1504188"/>
                </a:lnTo>
                <a:lnTo>
                  <a:pt x="41148" y="41148"/>
                </a:lnTo>
                <a:lnTo>
                  <a:pt x="19812" y="41148"/>
                </a:lnTo>
                <a:lnTo>
                  <a:pt x="41148" y="19812"/>
                </a:lnTo>
                <a:lnTo>
                  <a:pt x="1598676" y="19812"/>
                </a:lnTo>
                <a:lnTo>
                  <a:pt x="1598676" y="0"/>
                </a:lnTo>
                <a:close/>
              </a:path>
              <a:path w="1598929" h="1546860">
                <a:moveTo>
                  <a:pt x="41148" y="1504188"/>
                </a:moveTo>
                <a:lnTo>
                  <a:pt x="19812" y="1504188"/>
                </a:lnTo>
                <a:lnTo>
                  <a:pt x="41148" y="1525524"/>
                </a:lnTo>
                <a:lnTo>
                  <a:pt x="41148" y="1504188"/>
                </a:lnTo>
                <a:close/>
              </a:path>
              <a:path w="1598929" h="1546860">
                <a:moveTo>
                  <a:pt x="1557527" y="1504188"/>
                </a:moveTo>
                <a:lnTo>
                  <a:pt x="41148" y="1504188"/>
                </a:lnTo>
                <a:lnTo>
                  <a:pt x="41148" y="1525524"/>
                </a:lnTo>
                <a:lnTo>
                  <a:pt x="1557527" y="1525524"/>
                </a:lnTo>
                <a:lnTo>
                  <a:pt x="1557527" y="1504188"/>
                </a:lnTo>
                <a:close/>
              </a:path>
              <a:path w="1598929" h="1546860">
                <a:moveTo>
                  <a:pt x="1557527" y="19812"/>
                </a:moveTo>
                <a:lnTo>
                  <a:pt x="1557527" y="1525524"/>
                </a:lnTo>
                <a:lnTo>
                  <a:pt x="1578864" y="1504188"/>
                </a:lnTo>
                <a:lnTo>
                  <a:pt x="1598676" y="1504188"/>
                </a:lnTo>
                <a:lnTo>
                  <a:pt x="1598676" y="41148"/>
                </a:lnTo>
                <a:lnTo>
                  <a:pt x="1578864" y="41148"/>
                </a:lnTo>
                <a:lnTo>
                  <a:pt x="1557527" y="19812"/>
                </a:lnTo>
                <a:close/>
              </a:path>
              <a:path w="1598929" h="1546860">
                <a:moveTo>
                  <a:pt x="1598676" y="1504188"/>
                </a:moveTo>
                <a:lnTo>
                  <a:pt x="1578864" y="1504188"/>
                </a:lnTo>
                <a:lnTo>
                  <a:pt x="1557527" y="1525524"/>
                </a:lnTo>
                <a:lnTo>
                  <a:pt x="1598676" y="1525524"/>
                </a:lnTo>
                <a:lnTo>
                  <a:pt x="1598676" y="1504188"/>
                </a:lnTo>
                <a:close/>
              </a:path>
              <a:path w="1598929" h="1546860">
                <a:moveTo>
                  <a:pt x="41148" y="19812"/>
                </a:moveTo>
                <a:lnTo>
                  <a:pt x="19812" y="41148"/>
                </a:lnTo>
                <a:lnTo>
                  <a:pt x="41148" y="41148"/>
                </a:lnTo>
                <a:lnTo>
                  <a:pt x="41148" y="19812"/>
                </a:lnTo>
                <a:close/>
              </a:path>
              <a:path w="1598929" h="1546860">
                <a:moveTo>
                  <a:pt x="1557527" y="19812"/>
                </a:moveTo>
                <a:lnTo>
                  <a:pt x="41148" y="19812"/>
                </a:lnTo>
                <a:lnTo>
                  <a:pt x="41148" y="41148"/>
                </a:lnTo>
                <a:lnTo>
                  <a:pt x="1557527" y="41148"/>
                </a:lnTo>
                <a:lnTo>
                  <a:pt x="1557527" y="19812"/>
                </a:lnTo>
                <a:close/>
              </a:path>
              <a:path w="1598929" h="1546860">
                <a:moveTo>
                  <a:pt x="1598676" y="19812"/>
                </a:moveTo>
                <a:lnTo>
                  <a:pt x="1557527" y="19812"/>
                </a:lnTo>
                <a:lnTo>
                  <a:pt x="1578864" y="41148"/>
                </a:lnTo>
                <a:lnTo>
                  <a:pt x="1598676" y="41148"/>
                </a:lnTo>
                <a:lnTo>
                  <a:pt x="1598676" y="198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07179" y="5166359"/>
            <a:ext cx="1574291" cy="1511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5844" y="5145023"/>
            <a:ext cx="1617345" cy="1553210"/>
          </a:xfrm>
          <a:custGeom>
            <a:avLst/>
            <a:gdLst/>
            <a:ahLst/>
            <a:cxnLst/>
            <a:rect l="l" t="t" r="r" b="b"/>
            <a:pathLst>
              <a:path w="1617345" h="1553209">
                <a:moveTo>
                  <a:pt x="1616964" y="0"/>
                </a:moveTo>
                <a:lnTo>
                  <a:pt x="0" y="0"/>
                </a:lnTo>
                <a:lnTo>
                  <a:pt x="0" y="1552956"/>
                </a:lnTo>
                <a:lnTo>
                  <a:pt x="1616964" y="1552956"/>
                </a:lnTo>
                <a:lnTo>
                  <a:pt x="1616964" y="1533144"/>
                </a:lnTo>
                <a:lnTo>
                  <a:pt x="42671" y="1533144"/>
                </a:lnTo>
                <a:lnTo>
                  <a:pt x="21335" y="1511808"/>
                </a:lnTo>
                <a:lnTo>
                  <a:pt x="42671" y="1511808"/>
                </a:lnTo>
                <a:lnTo>
                  <a:pt x="42671" y="42671"/>
                </a:lnTo>
                <a:lnTo>
                  <a:pt x="21335" y="42671"/>
                </a:lnTo>
                <a:lnTo>
                  <a:pt x="42671" y="21336"/>
                </a:lnTo>
                <a:lnTo>
                  <a:pt x="1616964" y="21336"/>
                </a:lnTo>
                <a:lnTo>
                  <a:pt x="1616964" y="0"/>
                </a:lnTo>
                <a:close/>
              </a:path>
              <a:path w="1617345" h="1553209">
                <a:moveTo>
                  <a:pt x="42671" y="1511808"/>
                </a:moveTo>
                <a:lnTo>
                  <a:pt x="21335" y="1511808"/>
                </a:lnTo>
                <a:lnTo>
                  <a:pt x="42671" y="1533144"/>
                </a:lnTo>
                <a:lnTo>
                  <a:pt x="42671" y="1511808"/>
                </a:lnTo>
                <a:close/>
              </a:path>
              <a:path w="1617345" h="1553209">
                <a:moveTo>
                  <a:pt x="1574291" y="1511808"/>
                </a:moveTo>
                <a:lnTo>
                  <a:pt x="42671" y="1511808"/>
                </a:lnTo>
                <a:lnTo>
                  <a:pt x="42671" y="1533144"/>
                </a:lnTo>
                <a:lnTo>
                  <a:pt x="1574291" y="1533144"/>
                </a:lnTo>
                <a:lnTo>
                  <a:pt x="1574291" y="1511808"/>
                </a:lnTo>
                <a:close/>
              </a:path>
              <a:path w="1617345" h="1553209">
                <a:moveTo>
                  <a:pt x="1574291" y="21336"/>
                </a:moveTo>
                <a:lnTo>
                  <a:pt x="1574291" y="1533144"/>
                </a:lnTo>
                <a:lnTo>
                  <a:pt x="1595627" y="1511808"/>
                </a:lnTo>
                <a:lnTo>
                  <a:pt x="1616964" y="1511808"/>
                </a:lnTo>
                <a:lnTo>
                  <a:pt x="1616964" y="42671"/>
                </a:lnTo>
                <a:lnTo>
                  <a:pt x="1595627" y="42671"/>
                </a:lnTo>
                <a:lnTo>
                  <a:pt x="1574291" y="21336"/>
                </a:lnTo>
                <a:close/>
              </a:path>
              <a:path w="1617345" h="1553209">
                <a:moveTo>
                  <a:pt x="1616964" y="1511808"/>
                </a:moveTo>
                <a:lnTo>
                  <a:pt x="1595627" y="1511808"/>
                </a:lnTo>
                <a:lnTo>
                  <a:pt x="1574291" y="1533144"/>
                </a:lnTo>
                <a:lnTo>
                  <a:pt x="1616964" y="1533144"/>
                </a:lnTo>
                <a:lnTo>
                  <a:pt x="1616964" y="1511808"/>
                </a:lnTo>
                <a:close/>
              </a:path>
              <a:path w="1617345" h="1553209">
                <a:moveTo>
                  <a:pt x="42671" y="21336"/>
                </a:moveTo>
                <a:lnTo>
                  <a:pt x="21335" y="42671"/>
                </a:lnTo>
                <a:lnTo>
                  <a:pt x="42671" y="42671"/>
                </a:lnTo>
                <a:lnTo>
                  <a:pt x="42671" y="21336"/>
                </a:lnTo>
                <a:close/>
              </a:path>
              <a:path w="1617345" h="1553209">
                <a:moveTo>
                  <a:pt x="1574291" y="21336"/>
                </a:moveTo>
                <a:lnTo>
                  <a:pt x="42671" y="21336"/>
                </a:lnTo>
                <a:lnTo>
                  <a:pt x="42671" y="42671"/>
                </a:lnTo>
                <a:lnTo>
                  <a:pt x="1574291" y="42671"/>
                </a:lnTo>
                <a:lnTo>
                  <a:pt x="1574291" y="21336"/>
                </a:lnTo>
                <a:close/>
              </a:path>
              <a:path w="1617345" h="1553209">
                <a:moveTo>
                  <a:pt x="1616964" y="21336"/>
                </a:moveTo>
                <a:lnTo>
                  <a:pt x="1574291" y="21336"/>
                </a:lnTo>
                <a:lnTo>
                  <a:pt x="1595627" y="42671"/>
                </a:lnTo>
                <a:lnTo>
                  <a:pt x="1616964" y="42671"/>
                </a:lnTo>
                <a:lnTo>
                  <a:pt x="1616964" y="2133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096131" y="2139695"/>
          <a:ext cx="6023606" cy="502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57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4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51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5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57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451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57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51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3860"/>
                        </a:lnSpc>
                      </a:pPr>
                      <a:r>
                        <a:rPr sz="395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3860"/>
                        </a:lnSpc>
                      </a:pPr>
                      <a:r>
                        <a:rPr sz="395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60"/>
                        </a:lnSpc>
                      </a:pPr>
                      <a:r>
                        <a:rPr sz="395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1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50" dirty="0">
                          <a:latin typeface="Arial"/>
                          <a:cs typeface="Arial"/>
                        </a:rPr>
                        <a:t>0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792211" y="4741164"/>
          <a:ext cx="1584324" cy="158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1377</Words>
  <Application>Microsoft Office PowerPoint</Application>
  <PresentationFormat>Custom</PresentationFormat>
  <Paragraphs>752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Cambria Math</vt:lpstr>
      <vt:lpstr>Symbol</vt:lpstr>
      <vt:lpstr>Times New Roman</vt:lpstr>
      <vt:lpstr>Trebuchet MS</vt:lpstr>
      <vt:lpstr>Webdings</vt:lpstr>
      <vt:lpstr>Wingdings 3</vt:lpstr>
      <vt:lpstr>Facet</vt:lpstr>
      <vt:lpstr>EE7204 Computer Vision  and Image Processing</vt:lpstr>
      <vt:lpstr>Introduction</vt:lpstr>
      <vt:lpstr>Assumption</vt:lpstr>
      <vt:lpstr>Quick Example</vt:lpstr>
      <vt:lpstr>Morphological transformation</vt:lpstr>
      <vt:lpstr>Structuring Elements</vt:lpstr>
      <vt:lpstr>Structuring Elements</vt:lpstr>
      <vt:lpstr>Structuring Elements, Hits &amp; Fits</vt:lpstr>
      <vt:lpstr>Fitting &amp; Hitting</vt:lpstr>
      <vt:lpstr>Fitting &amp; Hitting</vt:lpstr>
      <vt:lpstr>Fundamental Operations</vt:lpstr>
      <vt:lpstr>Erosion</vt:lpstr>
      <vt:lpstr>Example for Erosion</vt:lpstr>
      <vt:lpstr>Example for Erosion</vt:lpstr>
      <vt:lpstr>Example for Erosion</vt:lpstr>
      <vt:lpstr>Example for Erosion</vt:lpstr>
      <vt:lpstr>Example for Erosion</vt:lpstr>
      <vt:lpstr>Example for Erosion</vt:lpstr>
      <vt:lpstr>Example for Erosion</vt:lpstr>
      <vt:lpstr>Example for Erosion</vt:lpstr>
      <vt:lpstr>Example for Erosion</vt:lpstr>
      <vt:lpstr>Example for Erosion</vt:lpstr>
      <vt:lpstr>Erosion Example</vt:lpstr>
      <vt:lpstr>Erosion Example</vt:lpstr>
      <vt:lpstr>Erosion Example</vt:lpstr>
      <vt:lpstr>Erosion Example</vt:lpstr>
      <vt:lpstr>Erosion Example</vt:lpstr>
      <vt:lpstr>What is Erosion For?</vt:lpstr>
      <vt:lpstr>Dilation</vt:lpstr>
      <vt:lpstr>Example for Dilation</vt:lpstr>
      <vt:lpstr>Example for Dilation</vt:lpstr>
      <vt:lpstr>Example for Dilation</vt:lpstr>
      <vt:lpstr>Example for Dilation</vt:lpstr>
      <vt:lpstr>Example for Dilation</vt:lpstr>
      <vt:lpstr>Example for Dilation</vt:lpstr>
      <vt:lpstr>Example for Dilation</vt:lpstr>
      <vt:lpstr>Example for Dilation</vt:lpstr>
      <vt:lpstr>Example for Dilation</vt:lpstr>
      <vt:lpstr>Example for Dilation</vt:lpstr>
      <vt:lpstr>Dilation Example</vt:lpstr>
      <vt:lpstr>Dilation Example</vt:lpstr>
      <vt:lpstr>Dilation Example</vt:lpstr>
      <vt:lpstr>Dilation Example</vt:lpstr>
      <vt:lpstr>Dilation Example</vt:lpstr>
      <vt:lpstr>What Is Dilation For?</vt:lpstr>
      <vt:lpstr>Dilation and Erosion</vt:lpstr>
      <vt:lpstr>Compound Operations</vt:lpstr>
      <vt:lpstr>Closing</vt:lpstr>
      <vt:lpstr>Closing Example</vt:lpstr>
      <vt:lpstr>Closing Example</vt:lpstr>
      <vt:lpstr>Closing Example</vt:lpstr>
      <vt:lpstr>Closing Example</vt:lpstr>
      <vt:lpstr>Opening</vt:lpstr>
      <vt:lpstr>Opening Example</vt:lpstr>
      <vt:lpstr>Opening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EE7207 Computer Vision  and Image Processing</dc:title>
  <dc:creator>acer</dc:creator>
  <cp:lastModifiedBy>acer</cp:lastModifiedBy>
  <cp:revision>15</cp:revision>
  <dcterms:created xsi:type="dcterms:W3CDTF">2020-08-29T02:13:27Z</dcterms:created>
  <dcterms:modified xsi:type="dcterms:W3CDTF">2021-09-06T04:23:18Z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2017-06-23T00:00:00Z</vt:filetime>
  </property>
  <property fmtid="{D5CDD505-2E9C-101B-9397-08002B2CF9AE}" pid="3" name="LastSaved">
    <vt:filetime>2020-08-29T00:00:00Z</vt:filetime>
  </property>
</Properties>
</file>