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Dosis"/>
      <p:regular r:id="rId45"/>
      <p:bold r:id="rId46"/>
    </p:embeddedFont>
    <p:embeddedFont>
      <p:font typeface="Vollkorn"/>
      <p:regular r:id="rId47"/>
      <p:bold r:id="rId48"/>
      <p:italic r:id="rId49"/>
      <p:boldItalic r:id="rId50"/>
    </p:embeddedFont>
    <p:embeddedFont>
      <p:font typeface="Chango"/>
      <p:regular r:id="rId51"/>
    </p:embeddedFont>
    <p:embeddedFont>
      <p:font typeface="Raleway"/>
      <p:regular r:id="rId52"/>
      <p:bold r:id="rId53"/>
      <p:italic r:id="rId54"/>
      <p:boldItalic r:id="rId55"/>
    </p:embeddedFont>
    <p:embeddedFont>
      <p:font typeface="Alfa Slab One"/>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ja/QdjbKqAM5AQ+PMxTqyyA2SU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6DE928-9C67-4CD3-BC5F-B6734D42F652}">
  <a:tblStyle styleId="{066DE928-9C67-4CD3-BC5F-B6734D42F6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Dosis-bold.fntdata"/><Relationship Id="rId45" Type="http://schemas.openxmlformats.org/officeDocument/2006/relationships/font" Target="fonts/Dosi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Vollkorn-bold.fntdata"/><Relationship Id="rId47" Type="http://schemas.openxmlformats.org/officeDocument/2006/relationships/font" Target="fonts/Vollkorn-regular.fntdata"/><Relationship Id="rId49" Type="http://schemas.openxmlformats.org/officeDocument/2006/relationships/font" Target="fonts/Vollkorn-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hango-regular.fntdata"/><Relationship Id="rId50" Type="http://schemas.openxmlformats.org/officeDocument/2006/relationships/font" Target="fonts/Vollkorn-boldItalic.fntdata"/><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6.xml"/><Relationship Id="rId55" Type="http://schemas.openxmlformats.org/officeDocument/2006/relationships/font" Target="fonts/Raleway-boldItalic.fntdata"/><Relationship Id="rId10" Type="http://schemas.openxmlformats.org/officeDocument/2006/relationships/slide" Target="slides/slide5.xml"/><Relationship Id="rId54" Type="http://schemas.openxmlformats.org/officeDocument/2006/relationships/font" Target="fonts/Raleway-italic.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AlfaSlabOn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a2b28b679d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a2b28b679d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Olivia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a2b28b679d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a2b28b679d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Lucy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a2b28b67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g1a2b28b679d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a2b28b679d_2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g1a2b28b679d_2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a2b28b679d_2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g1a2b28b679d_2_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rPr>
              <a:t>it used L1 regularized SVM with </a:t>
            </a:r>
            <a:r>
              <a:rPr lang="en-GB" sz="1200">
                <a:solidFill>
                  <a:schemeClr val="dk1"/>
                </a:solidFill>
                <a:highlight>
                  <a:srgbClr val="FFFF00"/>
                </a:highlight>
              </a:rPr>
              <a:t>methods to reduce complexity on minimize loss functions in 3 cases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a2b28b679d_2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g1a2b28b679d_2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Lucy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Lucy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a53458033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a53458033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Lucy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Lucy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a52fb2f9a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g1a52fb2f9a0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Lucy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a52fb2f9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g1a52fb2f9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Hieu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a2b28b679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a2b28b679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Olivia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a53458033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a53458033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Hieu Notion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a52fb2f9a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a52fb2f9a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a53458033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a53458033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a53458033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a53458033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a53458033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a53458033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a53458033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a53458033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Hieu</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a52fb2f9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a52fb2f9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Sajit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a534580332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a534580332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Sajit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a52fb2f9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a52fb2f9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Hieu</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a53458033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a53458033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Lucy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a2b28b679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a2b28b679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Olivia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a52fb2f9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a52fb2f9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1a53458033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1a53458033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1a53458033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1a53458033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a534580332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1a53458033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Olivia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1a52fb2f9a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1a52fb2f9a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Olivia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a53458033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a53458033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Sajit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a52fb2f9a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a52fb2f9a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Sajit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a534580332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a534580332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Sajit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a52fb2f9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a52fb2f9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a534580332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1a534580332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a2b28b679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a2b28b679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Olivia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a2b28b679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a2b28b679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Olivia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a2b28b679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a2b28b679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Olivia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a2b28b679d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a2b28b679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Olivia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a2b28b679d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a2b28b679d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Olivia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a2b28b679d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a2b28b679d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Olivia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2659B1"/>
            </a:gs>
            <a:gs pos="31000">
              <a:srgbClr val="132D59"/>
            </a:gs>
            <a:gs pos="100000">
              <a:schemeClr val="dk1"/>
            </a:gs>
          </a:gsLst>
          <a:lin ang="16200038" scaled="0"/>
        </a:gradFill>
      </p:bgPr>
    </p:bg>
    <p:spTree>
      <p:nvGrpSpPr>
        <p:cNvPr id="8" name="Shape 8"/>
        <p:cNvGrpSpPr/>
        <p:nvPr/>
      </p:nvGrpSpPr>
      <p:grpSpPr>
        <a:xfrm>
          <a:off x="0" y="0"/>
          <a:ext cx="0" cy="0"/>
          <a:chOff x="0" y="0"/>
          <a:chExt cx="0" cy="0"/>
        </a:xfrm>
      </p:grpSpPr>
      <p:sp>
        <p:nvSpPr>
          <p:cNvPr id="9" name="Google Shape;9;p54"/>
          <p:cNvSpPr txBox="1"/>
          <p:nvPr>
            <p:ph type="ctrTitle"/>
          </p:nvPr>
        </p:nvSpPr>
        <p:spPr>
          <a:xfrm rot="-174">
            <a:off x="1603825" y="2334571"/>
            <a:ext cx="5936400" cy="1579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5200"/>
              <a:buNone/>
              <a:defRPr b="1" sz="5200">
                <a:solidFill>
                  <a:schemeClr val="lt1"/>
                </a:solidFill>
                <a:latin typeface="Vollkorn"/>
                <a:ea typeface="Vollkorn"/>
                <a:cs typeface="Vollkorn"/>
                <a:sym typeface="Vollkorn"/>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4"/>
          <p:cNvSpPr txBox="1"/>
          <p:nvPr>
            <p:ph idx="1" type="subTitle"/>
          </p:nvPr>
        </p:nvSpPr>
        <p:spPr>
          <a:xfrm rot="-695">
            <a:off x="1603837" y="3915127"/>
            <a:ext cx="5936400" cy="375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1"/>
              </a:buClr>
              <a:buSzPts val="2800"/>
              <a:buNone/>
              <a:defRPr sz="1600">
                <a:solidFill>
                  <a:schemeClr val="lt1"/>
                </a:solidFill>
                <a:latin typeface="Dosis"/>
                <a:ea typeface="Dosis"/>
                <a:cs typeface="Dosis"/>
                <a:sym typeface="Dosis"/>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1" name="Google Shape;11;p54"/>
          <p:cNvSpPr/>
          <p:nvPr/>
        </p:nvSpPr>
        <p:spPr>
          <a:xfrm rot="10366299">
            <a:off x="1224971" y="170713"/>
            <a:ext cx="1485405" cy="5145726"/>
          </a:xfrm>
          <a:prstGeom prst="trapezoid">
            <a:avLst>
              <a:gd fmla="val 18518"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4"/>
          <p:cNvSpPr/>
          <p:nvPr/>
        </p:nvSpPr>
        <p:spPr>
          <a:xfrm rot="10664562">
            <a:off x="2826130" y="170733"/>
            <a:ext cx="1485253" cy="5145686"/>
          </a:xfrm>
          <a:prstGeom prst="trapezoid">
            <a:avLst>
              <a:gd fmla="val 18518"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4"/>
          <p:cNvSpPr/>
          <p:nvPr/>
        </p:nvSpPr>
        <p:spPr>
          <a:xfrm rot="-10650657">
            <a:off x="4427211" y="170742"/>
            <a:ext cx="1485201" cy="5145669"/>
          </a:xfrm>
          <a:prstGeom prst="trapezoid">
            <a:avLst>
              <a:gd fmla="val 18518"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4"/>
          <p:cNvSpPr/>
          <p:nvPr/>
        </p:nvSpPr>
        <p:spPr>
          <a:xfrm rot="-10326334">
            <a:off x="6064787" y="170798"/>
            <a:ext cx="1485276" cy="5145558"/>
          </a:xfrm>
          <a:prstGeom prst="trapezoid">
            <a:avLst>
              <a:gd fmla="val 18518"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54"/>
          <p:cNvGrpSpPr/>
          <p:nvPr/>
        </p:nvGrpSpPr>
        <p:grpSpPr>
          <a:xfrm>
            <a:off x="76175" y="-1774432"/>
            <a:ext cx="8991716" cy="8691963"/>
            <a:chOff x="3319625" y="2830275"/>
            <a:chExt cx="1130550" cy="1092875"/>
          </a:xfrm>
        </p:grpSpPr>
        <p:sp>
          <p:nvSpPr>
            <p:cNvPr id="16" name="Google Shape;16;p5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4"/>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grpSp>
        <p:nvGrpSpPr>
          <p:cNvPr id="164" name="Google Shape;164;p63"/>
          <p:cNvGrpSpPr/>
          <p:nvPr/>
        </p:nvGrpSpPr>
        <p:grpSpPr>
          <a:xfrm>
            <a:off x="2735265" y="-323958"/>
            <a:ext cx="5835673" cy="5640984"/>
            <a:chOff x="3319625" y="2830275"/>
            <a:chExt cx="1130550" cy="1092875"/>
          </a:xfrm>
        </p:grpSpPr>
        <p:sp>
          <p:nvSpPr>
            <p:cNvPr id="165" name="Google Shape;165;p6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3"/>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6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63"/>
          <p:cNvSpPr txBox="1"/>
          <p:nvPr>
            <p:ph type="title"/>
          </p:nvPr>
        </p:nvSpPr>
        <p:spPr>
          <a:xfrm>
            <a:off x="720000" y="540000"/>
            <a:ext cx="3092100" cy="2366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4800"/>
              <a:buNone/>
              <a:defRPr sz="3600"/>
            </a:lvl1pPr>
            <a:lvl2pPr lvl="1" algn="l">
              <a:lnSpc>
                <a:spcPct val="100000"/>
              </a:lnSpc>
              <a:spcBef>
                <a:spcPts val="0"/>
              </a:spcBef>
              <a:spcAft>
                <a:spcPts val="0"/>
              </a:spcAft>
              <a:buSzPts val="4800"/>
              <a:buFont typeface="Alfa Slab One"/>
              <a:buNone/>
              <a:defRPr sz="4800">
                <a:latin typeface="Alfa Slab One"/>
                <a:ea typeface="Alfa Slab One"/>
                <a:cs typeface="Alfa Slab One"/>
                <a:sym typeface="Alfa Slab One"/>
              </a:defRPr>
            </a:lvl2pPr>
            <a:lvl3pPr lvl="2" algn="l">
              <a:lnSpc>
                <a:spcPct val="100000"/>
              </a:lnSpc>
              <a:spcBef>
                <a:spcPts val="0"/>
              </a:spcBef>
              <a:spcAft>
                <a:spcPts val="0"/>
              </a:spcAft>
              <a:buSzPts val="4800"/>
              <a:buFont typeface="Alfa Slab One"/>
              <a:buNone/>
              <a:defRPr sz="4800">
                <a:latin typeface="Alfa Slab One"/>
                <a:ea typeface="Alfa Slab One"/>
                <a:cs typeface="Alfa Slab One"/>
                <a:sym typeface="Alfa Slab One"/>
              </a:defRPr>
            </a:lvl3pPr>
            <a:lvl4pPr lvl="3" algn="l">
              <a:lnSpc>
                <a:spcPct val="100000"/>
              </a:lnSpc>
              <a:spcBef>
                <a:spcPts val="0"/>
              </a:spcBef>
              <a:spcAft>
                <a:spcPts val="0"/>
              </a:spcAft>
              <a:buSzPts val="4800"/>
              <a:buFont typeface="Alfa Slab One"/>
              <a:buNone/>
              <a:defRPr sz="4800">
                <a:latin typeface="Alfa Slab One"/>
                <a:ea typeface="Alfa Slab One"/>
                <a:cs typeface="Alfa Slab One"/>
                <a:sym typeface="Alfa Slab One"/>
              </a:defRPr>
            </a:lvl4pPr>
            <a:lvl5pPr lvl="4" algn="l">
              <a:lnSpc>
                <a:spcPct val="100000"/>
              </a:lnSpc>
              <a:spcBef>
                <a:spcPts val="0"/>
              </a:spcBef>
              <a:spcAft>
                <a:spcPts val="0"/>
              </a:spcAft>
              <a:buSzPts val="4800"/>
              <a:buFont typeface="Alfa Slab One"/>
              <a:buNone/>
              <a:defRPr sz="4800">
                <a:latin typeface="Alfa Slab One"/>
                <a:ea typeface="Alfa Slab One"/>
                <a:cs typeface="Alfa Slab One"/>
                <a:sym typeface="Alfa Slab One"/>
              </a:defRPr>
            </a:lvl5pPr>
            <a:lvl6pPr lvl="5" algn="l">
              <a:lnSpc>
                <a:spcPct val="100000"/>
              </a:lnSpc>
              <a:spcBef>
                <a:spcPts val="0"/>
              </a:spcBef>
              <a:spcAft>
                <a:spcPts val="0"/>
              </a:spcAft>
              <a:buSzPts val="4800"/>
              <a:buFont typeface="Alfa Slab One"/>
              <a:buNone/>
              <a:defRPr sz="4800">
                <a:latin typeface="Alfa Slab One"/>
                <a:ea typeface="Alfa Slab One"/>
                <a:cs typeface="Alfa Slab One"/>
                <a:sym typeface="Alfa Slab One"/>
              </a:defRPr>
            </a:lvl6pPr>
            <a:lvl7pPr lvl="6" algn="l">
              <a:lnSpc>
                <a:spcPct val="100000"/>
              </a:lnSpc>
              <a:spcBef>
                <a:spcPts val="0"/>
              </a:spcBef>
              <a:spcAft>
                <a:spcPts val="0"/>
              </a:spcAft>
              <a:buSzPts val="4800"/>
              <a:buFont typeface="Alfa Slab One"/>
              <a:buNone/>
              <a:defRPr sz="4800">
                <a:latin typeface="Alfa Slab One"/>
                <a:ea typeface="Alfa Slab One"/>
                <a:cs typeface="Alfa Slab One"/>
                <a:sym typeface="Alfa Slab One"/>
              </a:defRPr>
            </a:lvl7pPr>
            <a:lvl8pPr lvl="7" algn="l">
              <a:lnSpc>
                <a:spcPct val="100000"/>
              </a:lnSpc>
              <a:spcBef>
                <a:spcPts val="0"/>
              </a:spcBef>
              <a:spcAft>
                <a:spcPts val="0"/>
              </a:spcAft>
              <a:buSzPts val="4800"/>
              <a:buFont typeface="Alfa Slab One"/>
              <a:buNone/>
              <a:defRPr sz="4800">
                <a:latin typeface="Alfa Slab One"/>
                <a:ea typeface="Alfa Slab One"/>
                <a:cs typeface="Alfa Slab One"/>
                <a:sym typeface="Alfa Slab One"/>
              </a:defRPr>
            </a:lvl8pPr>
            <a:lvl9pPr lvl="8" algn="l">
              <a:lnSpc>
                <a:spcPct val="100000"/>
              </a:lnSpc>
              <a:spcBef>
                <a:spcPts val="0"/>
              </a:spcBef>
              <a:spcAft>
                <a:spcPts val="0"/>
              </a:spcAft>
              <a:buSzPts val="4800"/>
              <a:buFont typeface="Alfa Slab One"/>
              <a:buNone/>
              <a:defRPr sz="4800">
                <a:latin typeface="Alfa Slab One"/>
                <a:ea typeface="Alfa Slab One"/>
                <a:cs typeface="Alfa Slab One"/>
                <a:sym typeface="Alfa Slab 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7" name="Shape 177"/>
        <p:cNvGrpSpPr/>
        <p:nvPr/>
      </p:nvGrpSpPr>
      <p:grpSpPr>
        <a:xfrm>
          <a:off x="0" y="0"/>
          <a:ext cx="0" cy="0"/>
          <a:chOff x="0" y="0"/>
          <a:chExt cx="0" cy="0"/>
        </a:xfrm>
      </p:grpSpPr>
      <p:grpSp>
        <p:nvGrpSpPr>
          <p:cNvPr id="178" name="Google Shape;178;p64"/>
          <p:cNvGrpSpPr/>
          <p:nvPr/>
        </p:nvGrpSpPr>
        <p:grpSpPr>
          <a:xfrm>
            <a:off x="719640" y="-1150845"/>
            <a:ext cx="7704246" cy="7447397"/>
            <a:chOff x="3319625" y="2830275"/>
            <a:chExt cx="1130550" cy="1092875"/>
          </a:xfrm>
        </p:grpSpPr>
        <p:sp>
          <p:nvSpPr>
            <p:cNvPr id="179" name="Google Shape;179;p64"/>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4"/>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6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64"/>
          <p:cNvSpPr txBox="1"/>
          <p:nvPr>
            <p:ph type="title"/>
          </p:nvPr>
        </p:nvSpPr>
        <p:spPr>
          <a:xfrm>
            <a:off x="720050" y="540000"/>
            <a:ext cx="7704000" cy="920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500">
                <a:solidFill>
                  <a:schemeClr val="l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1" name="Google Shape;191;p64"/>
          <p:cNvSpPr txBox="1"/>
          <p:nvPr>
            <p:ph idx="2" type="title"/>
          </p:nvPr>
        </p:nvSpPr>
        <p:spPr>
          <a:xfrm>
            <a:off x="1547450" y="2940575"/>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2" name="Google Shape;192;p64"/>
          <p:cNvSpPr txBox="1"/>
          <p:nvPr>
            <p:ph idx="1" type="subTitle"/>
          </p:nvPr>
        </p:nvSpPr>
        <p:spPr>
          <a:xfrm>
            <a:off x="1547450" y="3337475"/>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3" name="Google Shape;193;p64"/>
          <p:cNvSpPr txBox="1"/>
          <p:nvPr>
            <p:ph idx="3" type="title"/>
          </p:nvPr>
        </p:nvSpPr>
        <p:spPr>
          <a:xfrm>
            <a:off x="5450113" y="2940575"/>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4" name="Google Shape;194;p64"/>
          <p:cNvSpPr txBox="1"/>
          <p:nvPr>
            <p:ph idx="4" type="subTitle"/>
          </p:nvPr>
        </p:nvSpPr>
        <p:spPr>
          <a:xfrm>
            <a:off x="5450113" y="3337475"/>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195" name="Shape 195"/>
        <p:cNvGrpSpPr/>
        <p:nvPr/>
      </p:nvGrpSpPr>
      <p:grpSpPr>
        <a:xfrm>
          <a:off x="0" y="0"/>
          <a:ext cx="0" cy="0"/>
          <a:chOff x="0" y="0"/>
          <a:chExt cx="0" cy="0"/>
        </a:xfrm>
      </p:grpSpPr>
      <p:sp>
        <p:nvSpPr>
          <p:cNvPr id="196" name="Google Shape;196;p65"/>
          <p:cNvSpPr/>
          <p:nvPr/>
        </p:nvSpPr>
        <p:spPr>
          <a:xfrm rot="10800000">
            <a:off x="1050449" y="406319"/>
            <a:ext cx="1485600" cy="5146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5"/>
          <p:cNvSpPr/>
          <p:nvPr/>
        </p:nvSpPr>
        <p:spPr>
          <a:xfrm rot="10800000">
            <a:off x="3829199" y="406319"/>
            <a:ext cx="1485600" cy="5146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5"/>
          <p:cNvSpPr/>
          <p:nvPr/>
        </p:nvSpPr>
        <p:spPr>
          <a:xfrm rot="10800000">
            <a:off x="6607949" y="406319"/>
            <a:ext cx="1485600" cy="5146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 name="Google Shape;199;p65"/>
          <p:cNvGrpSpPr/>
          <p:nvPr/>
        </p:nvGrpSpPr>
        <p:grpSpPr>
          <a:xfrm>
            <a:off x="719640" y="-1150845"/>
            <a:ext cx="7704246" cy="7447397"/>
            <a:chOff x="3319625" y="2830275"/>
            <a:chExt cx="1130550" cy="1092875"/>
          </a:xfrm>
        </p:grpSpPr>
        <p:sp>
          <p:nvSpPr>
            <p:cNvPr id="200" name="Google Shape;200;p65"/>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5"/>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65"/>
          <p:cNvSpPr txBox="1"/>
          <p:nvPr>
            <p:ph type="title"/>
          </p:nvPr>
        </p:nvSpPr>
        <p:spPr>
          <a:xfrm>
            <a:off x="720000" y="540000"/>
            <a:ext cx="7704000" cy="920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500">
                <a:solidFill>
                  <a:schemeClr val="lt2"/>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12" name="Google Shape;212;p65"/>
          <p:cNvSpPr txBox="1"/>
          <p:nvPr>
            <p:ph idx="2" type="title"/>
          </p:nvPr>
        </p:nvSpPr>
        <p:spPr>
          <a:xfrm>
            <a:off x="720000" y="317690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13" name="Google Shape;213;p65"/>
          <p:cNvSpPr txBox="1"/>
          <p:nvPr>
            <p:ph idx="1" type="subTitle"/>
          </p:nvPr>
        </p:nvSpPr>
        <p:spPr>
          <a:xfrm>
            <a:off x="720000" y="3573800"/>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14" name="Google Shape;214;p65"/>
          <p:cNvSpPr txBox="1"/>
          <p:nvPr>
            <p:ph idx="3" type="title"/>
          </p:nvPr>
        </p:nvSpPr>
        <p:spPr>
          <a:xfrm>
            <a:off x="3498750" y="317690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15" name="Google Shape;215;p65"/>
          <p:cNvSpPr txBox="1"/>
          <p:nvPr>
            <p:ph idx="4" type="subTitle"/>
          </p:nvPr>
        </p:nvSpPr>
        <p:spPr>
          <a:xfrm>
            <a:off x="3498750" y="3573800"/>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16" name="Google Shape;216;p65"/>
          <p:cNvSpPr txBox="1"/>
          <p:nvPr>
            <p:ph idx="5" type="title"/>
          </p:nvPr>
        </p:nvSpPr>
        <p:spPr>
          <a:xfrm>
            <a:off x="6277500" y="317690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17" name="Google Shape;217;p65"/>
          <p:cNvSpPr txBox="1"/>
          <p:nvPr>
            <p:ph idx="6" type="subTitle"/>
          </p:nvPr>
        </p:nvSpPr>
        <p:spPr>
          <a:xfrm>
            <a:off x="6277500" y="3573800"/>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
    <p:spTree>
      <p:nvGrpSpPr>
        <p:cNvPr id="218" name="Shape 218"/>
        <p:cNvGrpSpPr/>
        <p:nvPr/>
      </p:nvGrpSpPr>
      <p:grpSpPr>
        <a:xfrm>
          <a:off x="0" y="0"/>
          <a:ext cx="0" cy="0"/>
          <a:chOff x="0" y="0"/>
          <a:chExt cx="0" cy="0"/>
        </a:xfrm>
      </p:grpSpPr>
      <p:sp>
        <p:nvSpPr>
          <p:cNvPr id="219" name="Google Shape;219;p66"/>
          <p:cNvSpPr txBox="1"/>
          <p:nvPr>
            <p:ph type="title"/>
          </p:nvPr>
        </p:nvSpPr>
        <p:spPr>
          <a:xfrm>
            <a:off x="720000" y="540000"/>
            <a:ext cx="7704000" cy="920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2"/>
              </a:buClr>
              <a:buSzPts val="2800"/>
              <a:buNone/>
              <a:defRPr sz="2500">
                <a:solidFill>
                  <a:schemeClr val="lt2"/>
                </a:solidFill>
              </a:defRPr>
            </a:lvl1pPr>
            <a:lvl2pPr lvl="1" algn="ctr">
              <a:lnSpc>
                <a:spcPct val="100000"/>
              </a:lnSpc>
              <a:spcBef>
                <a:spcPts val="0"/>
              </a:spcBef>
              <a:spcAft>
                <a:spcPts val="0"/>
              </a:spcAft>
              <a:buClr>
                <a:schemeClr val="lt2"/>
              </a:buClr>
              <a:buSzPts val="2800"/>
              <a:buNone/>
              <a:defRPr>
                <a:solidFill>
                  <a:schemeClr val="lt2"/>
                </a:solidFill>
              </a:defRPr>
            </a:lvl2pPr>
            <a:lvl3pPr lvl="2" algn="ctr">
              <a:lnSpc>
                <a:spcPct val="100000"/>
              </a:lnSpc>
              <a:spcBef>
                <a:spcPts val="0"/>
              </a:spcBef>
              <a:spcAft>
                <a:spcPts val="0"/>
              </a:spcAft>
              <a:buClr>
                <a:schemeClr val="lt2"/>
              </a:buClr>
              <a:buSzPts val="2800"/>
              <a:buNone/>
              <a:defRPr>
                <a:solidFill>
                  <a:schemeClr val="lt2"/>
                </a:solidFill>
              </a:defRPr>
            </a:lvl3pPr>
            <a:lvl4pPr lvl="3" algn="ctr">
              <a:lnSpc>
                <a:spcPct val="100000"/>
              </a:lnSpc>
              <a:spcBef>
                <a:spcPts val="0"/>
              </a:spcBef>
              <a:spcAft>
                <a:spcPts val="0"/>
              </a:spcAft>
              <a:buClr>
                <a:schemeClr val="lt2"/>
              </a:buClr>
              <a:buSzPts val="2800"/>
              <a:buNone/>
              <a:defRPr>
                <a:solidFill>
                  <a:schemeClr val="lt2"/>
                </a:solidFill>
              </a:defRPr>
            </a:lvl4pPr>
            <a:lvl5pPr lvl="4" algn="ctr">
              <a:lnSpc>
                <a:spcPct val="100000"/>
              </a:lnSpc>
              <a:spcBef>
                <a:spcPts val="0"/>
              </a:spcBef>
              <a:spcAft>
                <a:spcPts val="0"/>
              </a:spcAft>
              <a:buClr>
                <a:schemeClr val="lt2"/>
              </a:buClr>
              <a:buSzPts val="2800"/>
              <a:buNone/>
              <a:defRPr>
                <a:solidFill>
                  <a:schemeClr val="lt2"/>
                </a:solidFill>
              </a:defRPr>
            </a:lvl5pPr>
            <a:lvl6pPr lvl="5" algn="ctr">
              <a:lnSpc>
                <a:spcPct val="100000"/>
              </a:lnSpc>
              <a:spcBef>
                <a:spcPts val="0"/>
              </a:spcBef>
              <a:spcAft>
                <a:spcPts val="0"/>
              </a:spcAft>
              <a:buClr>
                <a:schemeClr val="lt2"/>
              </a:buClr>
              <a:buSzPts val="2800"/>
              <a:buNone/>
              <a:defRPr>
                <a:solidFill>
                  <a:schemeClr val="lt2"/>
                </a:solidFill>
              </a:defRPr>
            </a:lvl6pPr>
            <a:lvl7pPr lvl="6" algn="ctr">
              <a:lnSpc>
                <a:spcPct val="100000"/>
              </a:lnSpc>
              <a:spcBef>
                <a:spcPts val="0"/>
              </a:spcBef>
              <a:spcAft>
                <a:spcPts val="0"/>
              </a:spcAft>
              <a:buClr>
                <a:schemeClr val="lt2"/>
              </a:buClr>
              <a:buSzPts val="2800"/>
              <a:buNone/>
              <a:defRPr>
                <a:solidFill>
                  <a:schemeClr val="lt2"/>
                </a:solidFill>
              </a:defRPr>
            </a:lvl7pPr>
            <a:lvl8pPr lvl="7" algn="ctr">
              <a:lnSpc>
                <a:spcPct val="100000"/>
              </a:lnSpc>
              <a:spcBef>
                <a:spcPts val="0"/>
              </a:spcBef>
              <a:spcAft>
                <a:spcPts val="0"/>
              </a:spcAft>
              <a:buClr>
                <a:schemeClr val="lt2"/>
              </a:buClr>
              <a:buSzPts val="2800"/>
              <a:buNone/>
              <a:defRPr>
                <a:solidFill>
                  <a:schemeClr val="lt2"/>
                </a:solidFill>
              </a:defRPr>
            </a:lvl8pPr>
            <a:lvl9pPr lvl="8" algn="ctr">
              <a:lnSpc>
                <a:spcPct val="100000"/>
              </a:lnSpc>
              <a:spcBef>
                <a:spcPts val="0"/>
              </a:spcBef>
              <a:spcAft>
                <a:spcPts val="0"/>
              </a:spcAft>
              <a:buClr>
                <a:schemeClr val="lt2"/>
              </a:buClr>
              <a:buSzPts val="2800"/>
              <a:buNone/>
              <a:defRPr>
                <a:solidFill>
                  <a:schemeClr val="lt2"/>
                </a:solidFill>
              </a:defRPr>
            </a:lvl9pPr>
          </a:lstStyle>
          <a:p/>
        </p:txBody>
      </p:sp>
      <p:sp>
        <p:nvSpPr>
          <p:cNvPr id="220" name="Google Shape;220;p66"/>
          <p:cNvSpPr txBox="1"/>
          <p:nvPr>
            <p:ph idx="2" type="title"/>
          </p:nvPr>
        </p:nvSpPr>
        <p:spPr>
          <a:xfrm>
            <a:off x="720000" y="3378725"/>
            <a:ext cx="2146500" cy="47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221" name="Google Shape;221;p66"/>
          <p:cNvSpPr txBox="1"/>
          <p:nvPr>
            <p:ph idx="1" type="subTitle"/>
          </p:nvPr>
        </p:nvSpPr>
        <p:spPr>
          <a:xfrm>
            <a:off x="720000" y="3775625"/>
            <a:ext cx="2146500" cy="794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22" name="Google Shape;222;p66"/>
          <p:cNvSpPr txBox="1"/>
          <p:nvPr>
            <p:ph idx="3" type="title"/>
          </p:nvPr>
        </p:nvSpPr>
        <p:spPr>
          <a:xfrm>
            <a:off x="6277500" y="3378725"/>
            <a:ext cx="2146500" cy="476100"/>
          </a:xfrm>
          <a:prstGeom prst="rect">
            <a:avLst/>
          </a:prstGeom>
          <a:noFill/>
          <a:ln>
            <a:noFill/>
          </a:ln>
        </p:spPr>
        <p:txBody>
          <a:bodyPr anchorCtr="0" anchor="b" bIns="91425" lIns="91425" spcFirstLastPara="1" rIns="91425" wrap="square" tIns="91425">
            <a:normAutofit/>
          </a:bodyPr>
          <a:lstStyle>
            <a:lvl1pPr lvl="0" algn="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223" name="Google Shape;223;p66"/>
          <p:cNvSpPr txBox="1"/>
          <p:nvPr>
            <p:ph idx="4" type="subTitle"/>
          </p:nvPr>
        </p:nvSpPr>
        <p:spPr>
          <a:xfrm>
            <a:off x="6277500" y="3775613"/>
            <a:ext cx="2146500" cy="7944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24" name="Google Shape;224;p66"/>
          <p:cNvSpPr txBox="1"/>
          <p:nvPr>
            <p:ph idx="5" type="title"/>
          </p:nvPr>
        </p:nvSpPr>
        <p:spPr>
          <a:xfrm>
            <a:off x="720000" y="1739575"/>
            <a:ext cx="2146500" cy="47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225" name="Google Shape;225;p66"/>
          <p:cNvSpPr txBox="1"/>
          <p:nvPr>
            <p:ph idx="6" type="subTitle"/>
          </p:nvPr>
        </p:nvSpPr>
        <p:spPr>
          <a:xfrm>
            <a:off x="720000" y="2136475"/>
            <a:ext cx="2146500" cy="794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26" name="Google Shape;226;p66"/>
          <p:cNvSpPr txBox="1"/>
          <p:nvPr>
            <p:ph idx="7" type="title"/>
          </p:nvPr>
        </p:nvSpPr>
        <p:spPr>
          <a:xfrm>
            <a:off x="6277500" y="1739563"/>
            <a:ext cx="2146500" cy="476100"/>
          </a:xfrm>
          <a:prstGeom prst="rect">
            <a:avLst/>
          </a:prstGeom>
          <a:noFill/>
          <a:ln>
            <a:noFill/>
          </a:ln>
        </p:spPr>
        <p:txBody>
          <a:bodyPr anchorCtr="0" anchor="b" bIns="91425" lIns="91425" spcFirstLastPara="1" rIns="91425" wrap="square" tIns="91425">
            <a:normAutofit/>
          </a:bodyPr>
          <a:lstStyle>
            <a:lvl1pPr lvl="0" algn="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227" name="Google Shape;227;p66"/>
          <p:cNvSpPr txBox="1"/>
          <p:nvPr>
            <p:ph idx="8" type="subTitle"/>
          </p:nvPr>
        </p:nvSpPr>
        <p:spPr>
          <a:xfrm>
            <a:off x="6277500" y="2136463"/>
            <a:ext cx="2146500" cy="7944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600">
                <a:solidFill>
                  <a:srgbClr val="FFFFFF"/>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228" name="Google Shape;228;p66"/>
          <p:cNvGrpSpPr/>
          <p:nvPr/>
        </p:nvGrpSpPr>
        <p:grpSpPr>
          <a:xfrm>
            <a:off x="2112751" y="195807"/>
            <a:ext cx="4917892" cy="4753897"/>
            <a:chOff x="3319625" y="2830275"/>
            <a:chExt cx="1130550" cy="1092875"/>
          </a:xfrm>
        </p:grpSpPr>
        <p:sp>
          <p:nvSpPr>
            <p:cNvPr id="229" name="Google Shape;229;p66"/>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6"/>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6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0" name="Shape 240"/>
        <p:cNvGrpSpPr/>
        <p:nvPr/>
      </p:nvGrpSpPr>
      <p:grpSpPr>
        <a:xfrm>
          <a:off x="0" y="0"/>
          <a:ext cx="0" cy="0"/>
          <a:chOff x="0" y="0"/>
          <a:chExt cx="0" cy="0"/>
        </a:xfrm>
      </p:grpSpPr>
      <p:sp>
        <p:nvSpPr>
          <p:cNvPr id="241" name="Google Shape;241;p67"/>
          <p:cNvSpPr/>
          <p:nvPr/>
        </p:nvSpPr>
        <p:spPr>
          <a:xfrm rot="-5400000">
            <a:off x="1538348" y="-1350"/>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 name="Google Shape;242;p67"/>
          <p:cNvGrpSpPr/>
          <p:nvPr/>
        </p:nvGrpSpPr>
        <p:grpSpPr>
          <a:xfrm>
            <a:off x="719877" y="-1237520"/>
            <a:ext cx="7704246" cy="7447397"/>
            <a:chOff x="3319625" y="2830275"/>
            <a:chExt cx="1130550" cy="1092875"/>
          </a:xfrm>
        </p:grpSpPr>
        <p:sp>
          <p:nvSpPr>
            <p:cNvPr id="243" name="Google Shape;243;p67"/>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7"/>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 name="Google Shape;254;p67"/>
          <p:cNvSpPr txBox="1"/>
          <p:nvPr>
            <p:ph type="title"/>
          </p:nvPr>
        </p:nvSpPr>
        <p:spPr>
          <a:xfrm>
            <a:off x="2261250" y="1278750"/>
            <a:ext cx="4621500" cy="2586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55" name="Google Shape;255;p67"/>
          <p:cNvSpPr/>
          <p:nvPr/>
        </p:nvSpPr>
        <p:spPr>
          <a:xfrm rot="5400000">
            <a:off x="5699373" y="-1350"/>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6" name="Shape 256"/>
        <p:cNvGrpSpPr/>
        <p:nvPr/>
      </p:nvGrpSpPr>
      <p:grpSpPr>
        <a:xfrm>
          <a:off x="0" y="0"/>
          <a:ext cx="0" cy="0"/>
          <a:chOff x="0" y="0"/>
          <a:chExt cx="0" cy="0"/>
        </a:xfrm>
      </p:grpSpPr>
      <p:grpSp>
        <p:nvGrpSpPr>
          <p:cNvPr id="257" name="Google Shape;257;p68"/>
          <p:cNvGrpSpPr/>
          <p:nvPr/>
        </p:nvGrpSpPr>
        <p:grpSpPr>
          <a:xfrm>
            <a:off x="719640" y="-1150845"/>
            <a:ext cx="7704246" cy="7447397"/>
            <a:chOff x="3319625" y="2830275"/>
            <a:chExt cx="1130550" cy="1092875"/>
          </a:xfrm>
        </p:grpSpPr>
        <p:sp>
          <p:nvSpPr>
            <p:cNvPr id="258" name="Google Shape;258;p68"/>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8"/>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p68"/>
          <p:cNvSpPr txBox="1"/>
          <p:nvPr>
            <p:ph type="title"/>
          </p:nvPr>
        </p:nvSpPr>
        <p:spPr>
          <a:xfrm>
            <a:off x="720000" y="540000"/>
            <a:ext cx="7704000" cy="920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2"/>
              </a:buClr>
              <a:buSzPts val="2800"/>
              <a:buNone/>
              <a:defRPr sz="2500">
                <a:solidFill>
                  <a:schemeClr val="lt2"/>
                </a:solidFill>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0" name="Shape 270"/>
        <p:cNvGrpSpPr/>
        <p:nvPr/>
      </p:nvGrpSpPr>
      <p:grpSpPr>
        <a:xfrm>
          <a:off x="0" y="0"/>
          <a:ext cx="0" cy="0"/>
          <a:chOff x="0" y="0"/>
          <a:chExt cx="0" cy="0"/>
        </a:xfrm>
      </p:grpSpPr>
      <p:grpSp>
        <p:nvGrpSpPr>
          <p:cNvPr id="271" name="Google Shape;271;p69"/>
          <p:cNvGrpSpPr/>
          <p:nvPr/>
        </p:nvGrpSpPr>
        <p:grpSpPr>
          <a:xfrm>
            <a:off x="2993923" y="406325"/>
            <a:ext cx="3156175" cy="5146200"/>
            <a:chOff x="630948" y="406325"/>
            <a:chExt cx="3156175" cy="5146200"/>
          </a:xfrm>
        </p:grpSpPr>
        <p:sp>
          <p:nvSpPr>
            <p:cNvPr id="272" name="Google Shape;272;p69"/>
            <p:cNvSpPr/>
            <p:nvPr/>
          </p:nvSpPr>
          <p:spPr>
            <a:xfrm rot="10800000">
              <a:off x="630948" y="40632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9"/>
            <p:cNvSpPr/>
            <p:nvPr/>
          </p:nvSpPr>
          <p:spPr>
            <a:xfrm rot="10800000">
              <a:off x="1240485" y="40632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9"/>
            <p:cNvSpPr/>
            <p:nvPr/>
          </p:nvSpPr>
          <p:spPr>
            <a:xfrm rot="10800000">
              <a:off x="1850023" y="40632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5" name="Google Shape;275;p69"/>
          <p:cNvSpPr txBox="1"/>
          <p:nvPr>
            <p:ph hasCustomPrompt="1" type="title"/>
          </p:nvPr>
        </p:nvSpPr>
        <p:spPr>
          <a:xfrm>
            <a:off x="1942475" y="1808100"/>
            <a:ext cx="5259000" cy="997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2000"/>
              <a:buNone/>
              <a:defRPr sz="6000">
                <a:solidFill>
                  <a:schemeClr val="lt2"/>
                </a:solidFill>
              </a:defRPr>
            </a:lvl1pPr>
            <a:lvl2pPr lvl="1" algn="ctr">
              <a:lnSpc>
                <a:spcPct val="100000"/>
              </a:lnSpc>
              <a:spcBef>
                <a:spcPts val="0"/>
              </a:spcBef>
              <a:spcAft>
                <a:spcPts val="0"/>
              </a:spcAft>
              <a:buClr>
                <a:schemeClr val="lt2"/>
              </a:buClr>
              <a:buSzPts val="12000"/>
              <a:buNone/>
              <a:defRPr sz="12000">
                <a:solidFill>
                  <a:schemeClr val="lt2"/>
                </a:solidFill>
              </a:defRPr>
            </a:lvl2pPr>
            <a:lvl3pPr lvl="2" algn="ctr">
              <a:lnSpc>
                <a:spcPct val="100000"/>
              </a:lnSpc>
              <a:spcBef>
                <a:spcPts val="0"/>
              </a:spcBef>
              <a:spcAft>
                <a:spcPts val="0"/>
              </a:spcAft>
              <a:buClr>
                <a:schemeClr val="lt2"/>
              </a:buClr>
              <a:buSzPts val="12000"/>
              <a:buNone/>
              <a:defRPr sz="12000">
                <a:solidFill>
                  <a:schemeClr val="lt2"/>
                </a:solidFill>
              </a:defRPr>
            </a:lvl3pPr>
            <a:lvl4pPr lvl="3" algn="ctr">
              <a:lnSpc>
                <a:spcPct val="100000"/>
              </a:lnSpc>
              <a:spcBef>
                <a:spcPts val="0"/>
              </a:spcBef>
              <a:spcAft>
                <a:spcPts val="0"/>
              </a:spcAft>
              <a:buClr>
                <a:schemeClr val="lt2"/>
              </a:buClr>
              <a:buSzPts val="12000"/>
              <a:buNone/>
              <a:defRPr sz="12000">
                <a:solidFill>
                  <a:schemeClr val="lt2"/>
                </a:solidFill>
              </a:defRPr>
            </a:lvl4pPr>
            <a:lvl5pPr lvl="4" algn="ctr">
              <a:lnSpc>
                <a:spcPct val="100000"/>
              </a:lnSpc>
              <a:spcBef>
                <a:spcPts val="0"/>
              </a:spcBef>
              <a:spcAft>
                <a:spcPts val="0"/>
              </a:spcAft>
              <a:buClr>
                <a:schemeClr val="lt2"/>
              </a:buClr>
              <a:buSzPts val="12000"/>
              <a:buNone/>
              <a:defRPr sz="12000">
                <a:solidFill>
                  <a:schemeClr val="lt2"/>
                </a:solidFill>
              </a:defRPr>
            </a:lvl5pPr>
            <a:lvl6pPr lvl="5" algn="ctr">
              <a:lnSpc>
                <a:spcPct val="100000"/>
              </a:lnSpc>
              <a:spcBef>
                <a:spcPts val="0"/>
              </a:spcBef>
              <a:spcAft>
                <a:spcPts val="0"/>
              </a:spcAft>
              <a:buClr>
                <a:schemeClr val="lt2"/>
              </a:buClr>
              <a:buSzPts val="12000"/>
              <a:buNone/>
              <a:defRPr sz="12000">
                <a:solidFill>
                  <a:schemeClr val="lt2"/>
                </a:solidFill>
              </a:defRPr>
            </a:lvl6pPr>
            <a:lvl7pPr lvl="6" algn="ctr">
              <a:lnSpc>
                <a:spcPct val="100000"/>
              </a:lnSpc>
              <a:spcBef>
                <a:spcPts val="0"/>
              </a:spcBef>
              <a:spcAft>
                <a:spcPts val="0"/>
              </a:spcAft>
              <a:buClr>
                <a:schemeClr val="lt2"/>
              </a:buClr>
              <a:buSzPts val="12000"/>
              <a:buNone/>
              <a:defRPr sz="12000">
                <a:solidFill>
                  <a:schemeClr val="lt2"/>
                </a:solidFill>
              </a:defRPr>
            </a:lvl7pPr>
            <a:lvl8pPr lvl="7" algn="ctr">
              <a:lnSpc>
                <a:spcPct val="100000"/>
              </a:lnSpc>
              <a:spcBef>
                <a:spcPts val="0"/>
              </a:spcBef>
              <a:spcAft>
                <a:spcPts val="0"/>
              </a:spcAft>
              <a:buClr>
                <a:schemeClr val="lt2"/>
              </a:buClr>
              <a:buSzPts val="12000"/>
              <a:buNone/>
              <a:defRPr sz="12000">
                <a:solidFill>
                  <a:schemeClr val="lt2"/>
                </a:solidFill>
              </a:defRPr>
            </a:lvl8pPr>
            <a:lvl9pPr lvl="8" algn="ctr">
              <a:lnSpc>
                <a:spcPct val="100000"/>
              </a:lnSpc>
              <a:spcBef>
                <a:spcPts val="0"/>
              </a:spcBef>
              <a:spcAft>
                <a:spcPts val="0"/>
              </a:spcAft>
              <a:buClr>
                <a:schemeClr val="lt2"/>
              </a:buClr>
              <a:buSzPts val="12000"/>
              <a:buNone/>
              <a:defRPr sz="12000">
                <a:solidFill>
                  <a:schemeClr val="lt2"/>
                </a:solidFill>
              </a:defRPr>
            </a:lvl9pPr>
          </a:lstStyle>
          <a:p>
            <a:r>
              <a:t>xx%</a:t>
            </a:r>
          </a:p>
        </p:txBody>
      </p:sp>
      <p:sp>
        <p:nvSpPr>
          <p:cNvPr id="276" name="Google Shape;276;p69"/>
          <p:cNvSpPr txBox="1"/>
          <p:nvPr>
            <p:ph idx="1" type="subTitle"/>
          </p:nvPr>
        </p:nvSpPr>
        <p:spPr>
          <a:xfrm>
            <a:off x="1942500" y="2805588"/>
            <a:ext cx="5259000" cy="5298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800"/>
              <a:buNone/>
              <a:defRPr sz="16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grpSp>
        <p:nvGrpSpPr>
          <p:cNvPr id="277" name="Google Shape;277;p69"/>
          <p:cNvGrpSpPr/>
          <p:nvPr/>
        </p:nvGrpSpPr>
        <p:grpSpPr>
          <a:xfrm>
            <a:off x="719640" y="-1150845"/>
            <a:ext cx="7704246" cy="7447397"/>
            <a:chOff x="3319625" y="2830275"/>
            <a:chExt cx="1130550" cy="1092875"/>
          </a:xfrm>
        </p:grpSpPr>
        <p:sp>
          <p:nvSpPr>
            <p:cNvPr id="278" name="Google Shape;278;p69"/>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9"/>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289" name="Shape 289"/>
        <p:cNvGrpSpPr/>
        <p:nvPr/>
      </p:nvGrpSpPr>
      <p:grpSpPr>
        <a:xfrm>
          <a:off x="0" y="0"/>
          <a:ext cx="0" cy="0"/>
          <a:chOff x="0" y="0"/>
          <a:chExt cx="0" cy="0"/>
        </a:xfrm>
      </p:grpSpPr>
      <p:grpSp>
        <p:nvGrpSpPr>
          <p:cNvPr id="290" name="Google Shape;290;p70"/>
          <p:cNvGrpSpPr/>
          <p:nvPr/>
        </p:nvGrpSpPr>
        <p:grpSpPr>
          <a:xfrm>
            <a:off x="719640" y="-1150845"/>
            <a:ext cx="7704246" cy="7447397"/>
            <a:chOff x="3319625" y="2830275"/>
            <a:chExt cx="1130550" cy="1092875"/>
          </a:xfrm>
        </p:grpSpPr>
        <p:sp>
          <p:nvSpPr>
            <p:cNvPr id="291" name="Google Shape;291;p70"/>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0"/>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7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7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7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7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7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7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7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2" name="Google Shape;302;p70"/>
          <p:cNvSpPr txBox="1"/>
          <p:nvPr>
            <p:ph type="title"/>
          </p:nvPr>
        </p:nvSpPr>
        <p:spPr>
          <a:xfrm>
            <a:off x="720000" y="540000"/>
            <a:ext cx="7704000" cy="920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2"/>
              </a:buClr>
              <a:buSzPts val="2800"/>
              <a:buNone/>
              <a:defRPr sz="2500">
                <a:solidFill>
                  <a:schemeClr val="lt2"/>
                </a:solidFill>
              </a:defRPr>
            </a:lvl1pPr>
            <a:lvl2pPr lvl="1" algn="ctr">
              <a:lnSpc>
                <a:spcPct val="100000"/>
              </a:lnSpc>
              <a:spcBef>
                <a:spcPts val="0"/>
              </a:spcBef>
              <a:spcAft>
                <a:spcPts val="0"/>
              </a:spcAft>
              <a:buClr>
                <a:schemeClr val="lt2"/>
              </a:buClr>
              <a:buSzPts val="2800"/>
              <a:buNone/>
              <a:defRPr>
                <a:solidFill>
                  <a:schemeClr val="lt2"/>
                </a:solidFill>
              </a:defRPr>
            </a:lvl2pPr>
            <a:lvl3pPr lvl="2" algn="ctr">
              <a:lnSpc>
                <a:spcPct val="100000"/>
              </a:lnSpc>
              <a:spcBef>
                <a:spcPts val="0"/>
              </a:spcBef>
              <a:spcAft>
                <a:spcPts val="0"/>
              </a:spcAft>
              <a:buClr>
                <a:schemeClr val="lt2"/>
              </a:buClr>
              <a:buSzPts val="2800"/>
              <a:buNone/>
              <a:defRPr>
                <a:solidFill>
                  <a:schemeClr val="lt2"/>
                </a:solidFill>
              </a:defRPr>
            </a:lvl3pPr>
            <a:lvl4pPr lvl="3" algn="ctr">
              <a:lnSpc>
                <a:spcPct val="100000"/>
              </a:lnSpc>
              <a:spcBef>
                <a:spcPts val="0"/>
              </a:spcBef>
              <a:spcAft>
                <a:spcPts val="0"/>
              </a:spcAft>
              <a:buClr>
                <a:schemeClr val="lt2"/>
              </a:buClr>
              <a:buSzPts val="2800"/>
              <a:buNone/>
              <a:defRPr>
                <a:solidFill>
                  <a:schemeClr val="lt2"/>
                </a:solidFill>
              </a:defRPr>
            </a:lvl4pPr>
            <a:lvl5pPr lvl="4" algn="ctr">
              <a:lnSpc>
                <a:spcPct val="100000"/>
              </a:lnSpc>
              <a:spcBef>
                <a:spcPts val="0"/>
              </a:spcBef>
              <a:spcAft>
                <a:spcPts val="0"/>
              </a:spcAft>
              <a:buClr>
                <a:schemeClr val="lt2"/>
              </a:buClr>
              <a:buSzPts val="2800"/>
              <a:buNone/>
              <a:defRPr>
                <a:solidFill>
                  <a:schemeClr val="lt2"/>
                </a:solidFill>
              </a:defRPr>
            </a:lvl5pPr>
            <a:lvl6pPr lvl="5" algn="ctr">
              <a:lnSpc>
                <a:spcPct val="100000"/>
              </a:lnSpc>
              <a:spcBef>
                <a:spcPts val="0"/>
              </a:spcBef>
              <a:spcAft>
                <a:spcPts val="0"/>
              </a:spcAft>
              <a:buClr>
                <a:schemeClr val="lt2"/>
              </a:buClr>
              <a:buSzPts val="2800"/>
              <a:buNone/>
              <a:defRPr>
                <a:solidFill>
                  <a:schemeClr val="lt2"/>
                </a:solidFill>
              </a:defRPr>
            </a:lvl6pPr>
            <a:lvl7pPr lvl="6" algn="ctr">
              <a:lnSpc>
                <a:spcPct val="100000"/>
              </a:lnSpc>
              <a:spcBef>
                <a:spcPts val="0"/>
              </a:spcBef>
              <a:spcAft>
                <a:spcPts val="0"/>
              </a:spcAft>
              <a:buClr>
                <a:schemeClr val="lt2"/>
              </a:buClr>
              <a:buSzPts val="2800"/>
              <a:buNone/>
              <a:defRPr>
                <a:solidFill>
                  <a:schemeClr val="lt2"/>
                </a:solidFill>
              </a:defRPr>
            </a:lvl7pPr>
            <a:lvl8pPr lvl="7" algn="ctr">
              <a:lnSpc>
                <a:spcPct val="100000"/>
              </a:lnSpc>
              <a:spcBef>
                <a:spcPts val="0"/>
              </a:spcBef>
              <a:spcAft>
                <a:spcPts val="0"/>
              </a:spcAft>
              <a:buClr>
                <a:schemeClr val="lt2"/>
              </a:buClr>
              <a:buSzPts val="2800"/>
              <a:buNone/>
              <a:defRPr>
                <a:solidFill>
                  <a:schemeClr val="lt2"/>
                </a:solidFill>
              </a:defRPr>
            </a:lvl8pPr>
            <a:lvl9pPr lvl="8" algn="ctr">
              <a:lnSpc>
                <a:spcPct val="100000"/>
              </a:lnSpc>
              <a:spcBef>
                <a:spcPts val="0"/>
              </a:spcBef>
              <a:spcAft>
                <a:spcPts val="0"/>
              </a:spcAft>
              <a:buClr>
                <a:schemeClr val="lt2"/>
              </a:buClr>
              <a:buSzPts val="2800"/>
              <a:buNone/>
              <a:defRPr>
                <a:solidFill>
                  <a:schemeClr val="lt2"/>
                </a:solidFill>
              </a:defRPr>
            </a:lvl9pPr>
          </a:lstStyle>
          <a:p/>
        </p:txBody>
      </p:sp>
      <p:sp>
        <p:nvSpPr>
          <p:cNvPr id="303" name="Google Shape;303;p70"/>
          <p:cNvSpPr txBox="1"/>
          <p:nvPr>
            <p:ph idx="2" type="title"/>
          </p:nvPr>
        </p:nvSpPr>
        <p:spPr>
          <a:xfrm>
            <a:off x="720000" y="359220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04" name="Google Shape;304;p70"/>
          <p:cNvSpPr txBox="1"/>
          <p:nvPr>
            <p:ph idx="1" type="subTitle"/>
          </p:nvPr>
        </p:nvSpPr>
        <p:spPr>
          <a:xfrm>
            <a:off x="720000" y="3989100"/>
            <a:ext cx="2146500" cy="615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05" name="Google Shape;305;p70"/>
          <p:cNvSpPr txBox="1"/>
          <p:nvPr>
            <p:ph idx="3" type="title"/>
          </p:nvPr>
        </p:nvSpPr>
        <p:spPr>
          <a:xfrm>
            <a:off x="3498750" y="359220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06" name="Google Shape;306;p70"/>
          <p:cNvSpPr txBox="1"/>
          <p:nvPr>
            <p:ph idx="4" type="subTitle"/>
          </p:nvPr>
        </p:nvSpPr>
        <p:spPr>
          <a:xfrm>
            <a:off x="3498750" y="3989100"/>
            <a:ext cx="2146500" cy="615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07" name="Google Shape;307;p70"/>
          <p:cNvSpPr txBox="1"/>
          <p:nvPr>
            <p:ph idx="5" type="title"/>
          </p:nvPr>
        </p:nvSpPr>
        <p:spPr>
          <a:xfrm>
            <a:off x="6277500" y="359220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08" name="Google Shape;308;p70"/>
          <p:cNvSpPr txBox="1"/>
          <p:nvPr>
            <p:ph idx="6" type="subTitle"/>
          </p:nvPr>
        </p:nvSpPr>
        <p:spPr>
          <a:xfrm>
            <a:off x="6277500" y="3989100"/>
            <a:ext cx="2146500" cy="615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09" name="Google Shape;309;p70"/>
          <p:cNvSpPr txBox="1"/>
          <p:nvPr>
            <p:ph idx="7" type="title"/>
          </p:nvPr>
        </p:nvSpPr>
        <p:spPr>
          <a:xfrm>
            <a:off x="720000" y="202925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10" name="Google Shape;310;p70"/>
          <p:cNvSpPr txBox="1"/>
          <p:nvPr>
            <p:ph idx="8" type="subTitle"/>
          </p:nvPr>
        </p:nvSpPr>
        <p:spPr>
          <a:xfrm>
            <a:off x="720000" y="2426150"/>
            <a:ext cx="2146500" cy="615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11" name="Google Shape;311;p70"/>
          <p:cNvSpPr txBox="1"/>
          <p:nvPr>
            <p:ph idx="9" type="title"/>
          </p:nvPr>
        </p:nvSpPr>
        <p:spPr>
          <a:xfrm>
            <a:off x="3498750" y="202925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12" name="Google Shape;312;p70"/>
          <p:cNvSpPr txBox="1"/>
          <p:nvPr>
            <p:ph idx="13" type="subTitle"/>
          </p:nvPr>
        </p:nvSpPr>
        <p:spPr>
          <a:xfrm>
            <a:off x="3498750" y="2426150"/>
            <a:ext cx="2146500" cy="615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13" name="Google Shape;313;p70"/>
          <p:cNvSpPr txBox="1"/>
          <p:nvPr>
            <p:ph idx="14" type="title"/>
          </p:nvPr>
        </p:nvSpPr>
        <p:spPr>
          <a:xfrm>
            <a:off x="6277500" y="202925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14" name="Google Shape;314;p70"/>
          <p:cNvSpPr txBox="1"/>
          <p:nvPr>
            <p:ph idx="15" type="subTitle"/>
          </p:nvPr>
        </p:nvSpPr>
        <p:spPr>
          <a:xfrm>
            <a:off x="6277500" y="2426150"/>
            <a:ext cx="2146500" cy="615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15" name="Google Shape;315;p70"/>
          <p:cNvSpPr/>
          <p:nvPr/>
        </p:nvSpPr>
        <p:spPr>
          <a:xfrm rot="10800000">
            <a:off x="6607950" y="1294324"/>
            <a:ext cx="1485600" cy="4258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70"/>
          <p:cNvSpPr/>
          <p:nvPr/>
        </p:nvSpPr>
        <p:spPr>
          <a:xfrm rot="10800000">
            <a:off x="3829200" y="1294324"/>
            <a:ext cx="1485600" cy="4258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0"/>
          <p:cNvSpPr/>
          <p:nvPr/>
        </p:nvSpPr>
        <p:spPr>
          <a:xfrm rot="10800000">
            <a:off x="1050450" y="1294324"/>
            <a:ext cx="1485600" cy="4258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318" name="Shape 318"/>
        <p:cNvGrpSpPr/>
        <p:nvPr/>
      </p:nvGrpSpPr>
      <p:grpSpPr>
        <a:xfrm>
          <a:off x="0" y="0"/>
          <a:ext cx="0" cy="0"/>
          <a:chOff x="0" y="0"/>
          <a:chExt cx="0" cy="0"/>
        </a:xfrm>
      </p:grpSpPr>
      <p:sp>
        <p:nvSpPr>
          <p:cNvPr id="319" name="Google Shape;319;p71"/>
          <p:cNvSpPr/>
          <p:nvPr/>
        </p:nvSpPr>
        <p:spPr>
          <a:xfrm rot="7605167">
            <a:off x="6156670" y="1078321"/>
            <a:ext cx="1937284" cy="514603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1"/>
          <p:cNvSpPr txBox="1"/>
          <p:nvPr>
            <p:ph type="title"/>
          </p:nvPr>
        </p:nvSpPr>
        <p:spPr>
          <a:xfrm>
            <a:off x="2993851" y="2309625"/>
            <a:ext cx="3156300" cy="526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1" name="Google Shape;321;p71"/>
          <p:cNvSpPr txBox="1"/>
          <p:nvPr>
            <p:ph idx="2" type="title"/>
          </p:nvPr>
        </p:nvSpPr>
        <p:spPr>
          <a:xfrm>
            <a:off x="4107301" y="1239850"/>
            <a:ext cx="929400" cy="1164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7200"/>
              <a:buNone/>
              <a:defRPr sz="7200">
                <a:solidFill>
                  <a:schemeClr val="lt2"/>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322" name="Google Shape;322;p71"/>
          <p:cNvSpPr txBox="1"/>
          <p:nvPr>
            <p:ph idx="1" type="subTitle"/>
          </p:nvPr>
        </p:nvSpPr>
        <p:spPr>
          <a:xfrm>
            <a:off x="3361650" y="2836125"/>
            <a:ext cx="2420700" cy="6375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6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3" name="Google Shape;323;p71"/>
          <p:cNvSpPr/>
          <p:nvPr/>
        </p:nvSpPr>
        <p:spPr>
          <a:xfrm rot="-7662554">
            <a:off x="975158" y="1078241"/>
            <a:ext cx="1937368" cy="5146151"/>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71"/>
          <p:cNvSpPr/>
          <p:nvPr/>
        </p:nvSpPr>
        <p:spPr>
          <a:xfrm rot="-3194833">
            <a:off x="988100" y="-1112469"/>
            <a:ext cx="1937284" cy="514603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71"/>
          <p:cNvSpPr/>
          <p:nvPr/>
        </p:nvSpPr>
        <p:spPr>
          <a:xfrm rot="3137446">
            <a:off x="6169528" y="-1112509"/>
            <a:ext cx="1937368" cy="5146151"/>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6" name="Google Shape;326;p71"/>
          <p:cNvGrpSpPr/>
          <p:nvPr/>
        </p:nvGrpSpPr>
        <p:grpSpPr>
          <a:xfrm>
            <a:off x="720057" y="-1205457"/>
            <a:ext cx="7704020" cy="7447069"/>
            <a:chOff x="3319625" y="2830275"/>
            <a:chExt cx="1130550" cy="1092875"/>
          </a:xfrm>
        </p:grpSpPr>
        <p:sp>
          <p:nvSpPr>
            <p:cNvPr id="327" name="Google Shape;327;p71"/>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1"/>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7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7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7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7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_1_1">
    <p:spTree>
      <p:nvGrpSpPr>
        <p:cNvPr id="338" name="Shape 338"/>
        <p:cNvGrpSpPr/>
        <p:nvPr/>
      </p:nvGrpSpPr>
      <p:grpSpPr>
        <a:xfrm>
          <a:off x="0" y="0"/>
          <a:ext cx="0" cy="0"/>
          <a:chOff x="0" y="0"/>
          <a:chExt cx="0" cy="0"/>
        </a:xfrm>
      </p:grpSpPr>
      <p:sp>
        <p:nvSpPr>
          <p:cNvPr id="339" name="Google Shape;339;p72"/>
          <p:cNvSpPr txBox="1"/>
          <p:nvPr>
            <p:ph type="title"/>
          </p:nvPr>
        </p:nvSpPr>
        <p:spPr>
          <a:xfrm>
            <a:off x="720000" y="540000"/>
            <a:ext cx="7704000" cy="920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2"/>
              </a:buClr>
              <a:buSzPts val="2800"/>
              <a:buNone/>
              <a:defRPr sz="2500">
                <a:solidFill>
                  <a:schemeClr val="lt2"/>
                </a:solidFill>
              </a:defRPr>
            </a:lvl1pPr>
            <a:lvl2pPr lvl="1" algn="ctr">
              <a:lnSpc>
                <a:spcPct val="100000"/>
              </a:lnSpc>
              <a:spcBef>
                <a:spcPts val="0"/>
              </a:spcBef>
              <a:spcAft>
                <a:spcPts val="0"/>
              </a:spcAft>
              <a:buClr>
                <a:schemeClr val="lt2"/>
              </a:buClr>
              <a:buSzPts val="2800"/>
              <a:buNone/>
              <a:defRPr>
                <a:solidFill>
                  <a:schemeClr val="lt2"/>
                </a:solidFill>
              </a:defRPr>
            </a:lvl2pPr>
            <a:lvl3pPr lvl="2" algn="ctr">
              <a:lnSpc>
                <a:spcPct val="100000"/>
              </a:lnSpc>
              <a:spcBef>
                <a:spcPts val="0"/>
              </a:spcBef>
              <a:spcAft>
                <a:spcPts val="0"/>
              </a:spcAft>
              <a:buClr>
                <a:schemeClr val="lt2"/>
              </a:buClr>
              <a:buSzPts val="2800"/>
              <a:buNone/>
              <a:defRPr>
                <a:solidFill>
                  <a:schemeClr val="lt2"/>
                </a:solidFill>
              </a:defRPr>
            </a:lvl3pPr>
            <a:lvl4pPr lvl="3" algn="ctr">
              <a:lnSpc>
                <a:spcPct val="100000"/>
              </a:lnSpc>
              <a:spcBef>
                <a:spcPts val="0"/>
              </a:spcBef>
              <a:spcAft>
                <a:spcPts val="0"/>
              </a:spcAft>
              <a:buClr>
                <a:schemeClr val="lt2"/>
              </a:buClr>
              <a:buSzPts val="2800"/>
              <a:buNone/>
              <a:defRPr>
                <a:solidFill>
                  <a:schemeClr val="lt2"/>
                </a:solidFill>
              </a:defRPr>
            </a:lvl4pPr>
            <a:lvl5pPr lvl="4" algn="ctr">
              <a:lnSpc>
                <a:spcPct val="100000"/>
              </a:lnSpc>
              <a:spcBef>
                <a:spcPts val="0"/>
              </a:spcBef>
              <a:spcAft>
                <a:spcPts val="0"/>
              </a:spcAft>
              <a:buClr>
                <a:schemeClr val="lt2"/>
              </a:buClr>
              <a:buSzPts val="2800"/>
              <a:buNone/>
              <a:defRPr>
                <a:solidFill>
                  <a:schemeClr val="lt2"/>
                </a:solidFill>
              </a:defRPr>
            </a:lvl5pPr>
            <a:lvl6pPr lvl="5" algn="ctr">
              <a:lnSpc>
                <a:spcPct val="100000"/>
              </a:lnSpc>
              <a:spcBef>
                <a:spcPts val="0"/>
              </a:spcBef>
              <a:spcAft>
                <a:spcPts val="0"/>
              </a:spcAft>
              <a:buClr>
                <a:schemeClr val="lt2"/>
              </a:buClr>
              <a:buSzPts val="2800"/>
              <a:buNone/>
              <a:defRPr>
                <a:solidFill>
                  <a:schemeClr val="lt2"/>
                </a:solidFill>
              </a:defRPr>
            </a:lvl6pPr>
            <a:lvl7pPr lvl="6" algn="ctr">
              <a:lnSpc>
                <a:spcPct val="100000"/>
              </a:lnSpc>
              <a:spcBef>
                <a:spcPts val="0"/>
              </a:spcBef>
              <a:spcAft>
                <a:spcPts val="0"/>
              </a:spcAft>
              <a:buClr>
                <a:schemeClr val="lt2"/>
              </a:buClr>
              <a:buSzPts val="2800"/>
              <a:buNone/>
              <a:defRPr>
                <a:solidFill>
                  <a:schemeClr val="lt2"/>
                </a:solidFill>
              </a:defRPr>
            </a:lvl7pPr>
            <a:lvl8pPr lvl="7" algn="ctr">
              <a:lnSpc>
                <a:spcPct val="100000"/>
              </a:lnSpc>
              <a:spcBef>
                <a:spcPts val="0"/>
              </a:spcBef>
              <a:spcAft>
                <a:spcPts val="0"/>
              </a:spcAft>
              <a:buClr>
                <a:schemeClr val="lt2"/>
              </a:buClr>
              <a:buSzPts val="2800"/>
              <a:buNone/>
              <a:defRPr>
                <a:solidFill>
                  <a:schemeClr val="lt2"/>
                </a:solidFill>
              </a:defRPr>
            </a:lvl8pPr>
            <a:lvl9pPr lvl="8" algn="ctr">
              <a:lnSpc>
                <a:spcPct val="100000"/>
              </a:lnSpc>
              <a:spcBef>
                <a:spcPts val="0"/>
              </a:spcBef>
              <a:spcAft>
                <a:spcPts val="0"/>
              </a:spcAft>
              <a:buClr>
                <a:schemeClr val="lt2"/>
              </a:buClr>
              <a:buSzPts val="2800"/>
              <a:buNone/>
              <a:defRPr>
                <a:solidFill>
                  <a:schemeClr val="lt2"/>
                </a:solidFill>
              </a:defRPr>
            </a:lvl9pPr>
          </a:lstStyle>
          <a:p/>
        </p:txBody>
      </p:sp>
      <p:sp>
        <p:nvSpPr>
          <p:cNvPr id="340" name="Google Shape;340;p72"/>
          <p:cNvSpPr txBox="1"/>
          <p:nvPr>
            <p:ph idx="2" type="title"/>
          </p:nvPr>
        </p:nvSpPr>
        <p:spPr>
          <a:xfrm>
            <a:off x="3691050" y="3054875"/>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41" name="Google Shape;341;p72"/>
          <p:cNvSpPr txBox="1"/>
          <p:nvPr>
            <p:ph idx="1" type="subTitle"/>
          </p:nvPr>
        </p:nvSpPr>
        <p:spPr>
          <a:xfrm>
            <a:off x="3691050" y="3451775"/>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42" name="Google Shape;342;p72"/>
          <p:cNvSpPr txBox="1"/>
          <p:nvPr>
            <p:ph idx="3" type="title"/>
          </p:nvPr>
        </p:nvSpPr>
        <p:spPr>
          <a:xfrm>
            <a:off x="6277500" y="3054875"/>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43" name="Google Shape;343;p72"/>
          <p:cNvSpPr txBox="1"/>
          <p:nvPr>
            <p:ph idx="4" type="subTitle"/>
          </p:nvPr>
        </p:nvSpPr>
        <p:spPr>
          <a:xfrm>
            <a:off x="6277500" y="3451775"/>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44" name="Google Shape;344;p72"/>
          <p:cNvSpPr txBox="1"/>
          <p:nvPr>
            <p:ph idx="5" type="title"/>
          </p:nvPr>
        </p:nvSpPr>
        <p:spPr>
          <a:xfrm>
            <a:off x="3691050" y="171100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45" name="Google Shape;345;p72"/>
          <p:cNvSpPr txBox="1"/>
          <p:nvPr>
            <p:ph idx="6" type="subTitle"/>
          </p:nvPr>
        </p:nvSpPr>
        <p:spPr>
          <a:xfrm>
            <a:off x="3691050" y="2107900"/>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46" name="Google Shape;346;p72"/>
          <p:cNvSpPr txBox="1"/>
          <p:nvPr>
            <p:ph idx="7" type="title"/>
          </p:nvPr>
        </p:nvSpPr>
        <p:spPr>
          <a:xfrm>
            <a:off x="6277500" y="171100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47" name="Google Shape;347;p72"/>
          <p:cNvSpPr txBox="1"/>
          <p:nvPr>
            <p:ph idx="8" type="subTitle"/>
          </p:nvPr>
        </p:nvSpPr>
        <p:spPr>
          <a:xfrm>
            <a:off x="6277500" y="2107900"/>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348" name="Google Shape;348;p72"/>
          <p:cNvGrpSpPr/>
          <p:nvPr/>
        </p:nvGrpSpPr>
        <p:grpSpPr>
          <a:xfrm>
            <a:off x="-77404" y="-106692"/>
            <a:ext cx="5385827" cy="5206129"/>
            <a:chOff x="3319625" y="2830275"/>
            <a:chExt cx="1130550" cy="1092875"/>
          </a:xfrm>
        </p:grpSpPr>
        <p:sp>
          <p:nvSpPr>
            <p:cNvPr id="349" name="Google Shape;349;p7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72"/>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7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7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7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7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7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7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7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55"/>
          <p:cNvSpPr/>
          <p:nvPr/>
        </p:nvSpPr>
        <p:spPr>
          <a:xfrm rot="10800000">
            <a:off x="2748624" y="406319"/>
            <a:ext cx="1485600" cy="5146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5"/>
          <p:cNvSpPr/>
          <p:nvPr/>
        </p:nvSpPr>
        <p:spPr>
          <a:xfrm rot="10800000">
            <a:off x="1593566" y="406319"/>
            <a:ext cx="1485600" cy="5146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5"/>
          <p:cNvSpPr/>
          <p:nvPr/>
        </p:nvSpPr>
        <p:spPr>
          <a:xfrm rot="10800000">
            <a:off x="438507" y="406319"/>
            <a:ext cx="1485600" cy="5146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5"/>
          <p:cNvSpPr/>
          <p:nvPr/>
        </p:nvSpPr>
        <p:spPr>
          <a:xfrm rot="10800000">
            <a:off x="-716551" y="406319"/>
            <a:ext cx="1485600" cy="5146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55"/>
          <p:cNvGrpSpPr/>
          <p:nvPr/>
        </p:nvGrpSpPr>
        <p:grpSpPr>
          <a:xfrm>
            <a:off x="4866140" y="598918"/>
            <a:ext cx="4084112" cy="3947902"/>
            <a:chOff x="3319625" y="2830275"/>
            <a:chExt cx="1130550" cy="1092875"/>
          </a:xfrm>
        </p:grpSpPr>
        <p:sp>
          <p:nvSpPr>
            <p:cNvPr id="33" name="Google Shape;33;p5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5"/>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55"/>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sz="2500">
                <a:solidFill>
                  <a:schemeClr val="l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55"/>
          <p:cNvSpPr txBox="1"/>
          <p:nvPr>
            <p:ph idx="1" type="body"/>
          </p:nvPr>
        </p:nvSpPr>
        <p:spPr>
          <a:xfrm>
            <a:off x="720000" y="1053300"/>
            <a:ext cx="7704000" cy="3551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indent="-298450" lvl="0" marL="457200" algn="l">
              <a:lnSpc>
                <a:spcPct val="100000"/>
              </a:lnSpc>
              <a:spcBef>
                <a:spcPts val="0"/>
              </a:spcBef>
              <a:spcAft>
                <a:spcPts val="0"/>
              </a:spcAft>
              <a:buClr>
                <a:schemeClr val="lt2"/>
              </a:buClr>
              <a:buSzPts val="1100"/>
              <a:buChar char="★"/>
              <a:defRPr sz="1700">
                <a:latin typeface="Raleway"/>
                <a:ea typeface="Raleway"/>
                <a:cs typeface="Raleway"/>
                <a:sym typeface="Raleway"/>
              </a:defRPr>
            </a:lvl1pPr>
            <a:lvl2pPr indent="-317500" lvl="1" marL="914400" algn="l">
              <a:lnSpc>
                <a:spcPct val="150000"/>
              </a:lnSpc>
              <a:spcBef>
                <a:spcPts val="0"/>
              </a:spcBef>
              <a:spcAft>
                <a:spcPts val="0"/>
              </a:spcAft>
              <a:buSzPts val="1400"/>
              <a:buChar char="○"/>
              <a:defRPr sz="1700">
                <a:latin typeface="Raleway"/>
                <a:ea typeface="Raleway"/>
                <a:cs typeface="Raleway"/>
                <a:sym typeface="Raleway"/>
              </a:defRPr>
            </a:lvl2pPr>
            <a:lvl3pPr indent="-317500" lvl="2" marL="1371600" algn="l">
              <a:lnSpc>
                <a:spcPct val="150000"/>
              </a:lnSpc>
              <a:spcBef>
                <a:spcPts val="0"/>
              </a:spcBef>
              <a:spcAft>
                <a:spcPts val="0"/>
              </a:spcAft>
              <a:buSzPts val="1400"/>
              <a:buChar char="■"/>
              <a:defRPr sz="1700">
                <a:latin typeface="Raleway"/>
                <a:ea typeface="Raleway"/>
                <a:cs typeface="Raleway"/>
                <a:sym typeface="Raleway"/>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2_1_2">
    <p:spTree>
      <p:nvGrpSpPr>
        <p:cNvPr id="360" name="Shape 360"/>
        <p:cNvGrpSpPr/>
        <p:nvPr/>
      </p:nvGrpSpPr>
      <p:grpSpPr>
        <a:xfrm>
          <a:off x="0" y="0"/>
          <a:ext cx="0" cy="0"/>
          <a:chOff x="0" y="0"/>
          <a:chExt cx="0" cy="0"/>
        </a:xfrm>
      </p:grpSpPr>
      <p:sp>
        <p:nvSpPr>
          <p:cNvPr id="361" name="Google Shape;361;p73"/>
          <p:cNvSpPr txBox="1"/>
          <p:nvPr>
            <p:ph type="title"/>
          </p:nvPr>
        </p:nvSpPr>
        <p:spPr>
          <a:xfrm>
            <a:off x="720000" y="540000"/>
            <a:ext cx="7704000" cy="920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2"/>
              </a:buClr>
              <a:buSzPts val="2800"/>
              <a:buNone/>
              <a:defRPr sz="2500">
                <a:solidFill>
                  <a:schemeClr val="lt2"/>
                </a:solidFill>
              </a:defRPr>
            </a:lvl1pPr>
            <a:lvl2pPr lvl="1" algn="ctr">
              <a:lnSpc>
                <a:spcPct val="100000"/>
              </a:lnSpc>
              <a:spcBef>
                <a:spcPts val="0"/>
              </a:spcBef>
              <a:spcAft>
                <a:spcPts val="0"/>
              </a:spcAft>
              <a:buClr>
                <a:schemeClr val="lt2"/>
              </a:buClr>
              <a:buSzPts val="2800"/>
              <a:buNone/>
              <a:defRPr>
                <a:solidFill>
                  <a:schemeClr val="lt2"/>
                </a:solidFill>
              </a:defRPr>
            </a:lvl2pPr>
            <a:lvl3pPr lvl="2" algn="ctr">
              <a:lnSpc>
                <a:spcPct val="100000"/>
              </a:lnSpc>
              <a:spcBef>
                <a:spcPts val="0"/>
              </a:spcBef>
              <a:spcAft>
                <a:spcPts val="0"/>
              </a:spcAft>
              <a:buClr>
                <a:schemeClr val="lt2"/>
              </a:buClr>
              <a:buSzPts val="2800"/>
              <a:buNone/>
              <a:defRPr>
                <a:solidFill>
                  <a:schemeClr val="lt2"/>
                </a:solidFill>
              </a:defRPr>
            </a:lvl3pPr>
            <a:lvl4pPr lvl="3" algn="ctr">
              <a:lnSpc>
                <a:spcPct val="100000"/>
              </a:lnSpc>
              <a:spcBef>
                <a:spcPts val="0"/>
              </a:spcBef>
              <a:spcAft>
                <a:spcPts val="0"/>
              </a:spcAft>
              <a:buClr>
                <a:schemeClr val="lt2"/>
              </a:buClr>
              <a:buSzPts val="2800"/>
              <a:buNone/>
              <a:defRPr>
                <a:solidFill>
                  <a:schemeClr val="lt2"/>
                </a:solidFill>
              </a:defRPr>
            </a:lvl4pPr>
            <a:lvl5pPr lvl="4" algn="ctr">
              <a:lnSpc>
                <a:spcPct val="100000"/>
              </a:lnSpc>
              <a:spcBef>
                <a:spcPts val="0"/>
              </a:spcBef>
              <a:spcAft>
                <a:spcPts val="0"/>
              </a:spcAft>
              <a:buClr>
                <a:schemeClr val="lt2"/>
              </a:buClr>
              <a:buSzPts val="2800"/>
              <a:buNone/>
              <a:defRPr>
                <a:solidFill>
                  <a:schemeClr val="lt2"/>
                </a:solidFill>
              </a:defRPr>
            </a:lvl5pPr>
            <a:lvl6pPr lvl="5" algn="ctr">
              <a:lnSpc>
                <a:spcPct val="100000"/>
              </a:lnSpc>
              <a:spcBef>
                <a:spcPts val="0"/>
              </a:spcBef>
              <a:spcAft>
                <a:spcPts val="0"/>
              </a:spcAft>
              <a:buClr>
                <a:schemeClr val="lt2"/>
              </a:buClr>
              <a:buSzPts val="2800"/>
              <a:buNone/>
              <a:defRPr>
                <a:solidFill>
                  <a:schemeClr val="lt2"/>
                </a:solidFill>
              </a:defRPr>
            </a:lvl6pPr>
            <a:lvl7pPr lvl="6" algn="ctr">
              <a:lnSpc>
                <a:spcPct val="100000"/>
              </a:lnSpc>
              <a:spcBef>
                <a:spcPts val="0"/>
              </a:spcBef>
              <a:spcAft>
                <a:spcPts val="0"/>
              </a:spcAft>
              <a:buClr>
                <a:schemeClr val="lt2"/>
              </a:buClr>
              <a:buSzPts val="2800"/>
              <a:buNone/>
              <a:defRPr>
                <a:solidFill>
                  <a:schemeClr val="lt2"/>
                </a:solidFill>
              </a:defRPr>
            </a:lvl7pPr>
            <a:lvl8pPr lvl="7" algn="ctr">
              <a:lnSpc>
                <a:spcPct val="100000"/>
              </a:lnSpc>
              <a:spcBef>
                <a:spcPts val="0"/>
              </a:spcBef>
              <a:spcAft>
                <a:spcPts val="0"/>
              </a:spcAft>
              <a:buClr>
                <a:schemeClr val="lt2"/>
              </a:buClr>
              <a:buSzPts val="2800"/>
              <a:buNone/>
              <a:defRPr>
                <a:solidFill>
                  <a:schemeClr val="lt2"/>
                </a:solidFill>
              </a:defRPr>
            </a:lvl8pPr>
            <a:lvl9pPr lvl="8" algn="ctr">
              <a:lnSpc>
                <a:spcPct val="100000"/>
              </a:lnSpc>
              <a:spcBef>
                <a:spcPts val="0"/>
              </a:spcBef>
              <a:spcAft>
                <a:spcPts val="0"/>
              </a:spcAft>
              <a:buClr>
                <a:schemeClr val="lt2"/>
              </a:buClr>
              <a:buSzPts val="2800"/>
              <a:buNone/>
              <a:defRPr>
                <a:solidFill>
                  <a:schemeClr val="lt2"/>
                </a:solidFill>
              </a:defRPr>
            </a:lvl9pPr>
          </a:lstStyle>
          <a:p/>
        </p:txBody>
      </p:sp>
      <p:sp>
        <p:nvSpPr>
          <p:cNvPr id="362" name="Google Shape;362;p73"/>
          <p:cNvSpPr txBox="1"/>
          <p:nvPr>
            <p:ph idx="2" type="title"/>
          </p:nvPr>
        </p:nvSpPr>
        <p:spPr>
          <a:xfrm>
            <a:off x="720000" y="3302525"/>
            <a:ext cx="2266500" cy="47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63" name="Google Shape;363;p73"/>
          <p:cNvSpPr txBox="1"/>
          <p:nvPr>
            <p:ph idx="1" type="subTitle"/>
          </p:nvPr>
        </p:nvSpPr>
        <p:spPr>
          <a:xfrm>
            <a:off x="720000" y="3699425"/>
            <a:ext cx="2266500" cy="615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64" name="Google Shape;364;p73"/>
          <p:cNvSpPr txBox="1"/>
          <p:nvPr>
            <p:ph idx="3" type="title"/>
          </p:nvPr>
        </p:nvSpPr>
        <p:spPr>
          <a:xfrm>
            <a:off x="3438750" y="1739575"/>
            <a:ext cx="226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65" name="Google Shape;365;p73"/>
          <p:cNvSpPr txBox="1"/>
          <p:nvPr>
            <p:ph idx="4" type="subTitle"/>
          </p:nvPr>
        </p:nvSpPr>
        <p:spPr>
          <a:xfrm>
            <a:off x="3438750" y="2136475"/>
            <a:ext cx="2266500" cy="615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66" name="Google Shape;366;p73"/>
          <p:cNvSpPr txBox="1"/>
          <p:nvPr>
            <p:ph idx="5" type="title"/>
          </p:nvPr>
        </p:nvSpPr>
        <p:spPr>
          <a:xfrm>
            <a:off x="6157500" y="3302525"/>
            <a:ext cx="2266500" cy="476100"/>
          </a:xfrm>
          <a:prstGeom prst="rect">
            <a:avLst/>
          </a:prstGeom>
          <a:noFill/>
          <a:ln>
            <a:noFill/>
          </a:ln>
        </p:spPr>
        <p:txBody>
          <a:bodyPr anchorCtr="0" anchor="b" bIns="91425" lIns="91425" spcFirstLastPara="1" rIns="91425" wrap="square" tIns="91425">
            <a:normAutofit/>
          </a:bodyPr>
          <a:lstStyle>
            <a:lvl1pPr lvl="0" algn="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67" name="Google Shape;367;p73"/>
          <p:cNvSpPr txBox="1"/>
          <p:nvPr>
            <p:ph idx="6" type="subTitle"/>
          </p:nvPr>
        </p:nvSpPr>
        <p:spPr>
          <a:xfrm>
            <a:off x="6157500" y="3699425"/>
            <a:ext cx="2266500" cy="6153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68" name="Google Shape;368;p73"/>
          <p:cNvSpPr txBox="1"/>
          <p:nvPr>
            <p:ph idx="7" type="title"/>
          </p:nvPr>
        </p:nvSpPr>
        <p:spPr>
          <a:xfrm>
            <a:off x="720000" y="1739575"/>
            <a:ext cx="2266500" cy="47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69" name="Google Shape;369;p73"/>
          <p:cNvSpPr txBox="1"/>
          <p:nvPr>
            <p:ph idx="8" type="subTitle"/>
          </p:nvPr>
        </p:nvSpPr>
        <p:spPr>
          <a:xfrm>
            <a:off x="720000" y="2136475"/>
            <a:ext cx="2266500" cy="615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70" name="Google Shape;370;p73"/>
          <p:cNvSpPr txBox="1"/>
          <p:nvPr>
            <p:ph idx="9" type="title"/>
          </p:nvPr>
        </p:nvSpPr>
        <p:spPr>
          <a:xfrm>
            <a:off x="6157500" y="1739575"/>
            <a:ext cx="2266500" cy="476100"/>
          </a:xfrm>
          <a:prstGeom prst="rect">
            <a:avLst/>
          </a:prstGeom>
          <a:noFill/>
          <a:ln>
            <a:noFill/>
          </a:ln>
        </p:spPr>
        <p:txBody>
          <a:bodyPr anchorCtr="0" anchor="b" bIns="91425" lIns="91425" spcFirstLastPara="1" rIns="91425" wrap="square" tIns="91425">
            <a:normAutofit/>
          </a:bodyPr>
          <a:lstStyle>
            <a:lvl1pPr lvl="0" algn="r">
              <a:lnSpc>
                <a:spcPct val="100000"/>
              </a:lnSpc>
              <a:spcBef>
                <a:spcPts val="0"/>
              </a:spcBef>
              <a:spcAft>
                <a:spcPts val="0"/>
              </a:spcAft>
              <a:buClr>
                <a:schemeClr val="lt2"/>
              </a:buClr>
              <a:buSzPts val="1800"/>
              <a:buNone/>
              <a:defRPr sz="1800">
                <a:solidFill>
                  <a:schemeClr val="lt2"/>
                </a:solidFill>
              </a:defRPr>
            </a:lvl1pPr>
            <a:lvl2pPr lvl="1" algn="l">
              <a:lnSpc>
                <a:spcPct val="100000"/>
              </a:lnSpc>
              <a:spcBef>
                <a:spcPts val="0"/>
              </a:spcBef>
              <a:spcAft>
                <a:spcPts val="0"/>
              </a:spcAft>
              <a:buClr>
                <a:schemeClr val="lt2"/>
              </a:buClr>
              <a:buSzPts val="1800"/>
              <a:buNone/>
              <a:defRPr sz="1800">
                <a:solidFill>
                  <a:schemeClr val="lt2"/>
                </a:solidFill>
              </a:defRPr>
            </a:lvl2pPr>
            <a:lvl3pPr lvl="2" algn="l">
              <a:lnSpc>
                <a:spcPct val="100000"/>
              </a:lnSpc>
              <a:spcBef>
                <a:spcPts val="0"/>
              </a:spcBef>
              <a:spcAft>
                <a:spcPts val="0"/>
              </a:spcAft>
              <a:buClr>
                <a:schemeClr val="lt2"/>
              </a:buClr>
              <a:buSzPts val="1800"/>
              <a:buNone/>
              <a:defRPr sz="1800">
                <a:solidFill>
                  <a:schemeClr val="lt2"/>
                </a:solidFill>
              </a:defRPr>
            </a:lvl3pPr>
            <a:lvl4pPr lvl="3" algn="l">
              <a:lnSpc>
                <a:spcPct val="100000"/>
              </a:lnSpc>
              <a:spcBef>
                <a:spcPts val="0"/>
              </a:spcBef>
              <a:spcAft>
                <a:spcPts val="0"/>
              </a:spcAft>
              <a:buClr>
                <a:schemeClr val="lt2"/>
              </a:buClr>
              <a:buSzPts val="1800"/>
              <a:buNone/>
              <a:defRPr sz="1800">
                <a:solidFill>
                  <a:schemeClr val="lt2"/>
                </a:solidFill>
              </a:defRPr>
            </a:lvl4pPr>
            <a:lvl5pPr lvl="4" algn="l">
              <a:lnSpc>
                <a:spcPct val="100000"/>
              </a:lnSpc>
              <a:spcBef>
                <a:spcPts val="0"/>
              </a:spcBef>
              <a:spcAft>
                <a:spcPts val="0"/>
              </a:spcAft>
              <a:buClr>
                <a:schemeClr val="lt2"/>
              </a:buClr>
              <a:buSzPts val="1800"/>
              <a:buNone/>
              <a:defRPr sz="1800">
                <a:solidFill>
                  <a:schemeClr val="lt2"/>
                </a:solidFill>
              </a:defRPr>
            </a:lvl5pPr>
            <a:lvl6pPr lvl="5" algn="l">
              <a:lnSpc>
                <a:spcPct val="100000"/>
              </a:lnSpc>
              <a:spcBef>
                <a:spcPts val="0"/>
              </a:spcBef>
              <a:spcAft>
                <a:spcPts val="0"/>
              </a:spcAft>
              <a:buClr>
                <a:schemeClr val="lt2"/>
              </a:buClr>
              <a:buSzPts val="1800"/>
              <a:buNone/>
              <a:defRPr sz="1800">
                <a:solidFill>
                  <a:schemeClr val="lt2"/>
                </a:solidFill>
              </a:defRPr>
            </a:lvl6pPr>
            <a:lvl7pPr lvl="6" algn="l">
              <a:lnSpc>
                <a:spcPct val="100000"/>
              </a:lnSpc>
              <a:spcBef>
                <a:spcPts val="0"/>
              </a:spcBef>
              <a:spcAft>
                <a:spcPts val="0"/>
              </a:spcAft>
              <a:buClr>
                <a:schemeClr val="lt2"/>
              </a:buClr>
              <a:buSzPts val="1800"/>
              <a:buNone/>
              <a:defRPr sz="1800">
                <a:solidFill>
                  <a:schemeClr val="lt2"/>
                </a:solidFill>
              </a:defRPr>
            </a:lvl7pPr>
            <a:lvl8pPr lvl="7" algn="l">
              <a:lnSpc>
                <a:spcPct val="100000"/>
              </a:lnSpc>
              <a:spcBef>
                <a:spcPts val="0"/>
              </a:spcBef>
              <a:spcAft>
                <a:spcPts val="0"/>
              </a:spcAft>
              <a:buClr>
                <a:schemeClr val="lt2"/>
              </a:buClr>
              <a:buSzPts val="1800"/>
              <a:buNone/>
              <a:defRPr sz="1800">
                <a:solidFill>
                  <a:schemeClr val="lt2"/>
                </a:solidFill>
              </a:defRPr>
            </a:lvl8pPr>
            <a:lvl9pPr lvl="8" algn="l">
              <a:lnSpc>
                <a:spcPct val="100000"/>
              </a:lnSpc>
              <a:spcBef>
                <a:spcPts val="0"/>
              </a:spcBef>
              <a:spcAft>
                <a:spcPts val="0"/>
              </a:spcAft>
              <a:buClr>
                <a:schemeClr val="lt2"/>
              </a:buClr>
              <a:buSzPts val="1800"/>
              <a:buNone/>
              <a:defRPr sz="1800">
                <a:solidFill>
                  <a:schemeClr val="lt2"/>
                </a:solidFill>
              </a:defRPr>
            </a:lvl9pPr>
          </a:lstStyle>
          <a:p/>
        </p:txBody>
      </p:sp>
      <p:sp>
        <p:nvSpPr>
          <p:cNvPr id="371" name="Google Shape;371;p73"/>
          <p:cNvSpPr txBox="1"/>
          <p:nvPr>
            <p:ph idx="13" type="subTitle"/>
          </p:nvPr>
        </p:nvSpPr>
        <p:spPr>
          <a:xfrm>
            <a:off x="6157500" y="2136475"/>
            <a:ext cx="2266500" cy="6153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372" name="Google Shape;372;p73"/>
          <p:cNvGrpSpPr/>
          <p:nvPr/>
        </p:nvGrpSpPr>
        <p:grpSpPr>
          <a:xfrm>
            <a:off x="2112751" y="195807"/>
            <a:ext cx="4917892" cy="4753897"/>
            <a:chOff x="3319625" y="2830275"/>
            <a:chExt cx="1130550" cy="1092875"/>
          </a:xfrm>
        </p:grpSpPr>
        <p:sp>
          <p:nvSpPr>
            <p:cNvPr id="373" name="Google Shape;373;p73"/>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73"/>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7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7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7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7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1">
    <p:spTree>
      <p:nvGrpSpPr>
        <p:cNvPr id="384" name="Shape 384"/>
        <p:cNvGrpSpPr/>
        <p:nvPr/>
      </p:nvGrpSpPr>
      <p:grpSpPr>
        <a:xfrm>
          <a:off x="0" y="0"/>
          <a:ext cx="0" cy="0"/>
          <a:chOff x="0" y="0"/>
          <a:chExt cx="0" cy="0"/>
        </a:xfrm>
      </p:grpSpPr>
      <p:sp>
        <p:nvSpPr>
          <p:cNvPr id="385" name="Google Shape;385;p74"/>
          <p:cNvSpPr txBox="1"/>
          <p:nvPr>
            <p:ph type="title"/>
          </p:nvPr>
        </p:nvSpPr>
        <p:spPr>
          <a:xfrm>
            <a:off x="720000" y="540000"/>
            <a:ext cx="7704000" cy="920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5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86" name="Google Shape;386;p74"/>
          <p:cNvSpPr txBox="1"/>
          <p:nvPr>
            <p:ph idx="2" type="title"/>
          </p:nvPr>
        </p:nvSpPr>
        <p:spPr>
          <a:xfrm>
            <a:off x="2572500" y="310175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87" name="Google Shape;387;p74"/>
          <p:cNvSpPr txBox="1"/>
          <p:nvPr>
            <p:ph idx="1" type="subTitle"/>
          </p:nvPr>
        </p:nvSpPr>
        <p:spPr>
          <a:xfrm>
            <a:off x="2572500" y="3498650"/>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88" name="Google Shape;388;p74"/>
          <p:cNvSpPr txBox="1"/>
          <p:nvPr>
            <p:ph idx="3" type="title"/>
          </p:nvPr>
        </p:nvSpPr>
        <p:spPr>
          <a:xfrm>
            <a:off x="6277500" y="310175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89" name="Google Shape;389;p74"/>
          <p:cNvSpPr txBox="1"/>
          <p:nvPr>
            <p:ph idx="4" type="subTitle"/>
          </p:nvPr>
        </p:nvSpPr>
        <p:spPr>
          <a:xfrm>
            <a:off x="6277500" y="3498650"/>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90" name="Google Shape;390;p74"/>
          <p:cNvSpPr txBox="1"/>
          <p:nvPr>
            <p:ph idx="5" type="title"/>
          </p:nvPr>
        </p:nvSpPr>
        <p:spPr>
          <a:xfrm>
            <a:off x="720000" y="169175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91" name="Google Shape;391;p74"/>
          <p:cNvSpPr txBox="1"/>
          <p:nvPr>
            <p:ph idx="6" type="subTitle"/>
          </p:nvPr>
        </p:nvSpPr>
        <p:spPr>
          <a:xfrm>
            <a:off x="720000" y="2088650"/>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92" name="Google Shape;392;p74"/>
          <p:cNvSpPr txBox="1"/>
          <p:nvPr>
            <p:ph idx="7" type="title"/>
          </p:nvPr>
        </p:nvSpPr>
        <p:spPr>
          <a:xfrm>
            <a:off x="4425000" y="1691750"/>
            <a:ext cx="2146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93" name="Google Shape;393;p74"/>
          <p:cNvSpPr txBox="1"/>
          <p:nvPr>
            <p:ph idx="8" type="subTitle"/>
          </p:nvPr>
        </p:nvSpPr>
        <p:spPr>
          <a:xfrm>
            <a:off x="4425000" y="2088650"/>
            <a:ext cx="2146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394" name="Google Shape;394;p74"/>
          <p:cNvGrpSpPr/>
          <p:nvPr/>
        </p:nvGrpSpPr>
        <p:grpSpPr>
          <a:xfrm>
            <a:off x="1989306" y="135"/>
            <a:ext cx="5165370" cy="4993127"/>
            <a:chOff x="3319625" y="2830275"/>
            <a:chExt cx="1130550" cy="1092875"/>
          </a:xfrm>
        </p:grpSpPr>
        <p:sp>
          <p:nvSpPr>
            <p:cNvPr id="395" name="Google Shape;395;p7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74"/>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7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7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7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7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7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1_1">
    <p:spTree>
      <p:nvGrpSpPr>
        <p:cNvPr id="406" name="Shape 406"/>
        <p:cNvGrpSpPr/>
        <p:nvPr/>
      </p:nvGrpSpPr>
      <p:grpSpPr>
        <a:xfrm>
          <a:off x="0" y="0"/>
          <a:ext cx="0" cy="0"/>
          <a:chOff x="0" y="0"/>
          <a:chExt cx="0" cy="0"/>
        </a:xfrm>
      </p:grpSpPr>
      <p:grpSp>
        <p:nvGrpSpPr>
          <p:cNvPr id="407" name="Google Shape;407;p75"/>
          <p:cNvGrpSpPr/>
          <p:nvPr/>
        </p:nvGrpSpPr>
        <p:grpSpPr>
          <a:xfrm>
            <a:off x="1989306" y="135"/>
            <a:ext cx="5165370" cy="4993127"/>
            <a:chOff x="3319625" y="2830275"/>
            <a:chExt cx="1130550" cy="1092875"/>
          </a:xfrm>
        </p:grpSpPr>
        <p:sp>
          <p:nvSpPr>
            <p:cNvPr id="408" name="Google Shape;408;p7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75"/>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7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7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7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7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9" name="Google Shape;419;p75"/>
          <p:cNvSpPr txBox="1"/>
          <p:nvPr>
            <p:ph type="title"/>
          </p:nvPr>
        </p:nvSpPr>
        <p:spPr>
          <a:xfrm>
            <a:off x="720000" y="540000"/>
            <a:ext cx="7704000" cy="920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5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20" name="Google Shape;420;p75"/>
          <p:cNvSpPr txBox="1"/>
          <p:nvPr>
            <p:ph idx="2" type="title"/>
          </p:nvPr>
        </p:nvSpPr>
        <p:spPr>
          <a:xfrm>
            <a:off x="2728500" y="3412200"/>
            <a:ext cx="1678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21" name="Google Shape;421;p75"/>
          <p:cNvSpPr txBox="1"/>
          <p:nvPr>
            <p:ph idx="1" type="subTitle"/>
          </p:nvPr>
        </p:nvSpPr>
        <p:spPr>
          <a:xfrm>
            <a:off x="2728500" y="3809100"/>
            <a:ext cx="1678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2" name="Google Shape;422;p75"/>
          <p:cNvSpPr txBox="1"/>
          <p:nvPr>
            <p:ph idx="3" type="title"/>
          </p:nvPr>
        </p:nvSpPr>
        <p:spPr>
          <a:xfrm>
            <a:off x="6745500" y="3412200"/>
            <a:ext cx="1678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23" name="Google Shape;423;p75"/>
          <p:cNvSpPr txBox="1"/>
          <p:nvPr>
            <p:ph idx="4" type="subTitle"/>
          </p:nvPr>
        </p:nvSpPr>
        <p:spPr>
          <a:xfrm>
            <a:off x="6745500" y="3809100"/>
            <a:ext cx="1678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4" name="Google Shape;424;p75"/>
          <p:cNvSpPr txBox="1"/>
          <p:nvPr>
            <p:ph idx="5" type="title"/>
          </p:nvPr>
        </p:nvSpPr>
        <p:spPr>
          <a:xfrm>
            <a:off x="720000" y="3412200"/>
            <a:ext cx="1678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25" name="Google Shape;425;p75"/>
          <p:cNvSpPr txBox="1"/>
          <p:nvPr>
            <p:ph idx="6" type="subTitle"/>
          </p:nvPr>
        </p:nvSpPr>
        <p:spPr>
          <a:xfrm>
            <a:off x="720000" y="3809100"/>
            <a:ext cx="1678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6" name="Google Shape;426;p75"/>
          <p:cNvSpPr txBox="1"/>
          <p:nvPr>
            <p:ph idx="7" type="title"/>
          </p:nvPr>
        </p:nvSpPr>
        <p:spPr>
          <a:xfrm>
            <a:off x="4737000" y="3412200"/>
            <a:ext cx="1678500" cy="476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sz="1800">
                <a:solidFill>
                  <a:schemeClr val="lt2"/>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27" name="Google Shape;427;p75"/>
          <p:cNvSpPr txBox="1"/>
          <p:nvPr>
            <p:ph idx="8" type="subTitle"/>
          </p:nvPr>
        </p:nvSpPr>
        <p:spPr>
          <a:xfrm>
            <a:off x="4737000" y="3809100"/>
            <a:ext cx="1678500" cy="794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428" name="Shape 428"/>
        <p:cNvGrpSpPr/>
        <p:nvPr/>
      </p:nvGrpSpPr>
      <p:grpSpPr>
        <a:xfrm>
          <a:off x="0" y="0"/>
          <a:ext cx="0" cy="0"/>
          <a:chOff x="0" y="0"/>
          <a:chExt cx="0" cy="0"/>
        </a:xfrm>
      </p:grpSpPr>
      <p:sp>
        <p:nvSpPr>
          <p:cNvPr id="429" name="Google Shape;429;p76"/>
          <p:cNvSpPr/>
          <p:nvPr/>
        </p:nvSpPr>
        <p:spPr>
          <a:xfrm rot="10800000">
            <a:off x="1721549" y="539994"/>
            <a:ext cx="1485600" cy="5146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6"/>
          <p:cNvSpPr/>
          <p:nvPr/>
        </p:nvSpPr>
        <p:spPr>
          <a:xfrm>
            <a:off x="3829199" y="-431881"/>
            <a:ext cx="1485600" cy="5146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76"/>
          <p:cNvSpPr/>
          <p:nvPr/>
        </p:nvSpPr>
        <p:spPr>
          <a:xfrm rot="10800000">
            <a:off x="5936849" y="406319"/>
            <a:ext cx="1485600" cy="5146200"/>
          </a:xfrm>
          <a:prstGeom prst="trapezoid">
            <a:avLst>
              <a:gd fmla="val 39339"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2" name="Google Shape;432;p76"/>
          <p:cNvGrpSpPr/>
          <p:nvPr/>
        </p:nvGrpSpPr>
        <p:grpSpPr>
          <a:xfrm>
            <a:off x="719640" y="-1150845"/>
            <a:ext cx="7704246" cy="7447397"/>
            <a:chOff x="3319625" y="2830275"/>
            <a:chExt cx="1130550" cy="1092875"/>
          </a:xfrm>
        </p:grpSpPr>
        <p:sp>
          <p:nvSpPr>
            <p:cNvPr id="433" name="Google Shape;433;p76"/>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6"/>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7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7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7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4" name="Google Shape;444;p76"/>
          <p:cNvSpPr txBox="1"/>
          <p:nvPr>
            <p:ph type="title"/>
          </p:nvPr>
        </p:nvSpPr>
        <p:spPr>
          <a:xfrm>
            <a:off x="720000" y="1203950"/>
            <a:ext cx="3488700" cy="920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4800"/>
              <a:buNone/>
              <a:defRPr sz="36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p:txBody>
      </p:sp>
      <p:sp>
        <p:nvSpPr>
          <p:cNvPr id="445" name="Google Shape;445;p76"/>
          <p:cNvSpPr txBox="1"/>
          <p:nvPr>
            <p:ph idx="1" type="subTitle"/>
          </p:nvPr>
        </p:nvSpPr>
        <p:spPr>
          <a:xfrm>
            <a:off x="720000" y="1933550"/>
            <a:ext cx="3488700" cy="524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6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46" name="Google Shape;446;p76"/>
          <p:cNvSpPr txBox="1"/>
          <p:nvPr>
            <p:ph idx="2" type="title"/>
          </p:nvPr>
        </p:nvSpPr>
        <p:spPr>
          <a:xfrm>
            <a:off x="4935300" y="1203950"/>
            <a:ext cx="3488700" cy="920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4800"/>
              <a:buNone/>
              <a:defRPr sz="36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p:txBody>
      </p:sp>
      <p:sp>
        <p:nvSpPr>
          <p:cNvPr id="447" name="Google Shape;447;p76"/>
          <p:cNvSpPr txBox="1"/>
          <p:nvPr>
            <p:ph idx="3" type="subTitle"/>
          </p:nvPr>
        </p:nvSpPr>
        <p:spPr>
          <a:xfrm>
            <a:off x="4935300" y="1933550"/>
            <a:ext cx="3488700" cy="524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6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48" name="Google Shape;448;p76"/>
          <p:cNvSpPr txBox="1"/>
          <p:nvPr>
            <p:ph idx="4" type="title"/>
          </p:nvPr>
        </p:nvSpPr>
        <p:spPr>
          <a:xfrm>
            <a:off x="2827575" y="2740600"/>
            <a:ext cx="3488700" cy="80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4800"/>
              <a:buNone/>
              <a:defRPr sz="3600">
                <a:solidFill>
                  <a:schemeClr val="lt2"/>
                </a:solidFill>
              </a:defRPr>
            </a:lvl1pPr>
            <a:lvl2pPr lvl="1" algn="ctr">
              <a:lnSpc>
                <a:spcPct val="100000"/>
              </a:lnSpc>
              <a:spcBef>
                <a:spcPts val="0"/>
              </a:spcBef>
              <a:spcAft>
                <a:spcPts val="0"/>
              </a:spcAft>
              <a:buClr>
                <a:schemeClr val="lt2"/>
              </a:buClr>
              <a:buSzPts val="4800"/>
              <a:buNone/>
              <a:defRPr sz="4800">
                <a:solidFill>
                  <a:schemeClr val="lt2"/>
                </a:solidFill>
              </a:defRPr>
            </a:lvl2pPr>
            <a:lvl3pPr lvl="2" algn="ctr">
              <a:lnSpc>
                <a:spcPct val="100000"/>
              </a:lnSpc>
              <a:spcBef>
                <a:spcPts val="0"/>
              </a:spcBef>
              <a:spcAft>
                <a:spcPts val="0"/>
              </a:spcAft>
              <a:buClr>
                <a:schemeClr val="lt2"/>
              </a:buClr>
              <a:buSzPts val="4800"/>
              <a:buNone/>
              <a:defRPr sz="4800">
                <a:solidFill>
                  <a:schemeClr val="lt2"/>
                </a:solidFill>
              </a:defRPr>
            </a:lvl3pPr>
            <a:lvl4pPr lvl="3" algn="ctr">
              <a:lnSpc>
                <a:spcPct val="100000"/>
              </a:lnSpc>
              <a:spcBef>
                <a:spcPts val="0"/>
              </a:spcBef>
              <a:spcAft>
                <a:spcPts val="0"/>
              </a:spcAft>
              <a:buClr>
                <a:schemeClr val="lt2"/>
              </a:buClr>
              <a:buSzPts val="4800"/>
              <a:buNone/>
              <a:defRPr sz="4800">
                <a:solidFill>
                  <a:schemeClr val="lt2"/>
                </a:solidFill>
              </a:defRPr>
            </a:lvl4pPr>
            <a:lvl5pPr lvl="4" algn="ctr">
              <a:lnSpc>
                <a:spcPct val="100000"/>
              </a:lnSpc>
              <a:spcBef>
                <a:spcPts val="0"/>
              </a:spcBef>
              <a:spcAft>
                <a:spcPts val="0"/>
              </a:spcAft>
              <a:buClr>
                <a:schemeClr val="lt2"/>
              </a:buClr>
              <a:buSzPts val="4800"/>
              <a:buNone/>
              <a:defRPr sz="4800">
                <a:solidFill>
                  <a:schemeClr val="lt2"/>
                </a:solidFill>
              </a:defRPr>
            </a:lvl5pPr>
            <a:lvl6pPr lvl="5" algn="ctr">
              <a:lnSpc>
                <a:spcPct val="100000"/>
              </a:lnSpc>
              <a:spcBef>
                <a:spcPts val="0"/>
              </a:spcBef>
              <a:spcAft>
                <a:spcPts val="0"/>
              </a:spcAft>
              <a:buClr>
                <a:schemeClr val="lt2"/>
              </a:buClr>
              <a:buSzPts val="4800"/>
              <a:buNone/>
              <a:defRPr sz="4800">
                <a:solidFill>
                  <a:schemeClr val="lt2"/>
                </a:solidFill>
              </a:defRPr>
            </a:lvl6pPr>
            <a:lvl7pPr lvl="6" algn="ctr">
              <a:lnSpc>
                <a:spcPct val="100000"/>
              </a:lnSpc>
              <a:spcBef>
                <a:spcPts val="0"/>
              </a:spcBef>
              <a:spcAft>
                <a:spcPts val="0"/>
              </a:spcAft>
              <a:buClr>
                <a:schemeClr val="lt2"/>
              </a:buClr>
              <a:buSzPts val="4800"/>
              <a:buNone/>
              <a:defRPr sz="4800">
                <a:solidFill>
                  <a:schemeClr val="lt2"/>
                </a:solidFill>
              </a:defRPr>
            </a:lvl7pPr>
            <a:lvl8pPr lvl="7" algn="ctr">
              <a:lnSpc>
                <a:spcPct val="100000"/>
              </a:lnSpc>
              <a:spcBef>
                <a:spcPts val="0"/>
              </a:spcBef>
              <a:spcAft>
                <a:spcPts val="0"/>
              </a:spcAft>
              <a:buClr>
                <a:schemeClr val="lt2"/>
              </a:buClr>
              <a:buSzPts val="4800"/>
              <a:buNone/>
              <a:defRPr sz="4800">
                <a:solidFill>
                  <a:schemeClr val="lt2"/>
                </a:solidFill>
              </a:defRPr>
            </a:lvl8pPr>
            <a:lvl9pPr lvl="8" algn="ctr">
              <a:lnSpc>
                <a:spcPct val="100000"/>
              </a:lnSpc>
              <a:spcBef>
                <a:spcPts val="0"/>
              </a:spcBef>
              <a:spcAft>
                <a:spcPts val="0"/>
              </a:spcAft>
              <a:buClr>
                <a:schemeClr val="lt2"/>
              </a:buClr>
              <a:buSzPts val="4800"/>
              <a:buNone/>
              <a:defRPr sz="4800">
                <a:solidFill>
                  <a:schemeClr val="lt2"/>
                </a:solidFill>
              </a:defRPr>
            </a:lvl9pPr>
          </a:lstStyle>
          <a:p/>
        </p:txBody>
      </p:sp>
      <p:sp>
        <p:nvSpPr>
          <p:cNvPr id="449" name="Google Shape;449;p76"/>
          <p:cNvSpPr txBox="1"/>
          <p:nvPr>
            <p:ph idx="5" type="subTitle"/>
          </p:nvPr>
        </p:nvSpPr>
        <p:spPr>
          <a:xfrm>
            <a:off x="2827475" y="3414850"/>
            <a:ext cx="3488700" cy="5247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6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450" name="Shape 450"/>
        <p:cNvGrpSpPr/>
        <p:nvPr/>
      </p:nvGrpSpPr>
      <p:grpSpPr>
        <a:xfrm>
          <a:off x="0" y="0"/>
          <a:ext cx="0" cy="0"/>
          <a:chOff x="0" y="0"/>
          <a:chExt cx="0" cy="0"/>
        </a:xfrm>
      </p:grpSpPr>
      <p:sp>
        <p:nvSpPr>
          <p:cNvPr id="451" name="Google Shape;451;p77"/>
          <p:cNvSpPr txBox="1"/>
          <p:nvPr>
            <p:ph type="title"/>
          </p:nvPr>
        </p:nvSpPr>
        <p:spPr>
          <a:xfrm>
            <a:off x="720000" y="1619250"/>
            <a:ext cx="3852000" cy="933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2"/>
              </a:buClr>
              <a:buSzPts val="2800"/>
              <a:buNone/>
              <a:defRPr sz="2500">
                <a:solidFill>
                  <a:schemeClr val="lt2"/>
                </a:solidFill>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452" name="Google Shape;452;p77"/>
          <p:cNvSpPr txBox="1"/>
          <p:nvPr>
            <p:ph idx="1" type="subTitle"/>
          </p:nvPr>
        </p:nvSpPr>
        <p:spPr>
          <a:xfrm>
            <a:off x="720000" y="2552700"/>
            <a:ext cx="3852000" cy="1374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453" name="Google Shape;453;p77"/>
          <p:cNvGrpSpPr/>
          <p:nvPr/>
        </p:nvGrpSpPr>
        <p:grpSpPr>
          <a:xfrm>
            <a:off x="3681784" y="-106692"/>
            <a:ext cx="5385827" cy="5206129"/>
            <a:chOff x="3319625" y="2830275"/>
            <a:chExt cx="1130550" cy="1092875"/>
          </a:xfrm>
        </p:grpSpPr>
        <p:sp>
          <p:nvSpPr>
            <p:cNvPr id="454" name="Google Shape;454;p7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7"/>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7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7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7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5" name="Google Shape;465;p77"/>
          <p:cNvSpPr/>
          <p:nvPr/>
        </p:nvSpPr>
        <p:spPr>
          <a:xfrm rot="-5400000">
            <a:off x="1407242" y="6543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466" name="Shape 466"/>
        <p:cNvGrpSpPr/>
        <p:nvPr/>
      </p:nvGrpSpPr>
      <p:grpSpPr>
        <a:xfrm>
          <a:off x="0" y="0"/>
          <a:ext cx="0" cy="0"/>
          <a:chOff x="0" y="0"/>
          <a:chExt cx="0" cy="0"/>
        </a:xfrm>
      </p:grpSpPr>
      <p:sp>
        <p:nvSpPr>
          <p:cNvPr id="467" name="Google Shape;467;p78"/>
          <p:cNvSpPr txBox="1"/>
          <p:nvPr>
            <p:ph type="title"/>
          </p:nvPr>
        </p:nvSpPr>
        <p:spPr>
          <a:xfrm>
            <a:off x="4572000" y="1619400"/>
            <a:ext cx="3852000" cy="933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2"/>
              </a:buClr>
              <a:buSzPts val="2800"/>
              <a:buNone/>
              <a:defRPr sz="2500">
                <a:solidFill>
                  <a:schemeClr val="lt2"/>
                </a:solidFill>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468" name="Google Shape;468;p78"/>
          <p:cNvSpPr txBox="1"/>
          <p:nvPr>
            <p:ph idx="1" type="subTitle"/>
          </p:nvPr>
        </p:nvSpPr>
        <p:spPr>
          <a:xfrm>
            <a:off x="4572000" y="2552700"/>
            <a:ext cx="3852000" cy="1374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469" name="Google Shape;469;p78"/>
          <p:cNvGrpSpPr/>
          <p:nvPr/>
        </p:nvGrpSpPr>
        <p:grpSpPr>
          <a:xfrm>
            <a:off x="-77404" y="-106692"/>
            <a:ext cx="5385827" cy="5206129"/>
            <a:chOff x="3319625" y="2830275"/>
            <a:chExt cx="1130550" cy="1092875"/>
          </a:xfrm>
        </p:grpSpPr>
        <p:sp>
          <p:nvSpPr>
            <p:cNvPr id="470" name="Google Shape;470;p78"/>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78"/>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7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7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1" name="Google Shape;481;p78"/>
          <p:cNvSpPr/>
          <p:nvPr/>
        </p:nvSpPr>
        <p:spPr>
          <a:xfrm rot="5400000">
            <a:off x="5874417" y="6543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482" name="Shape 482"/>
        <p:cNvGrpSpPr/>
        <p:nvPr/>
      </p:nvGrpSpPr>
      <p:grpSpPr>
        <a:xfrm>
          <a:off x="0" y="0"/>
          <a:ext cx="0" cy="0"/>
          <a:chOff x="0" y="0"/>
          <a:chExt cx="0" cy="0"/>
        </a:xfrm>
      </p:grpSpPr>
      <p:sp>
        <p:nvSpPr>
          <p:cNvPr id="483" name="Google Shape;483;p79"/>
          <p:cNvSpPr txBox="1"/>
          <p:nvPr>
            <p:ph type="title"/>
          </p:nvPr>
        </p:nvSpPr>
        <p:spPr>
          <a:xfrm>
            <a:off x="720000" y="646275"/>
            <a:ext cx="3852000" cy="7992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2"/>
              </a:buClr>
              <a:buSzPts val="2800"/>
              <a:buNone/>
              <a:defRPr b="1" sz="4200">
                <a:solidFill>
                  <a:schemeClr val="lt2"/>
                </a:solidFill>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484" name="Google Shape;484;p79"/>
          <p:cNvSpPr txBox="1"/>
          <p:nvPr>
            <p:ph idx="1" type="subTitle"/>
          </p:nvPr>
        </p:nvSpPr>
        <p:spPr>
          <a:xfrm>
            <a:off x="720000" y="1445475"/>
            <a:ext cx="3852000" cy="13989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85" name="Google Shape;485;p79"/>
          <p:cNvSpPr txBox="1"/>
          <p:nvPr/>
        </p:nvSpPr>
        <p:spPr>
          <a:xfrm>
            <a:off x="720000" y="3432600"/>
            <a:ext cx="3407400" cy="85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Dosis"/>
                <a:ea typeface="Dosis"/>
                <a:cs typeface="Dosis"/>
                <a:sym typeface="Dosis"/>
              </a:rPr>
              <a:t>CREDITS: This presentation template was created by </a:t>
            </a:r>
            <a:r>
              <a:rPr b="0" i="0" lang="en-GB" sz="1200" u="none" cap="none" strike="noStrike">
                <a:solidFill>
                  <a:schemeClr val="lt1"/>
                </a:solidFill>
                <a:uFill>
                  <a:noFill/>
                </a:uFill>
                <a:latin typeface="Dosis"/>
                <a:ea typeface="Dosis"/>
                <a:cs typeface="Dosis"/>
                <a:sym typeface="Dosis"/>
                <a:hlinkClick r:id="rId2">
                  <a:extLst>
                    <a:ext uri="{A12FA001-AC4F-418D-AE19-62706E023703}">
                      <ahyp:hlinkClr val="tx"/>
                    </a:ext>
                  </a:extLst>
                </a:hlinkClick>
              </a:rPr>
              <a:t>Slidesgo</a:t>
            </a:r>
            <a:r>
              <a:rPr b="0" i="0" lang="en-GB" sz="1200" u="none" cap="none" strike="noStrike">
                <a:solidFill>
                  <a:schemeClr val="lt1"/>
                </a:solidFill>
                <a:latin typeface="Dosis"/>
                <a:ea typeface="Dosis"/>
                <a:cs typeface="Dosis"/>
                <a:sym typeface="Dosis"/>
              </a:rPr>
              <a:t>, including icons by </a:t>
            </a:r>
            <a:r>
              <a:rPr b="0" i="0" lang="en-GB" sz="1200" u="none" cap="none" strike="noStrike">
                <a:solidFill>
                  <a:schemeClr val="lt1"/>
                </a:solidFill>
                <a:uFill>
                  <a:noFill/>
                </a:uFill>
                <a:latin typeface="Dosis"/>
                <a:ea typeface="Dosis"/>
                <a:cs typeface="Dosis"/>
                <a:sym typeface="Dosis"/>
                <a:hlinkClick r:id="rId3">
                  <a:extLst>
                    <a:ext uri="{A12FA001-AC4F-418D-AE19-62706E023703}">
                      <ahyp:hlinkClr val="tx"/>
                    </a:ext>
                  </a:extLst>
                </a:hlinkClick>
              </a:rPr>
              <a:t>Flaticon</a:t>
            </a:r>
            <a:r>
              <a:rPr b="0" i="0" lang="en-GB" sz="1200" u="none" cap="none" strike="noStrike">
                <a:solidFill>
                  <a:schemeClr val="lt1"/>
                </a:solidFill>
                <a:latin typeface="Dosis"/>
                <a:ea typeface="Dosis"/>
                <a:cs typeface="Dosis"/>
                <a:sym typeface="Dosis"/>
              </a:rPr>
              <a:t>, and infographics &amp; images by </a:t>
            </a:r>
            <a:r>
              <a:rPr b="0" i="0" lang="en-GB" sz="1200" u="none" cap="none" strike="noStrike">
                <a:solidFill>
                  <a:schemeClr val="lt1"/>
                </a:solidFill>
                <a:uFill>
                  <a:noFill/>
                </a:uFill>
                <a:latin typeface="Dosis"/>
                <a:ea typeface="Dosis"/>
                <a:cs typeface="Dosis"/>
                <a:sym typeface="Dosis"/>
                <a:hlinkClick r:id="rId4">
                  <a:extLst>
                    <a:ext uri="{A12FA001-AC4F-418D-AE19-62706E023703}">
                      <ahyp:hlinkClr val="tx"/>
                    </a:ext>
                  </a:extLst>
                </a:hlinkClick>
              </a:rPr>
              <a:t>Freepik</a:t>
            </a:r>
            <a:r>
              <a:rPr b="0" i="0" lang="en-GB" sz="1200" u="none" cap="none" strike="noStrike">
                <a:solidFill>
                  <a:schemeClr val="lt1"/>
                </a:solidFill>
                <a:latin typeface="Dosis"/>
                <a:ea typeface="Dosis"/>
                <a:cs typeface="Dosis"/>
                <a:sym typeface="Dosis"/>
              </a:rPr>
              <a:t>. </a:t>
            </a:r>
            <a:endParaRPr b="0" i="0" sz="1200" u="none" cap="none" strike="noStrike">
              <a:solidFill>
                <a:schemeClr val="lt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Dosis"/>
              <a:ea typeface="Dosis"/>
              <a:cs typeface="Dosis"/>
              <a:sym typeface="Dosis"/>
            </a:endParaRPr>
          </a:p>
        </p:txBody>
      </p:sp>
      <p:grpSp>
        <p:nvGrpSpPr>
          <p:cNvPr id="486" name="Google Shape;486;p79"/>
          <p:cNvGrpSpPr/>
          <p:nvPr/>
        </p:nvGrpSpPr>
        <p:grpSpPr>
          <a:xfrm>
            <a:off x="3681784" y="-106692"/>
            <a:ext cx="5385827" cy="5206129"/>
            <a:chOff x="3319625" y="2830275"/>
            <a:chExt cx="1130550" cy="1092875"/>
          </a:xfrm>
        </p:grpSpPr>
        <p:sp>
          <p:nvSpPr>
            <p:cNvPr id="487" name="Google Shape;487;p79"/>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9"/>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7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7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7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7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7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98" name="Shape 498"/>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499" name="Shape 499"/>
        <p:cNvGrpSpPr/>
        <p:nvPr/>
      </p:nvGrpSpPr>
      <p:grpSpPr>
        <a:xfrm>
          <a:off x="0" y="0"/>
          <a:ext cx="0" cy="0"/>
          <a:chOff x="0" y="0"/>
          <a:chExt cx="0" cy="0"/>
        </a:xfrm>
      </p:grpSpPr>
      <p:grpSp>
        <p:nvGrpSpPr>
          <p:cNvPr id="500" name="Google Shape;500;p85"/>
          <p:cNvGrpSpPr/>
          <p:nvPr/>
        </p:nvGrpSpPr>
        <p:grpSpPr>
          <a:xfrm>
            <a:off x="719640" y="-1150845"/>
            <a:ext cx="7704246" cy="7447397"/>
            <a:chOff x="3319625" y="2830275"/>
            <a:chExt cx="1130550" cy="1092875"/>
          </a:xfrm>
        </p:grpSpPr>
        <p:sp>
          <p:nvSpPr>
            <p:cNvPr id="501" name="Google Shape;501;p85"/>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85"/>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8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8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8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8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8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8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8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8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8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512" name="Shape 512"/>
        <p:cNvGrpSpPr/>
        <p:nvPr/>
      </p:nvGrpSpPr>
      <p:grpSpPr>
        <a:xfrm>
          <a:off x="0" y="0"/>
          <a:ext cx="0" cy="0"/>
          <a:chOff x="0" y="0"/>
          <a:chExt cx="0" cy="0"/>
        </a:xfrm>
      </p:grpSpPr>
      <p:grpSp>
        <p:nvGrpSpPr>
          <p:cNvPr id="513" name="Google Shape;513;p86"/>
          <p:cNvGrpSpPr/>
          <p:nvPr/>
        </p:nvGrpSpPr>
        <p:grpSpPr>
          <a:xfrm>
            <a:off x="3681784" y="-106692"/>
            <a:ext cx="5385827" cy="5206129"/>
            <a:chOff x="3319625" y="2830275"/>
            <a:chExt cx="1130550" cy="1092875"/>
          </a:xfrm>
        </p:grpSpPr>
        <p:sp>
          <p:nvSpPr>
            <p:cNvPr id="514" name="Google Shape;514;p8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86"/>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8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8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8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8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8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8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8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8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8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5" name="Google Shape;525;p86"/>
          <p:cNvSpPr/>
          <p:nvPr/>
        </p:nvSpPr>
        <p:spPr>
          <a:xfrm rot="-7662554">
            <a:off x="975158" y="1078241"/>
            <a:ext cx="1937368" cy="5146151"/>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86"/>
          <p:cNvSpPr/>
          <p:nvPr/>
        </p:nvSpPr>
        <p:spPr>
          <a:xfrm rot="-3194833">
            <a:off x="988100" y="-1112469"/>
            <a:ext cx="1937284" cy="514603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46" name="Shape 46"/>
        <p:cNvGrpSpPr/>
        <p:nvPr/>
      </p:nvGrpSpPr>
      <p:grpSpPr>
        <a:xfrm>
          <a:off x="0" y="0"/>
          <a:ext cx="0" cy="0"/>
          <a:chOff x="0" y="0"/>
          <a:chExt cx="0" cy="0"/>
        </a:xfrm>
      </p:grpSpPr>
      <p:grpSp>
        <p:nvGrpSpPr>
          <p:cNvPr id="47" name="Google Shape;47;p56"/>
          <p:cNvGrpSpPr/>
          <p:nvPr/>
        </p:nvGrpSpPr>
        <p:grpSpPr>
          <a:xfrm>
            <a:off x="3681784" y="-106692"/>
            <a:ext cx="5385827" cy="5206129"/>
            <a:chOff x="3319625" y="2830275"/>
            <a:chExt cx="1130550" cy="1092875"/>
          </a:xfrm>
        </p:grpSpPr>
        <p:sp>
          <p:nvSpPr>
            <p:cNvPr id="48" name="Google Shape;48;p5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6"/>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56"/>
          <p:cNvSpPr txBox="1"/>
          <p:nvPr>
            <p:ph type="title"/>
          </p:nvPr>
        </p:nvSpPr>
        <p:spPr>
          <a:xfrm>
            <a:off x="4971900" y="1793125"/>
            <a:ext cx="3452100" cy="572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800"/>
              <a:buNone/>
              <a:defRPr sz="3600">
                <a:solidFill>
                  <a:schemeClr val="l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56"/>
          <p:cNvSpPr txBox="1"/>
          <p:nvPr>
            <p:ph idx="1" type="subTitle"/>
          </p:nvPr>
        </p:nvSpPr>
        <p:spPr>
          <a:xfrm>
            <a:off x="4971900" y="2365825"/>
            <a:ext cx="3452100" cy="1374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1" name="Google Shape;61;p56"/>
          <p:cNvSpPr/>
          <p:nvPr/>
        </p:nvSpPr>
        <p:spPr>
          <a:xfrm rot="10800000">
            <a:off x="589198" y="40632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4_1_1">
    <p:spTree>
      <p:nvGrpSpPr>
        <p:cNvPr id="527" name="Shape 527"/>
        <p:cNvGrpSpPr/>
        <p:nvPr/>
      </p:nvGrpSpPr>
      <p:grpSpPr>
        <a:xfrm>
          <a:off x="0" y="0"/>
          <a:ext cx="0" cy="0"/>
          <a:chOff x="0" y="0"/>
          <a:chExt cx="0" cy="0"/>
        </a:xfrm>
      </p:grpSpPr>
      <p:grpSp>
        <p:nvGrpSpPr>
          <p:cNvPr id="528" name="Google Shape;528;p87"/>
          <p:cNvGrpSpPr/>
          <p:nvPr/>
        </p:nvGrpSpPr>
        <p:grpSpPr>
          <a:xfrm>
            <a:off x="719640" y="-1150845"/>
            <a:ext cx="7704246" cy="7447397"/>
            <a:chOff x="3319625" y="2830275"/>
            <a:chExt cx="1130550" cy="1092875"/>
          </a:xfrm>
        </p:grpSpPr>
        <p:sp>
          <p:nvSpPr>
            <p:cNvPr id="529" name="Google Shape;529;p87"/>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87"/>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8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8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8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8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8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8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8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8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8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0" name="Google Shape;540;p87"/>
          <p:cNvSpPr/>
          <p:nvPr/>
        </p:nvSpPr>
        <p:spPr>
          <a:xfrm rot="-3194833">
            <a:off x="988100" y="-1112469"/>
            <a:ext cx="1937284" cy="514603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87"/>
          <p:cNvSpPr/>
          <p:nvPr/>
        </p:nvSpPr>
        <p:spPr>
          <a:xfrm rot="3137446">
            <a:off x="6169528" y="-1112509"/>
            <a:ext cx="1937368" cy="5146151"/>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0">
    <p:spTree>
      <p:nvGrpSpPr>
        <p:cNvPr id="542" name="Shape 542"/>
        <p:cNvGrpSpPr/>
        <p:nvPr/>
      </p:nvGrpSpPr>
      <p:grpSpPr>
        <a:xfrm>
          <a:off x="0" y="0"/>
          <a:ext cx="0" cy="0"/>
          <a:chOff x="0" y="0"/>
          <a:chExt cx="0" cy="0"/>
        </a:xfrm>
      </p:grpSpPr>
      <p:grpSp>
        <p:nvGrpSpPr>
          <p:cNvPr id="543" name="Google Shape;543;p88"/>
          <p:cNvGrpSpPr/>
          <p:nvPr/>
        </p:nvGrpSpPr>
        <p:grpSpPr>
          <a:xfrm>
            <a:off x="-993616" y="-106692"/>
            <a:ext cx="5385827" cy="5206129"/>
            <a:chOff x="3319625" y="2830275"/>
            <a:chExt cx="1130550" cy="1092875"/>
          </a:xfrm>
        </p:grpSpPr>
        <p:sp>
          <p:nvSpPr>
            <p:cNvPr id="544" name="Google Shape;544;p88"/>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88"/>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8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8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8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8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8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8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8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8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8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5" name="Google Shape;555;p88"/>
          <p:cNvSpPr/>
          <p:nvPr/>
        </p:nvSpPr>
        <p:spPr>
          <a:xfrm rot="5400000">
            <a:off x="5874417" y="6543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 name="Shape 62"/>
        <p:cNvGrpSpPr/>
        <p:nvPr/>
      </p:nvGrpSpPr>
      <p:grpSpPr>
        <a:xfrm>
          <a:off x="0" y="0"/>
          <a:ext cx="0" cy="0"/>
          <a:chOff x="0" y="0"/>
          <a:chExt cx="0" cy="0"/>
        </a:xfrm>
      </p:grpSpPr>
      <p:grpSp>
        <p:nvGrpSpPr>
          <p:cNvPr id="63" name="Google Shape;63;p57"/>
          <p:cNvGrpSpPr/>
          <p:nvPr/>
        </p:nvGrpSpPr>
        <p:grpSpPr>
          <a:xfrm>
            <a:off x="1911486" y="-75195"/>
            <a:ext cx="5321047" cy="5143507"/>
            <a:chOff x="3319625" y="2830275"/>
            <a:chExt cx="1130550" cy="1092875"/>
          </a:xfrm>
        </p:grpSpPr>
        <p:sp>
          <p:nvSpPr>
            <p:cNvPr id="64" name="Google Shape;64;p5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7"/>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57"/>
          <p:cNvSpPr txBox="1"/>
          <p:nvPr>
            <p:ph type="title"/>
          </p:nvPr>
        </p:nvSpPr>
        <p:spPr>
          <a:xfrm>
            <a:off x="2118151" y="1019400"/>
            <a:ext cx="760800" cy="85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5000"/>
              <a:buNone/>
              <a:defRPr sz="6000">
                <a:solidFill>
                  <a:schemeClr val="lt2"/>
                </a:solidFill>
              </a:defRPr>
            </a:lvl1pPr>
            <a:lvl2pPr lvl="1" algn="l">
              <a:lnSpc>
                <a:spcPct val="100000"/>
              </a:lnSpc>
              <a:spcBef>
                <a:spcPts val="0"/>
              </a:spcBef>
              <a:spcAft>
                <a:spcPts val="0"/>
              </a:spcAft>
              <a:buSzPts val="5000"/>
              <a:buFont typeface="Vollkorn"/>
              <a:buNone/>
              <a:defRPr b="1" sz="5000">
                <a:latin typeface="Vollkorn"/>
                <a:ea typeface="Vollkorn"/>
                <a:cs typeface="Vollkorn"/>
                <a:sym typeface="Vollkorn"/>
              </a:defRPr>
            </a:lvl2pPr>
            <a:lvl3pPr lvl="2" algn="l">
              <a:lnSpc>
                <a:spcPct val="100000"/>
              </a:lnSpc>
              <a:spcBef>
                <a:spcPts val="0"/>
              </a:spcBef>
              <a:spcAft>
                <a:spcPts val="0"/>
              </a:spcAft>
              <a:buSzPts val="5000"/>
              <a:buFont typeface="Vollkorn"/>
              <a:buNone/>
              <a:defRPr b="1" sz="5000">
                <a:latin typeface="Vollkorn"/>
                <a:ea typeface="Vollkorn"/>
                <a:cs typeface="Vollkorn"/>
                <a:sym typeface="Vollkorn"/>
              </a:defRPr>
            </a:lvl3pPr>
            <a:lvl4pPr lvl="3" algn="l">
              <a:lnSpc>
                <a:spcPct val="100000"/>
              </a:lnSpc>
              <a:spcBef>
                <a:spcPts val="0"/>
              </a:spcBef>
              <a:spcAft>
                <a:spcPts val="0"/>
              </a:spcAft>
              <a:buSzPts val="5000"/>
              <a:buFont typeface="Vollkorn"/>
              <a:buNone/>
              <a:defRPr b="1" sz="5000">
                <a:latin typeface="Vollkorn"/>
                <a:ea typeface="Vollkorn"/>
                <a:cs typeface="Vollkorn"/>
                <a:sym typeface="Vollkorn"/>
              </a:defRPr>
            </a:lvl4pPr>
            <a:lvl5pPr lvl="4" algn="l">
              <a:lnSpc>
                <a:spcPct val="100000"/>
              </a:lnSpc>
              <a:spcBef>
                <a:spcPts val="0"/>
              </a:spcBef>
              <a:spcAft>
                <a:spcPts val="0"/>
              </a:spcAft>
              <a:buSzPts val="5000"/>
              <a:buFont typeface="Vollkorn"/>
              <a:buNone/>
              <a:defRPr b="1" sz="5000">
                <a:latin typeface="Vollkorn"/>
                <a:ea typeface="Vollkorn"/>
                <a:cs typeface="Vollkorn"/>
                <a:sym typeface="Vollkorn"/>
              </a:defRPr>
            </a:lvl5pPr>
            <a:lvl6pPr lvl="5" algn="l">
              <a:lnSpc>
                <a:spcPct val="100000"/>
              </a:lnSpc>
              <a:spcBef>
                <a:spcPts val="0"/>
              </a:spcBef>
              <a:spcAft>
                <a:spcPts val="0"/>
              </a:spcAft>
              <a:buSzPts val="5000"/>
              <a:buFont typeface="Vollkorn"/>
              <a:buNone/>
              <a:defRPr b="1" sz="5000">
                <a:latin typeface="Vollkorn"/>
                <a:ea typeface="Vollkorn"/>
                <a:cs typeface="Vollkorn"/>
                <a:sym typeface="Vollkorn"/>
              </a:defRPr>
            </a:lvl6pPr>
            <a:lvl7pPr lvl="6" algn="l">
              <a:lnSpc>
                <a:spcPct val="100000"/>
              </a:lnSpc>
              <a:spcBef>
                <a:spcPts val="0"/>
              </a:spcBef>
              <a:spcAft>
                <a:spcPts val="0"/>
              </a:spcAft>
              <a:buSzPts val="5000"/>
              <a:buFont typeface="Vollkorn"/>
              <a:buNone/>
              <a:defRPr b="1" sz="5000">
                <a:latin typeface="Vollkorn"/>
                <a:ea typeface="Vollkorn"/>
                <a:cs typeface="Vollkorn"/>
                <a:sym typeface="Vollkorn"/>
              </a:defRPr>
            </a:lvl7pPr>
            <a:lvl8pPr lvl="7" algn="l">
              <a:lnSpc>
                <a:spcPct val="100000"/>
              </a:lnSpc>
              <a:spcBef>
                <a:spcPts val="0"/>
              </a:spcBef>
              <a:spcAft>
                <a:spcPts val="0"/>
              </a:spcAft>
              <a:buSzPts val="5000"/>
              <a:buFont typeface="Vollkorn"/>
              <a:buNone/>
              <a:defRPr b="1" sz="5000">
                <a:latin typeface="Vollkorn"/>
                <a:ea typeface="Vollkorn"/>
                <a:cs typeface="Vollkorn"/>
                <a:sym typeface="Vollkorn"/>
              </a:defRPr>
            </a:lvl8pPr>
            <a:lvl9pPr lvl="8" algn="l">
              <a:lnSpc>
                <a:spcPct val="100000"/>
              </a:lnSpc>
              <a:spcBef>
                <a:spcPts val="0"/>
              </a:spcBef>
              <a:spcAft>
                <a:spcPts val="0"/>
              </a:spcAft>
              <a:buSzPts val="5000"/>
              <a:buFont typeface="Vollkorn"/>
              <a:buNone/>
              <a:defRPr b="1" sz="5000">
                <a:latin typeface="Vollkorn"/>
                <a:ea typeface="Vollkorn"/>
                <a:cs typeface="Vollkorn"/>
                <a:sym typeface="Vollkorn"/>
              </a:defRPr>
            </a:lvl9pPr>
          </a:lstStyle>
          <a:p/>
        </p:txBody>
      </p:sp>
      <p:sp>
        <p:nvSpPr>
          <p:cNvPr id="76" name="Google Shape;76;p57"/>
          <p:cNvSpPr txBox="1"/>
          <p:nvPr>
            <p:ph idx="1" type="subTitle"/>
          </p:nvPr>
        </p:nvSpPr>
        <p:spPr>
          <a:xfrm>
            <a:off x="1410300" y="1877125"/>
            <a:ext cx="2176500" cy="347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800"/>
              <a:buFont typeface="Vollkorn"/>
              <a:buNone/>
              <a:defRPr b="1" sz="1820">
                <a:latin typeface="Vollkorn"/>
                <a:ea typeface="Vollkorn"/>
                <a:cs typeface="Vollkorn"/>
                <a:sym typeface="Vollkorn"/>
              </a:defRPr>
            </a:lvl1pPr>
            <a:lvl2pPr lvl="1" algn="ctr">
              <a:lnSpc>
                <a:spcPct val="100000"/>
              </a:lnSpc>
              <a:spcBef>
                <a:spcPts val="0"/>
              </a:spcBef>
              <a:spcAft>
                <a:spcPts val="0"/>
              </a:spcAft>
              <a:buSzPts val="1400"/>
              <a:buFont typeface="Vollkorn"/>
              <a:buNone/>
              <a:defRPr b="1">
                <a:latin typeface="Vollkorn"/>
                <a:ea typeface="Vollkorn"/>
                <a:cs typeface="Vollkorn"/>
                <a:sym typeface="Vollkorn"/>
              </a:defRPr>
            </a:lvl2pPr>
            <a:lvl3pPr lvl="2" algn="ctr">
              <a:lnSpc>
                <a:spcPct val="100000"/>
              </a:lnSpc>
              <a:spcBef>
                <a:spcPts val="0"/>
              </a:spcBef>
              <a:spcAft>
                <a:spcPts val="0"/>
              </a:spcAft>
              <a:buSzPts val="1400"/>
              <a:buFont typeface="Vollkorn"/>
              <a:buNone/>
              <a:defRPr b="1">
                <a:latin typeface="Vollkorn"/>
                <a:ea typeface="Vollkorn"/>
                <a:cs typeface="Vollkorn"/>
                <a:sym typeface="Vollkorn"/>
              </a:defRPr>
            </a:lvl3pPr>
            <a:lvl4pPr lvl="3" algn="ctr">
              <a:lnSpc>
                <a:spcPct val="100000"/>
              </a:lnSpc>
              <a:spcBef>
                <a:spcPts val="0"/>
              </a:spcBef>
              <a:spcAft>
                <a:spcPts val="0"/>
              </a:spcAft>
              <a:buSzPts val="1400"/>
              <a:buFont typeface="Vollkorn"/>
              <a:buNone/>
              <a:defRPr b="1">
                <a:latin typeface="Vollkorn"/>
                <a:ea typeface="Vollkorn"/>
                <a:cs typeface="Vollkorn"/>
                <a:sym typeface="Vollkorn"/>
              </a:defRPr>
            </a:lvl4pPr>
            <a:lvl5pPr lvl="4" algn="ctr">
              <a:lnSpc>
                <a:spcPct val="100000"/>
              </a:lnSpc>
              <a:spcBef>
                <a:spcPts val="0"/>
              </a:spcBef>
              <a:spcAft>
                <a:spcPts val="0"/>
              </a:spcAft>
              <a:buSzPts val="1400"/>
              <a:buFont typeface="Vollkorn"/>
              <a:buNone/>
              <a:defRPr b="1">
                <a:latin typeface="Vollkorn"/>
                <a:ea typeface="Vollkorn"/>
                <a:cs typeface="Vollkorn"/>
                <a:sym typeface="Vollkorn"/>
              </a:defRPr>
            </a:lvl5pPr>
            <a:lvl6pPr lvl="5" algn="ctr">
              <a:lnSpc>
                <a:spcPct val="100000"/>
              </a:lnSpc>
              <a:spcBef>
                <a:spcPts val="0"/>
              </a:spcBef>
              <a:spcAft>
                <a:spcPts val="0"/>
              </a:spcAft>
              <a:buSzPts val="1400"/>
              <a:buFont typeface="Vollkorn"/>
              <a:buNone/>
              <a:defRPr b="1">
                <a:latin typeface="Vollkorn"/>
                <a:ea typeface="Vollkorn"/>
                <a:cs typeface="Vollkorn"/>
                <a:sym typeface="Vollkorn"/>
              </a:defRPr>
            </a:lvl6pPr>
            <a:lvl7pPr lvl="6" algn="ctr">
              <a:lnSpc>
                <a:spcPct val="100000"/>
              </a:lnSpc>
              <a:spcBef>
                <a:spcPts val="0"/>
              </a:spcBef>
              <a:spcAft>
                <a:spcPts val="0"/>
              </a:spcAft>
              <a:buSzPts val="1400"/>
              <a:buFont typeface="Vollkorn"/>
              <a:buNone/>
              <a:defRPr b="1">
                <a:latin typeface="Vollkorn"/>
                <a:ea typeface="Vollkorn"/>
                <a:cs typeface="Vollkorn"/>
                <a:sym typeface="Vollkorn"/>
              </a:defRPr>
            </a:lvl7pPr>
            <a:lvl8pPr lvl="7" algn="ctr">
              <a:lnSpc>
                <a:spcPct val="100000"/>
              </a:lnSpc>
              <a:spcBef>
                <a:spcPts val="0"/>
              </a:spcBef>
              <a:spcAft>
                <a:spcPts val="0"/>
              </a:spcAft>
              <a:buSzPts val="1400"/>
              <a:buFont typeface="Vollkorn"/>
              <a:buNone/>
              <a:defRPr b="1">
                <a:latin typeface="Vollkorn"/>
                <a:ea typeface="Vollkorn"/>
                <a:cs typeface="Vollkorn"/>
                <a:sym typeface="Vollkorn"/>
              </a:defRPr>
            </a:lvl8pPr>
            <a:lvl9pPr lvl="8"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77" name="Google Shape;77;p57"/>
          <p:cNvSpPr txBox="1"/>
          <p:nvPr>
            <p:ph idx="2" type="subTitle"/>
          </p:nvPr>
        </p:nvSpPr>
        <p:spPr>
          <a:xfrm>
            <a:off x="1410225" y="2224525"/>
            <a:ext cx="2176500" cy="510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57"/>
          <p:cNvSpPr txBox="1"/>
          <p:nvPr>
            <p:ph idx="3" type="title"/>
          </p:nvPr>
        </p:nvSpPr>
        <p:spPr>
          <a:xfrm>
            <a:off x="2118151" y="2811050"/>
            <a:ext cx="760800" cy="85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5000"/>
              <a:buNone/>
              <a:defRPr sz="6000">
                <a:solidFill>
                  <a:schemeClr val="lt2"/>
                </a:solidFill>
              </a:defRPr>
            </a:lvl1pPr>
            <a:lvl2pPr lvl="1" algn="l">
              <a:lnSpc>
                <a:spcPct val="100000"/>
              </a:lnSpc>
              <a:spcBef>
                <a:spcPts val="0"/>
              </a:spcBef>
              <a:spcAft>
                <a:spcPts val="0"/>
              </a:spcAft>
              <a:buSzPts val="5000"/>
              <a:buFont typeface="Vollkorn"/>
              <a:buNone/>
              <a:defRPr b="1" sz="5000">
                <a:latin typeface="Vollkorn"/>
                <a:ea typeface="Vollkorn"/>
                <a:cs typeface="Vollkorn"/>
                <a:sym typeface="Vollkorn"/>
              </a:defRPr>
            </a:lvl2pPr>
            <a:lvl3pPr lvl="2" algn="l">
              <a:lnSpc>
                <a:spcPct val="100000"/>
              </a:lnSpc>
              <a:spcBef>
                <a:spcPts val="0"/>
              </a:spcBef>
              <a:spcAft>
                <a:spcPts val="0"/>
              </a:spcAft>
              <a:buSzPts val="5000"/>
              <a:buFont typeface="Vollkorn"/>
              <a:buNone/>
              <a:defRPr b="1" sz="5000">
                <a:latin typeface="Vollkorn"/>
                <a:ea typeface="Vollkorn"/>
                <a:cs typeface="Vollkorn"/>
                <a:sym typeface="Vollkorn"/>
              </a:defRPr>
            </a:lvl3pPr>
            <a:lvl4pPr lvl="3" algn="l">
              <a:lnSpc>
                <a:spcPct val="100000"/>
              </a:lnSpc>
              <a:spcBef>
                <a:spcPts val="0"/>
              </a:spcBef>
              <a:spcAft>
                <a:spcPts val="0"/>
              </a:spcAft>
              <a:buSzPts val="5000"/>
              <a:buFont typeface="Vollkorn"/>
              <a:buNone/>
              <a:defRPr b="1" sz="5000">
                <a:latin typeface="Vollkorn"/>
                <a:ea typeface="Vollkorn"/>
                <a:cs typeface="Vollkorn"/>
                <a:sym typeface="Vollkorn"/>
              </a:defRPr>
            </a:lvl4pPr>
            <a:lvl5pPr lvl="4" algn="l">
              <a:lnSpc>
                <a:spcPct val="100000"/>
              </a:lnSpc>
              <a:spcBef>
                <a:spcPts val="0"/>
              </a:spcBef>
              <a:spcAft>
                <a:spcPts val="0"/>
              </a:spcAft>
              <a:buSzPts val="5000"/>
              <a:buFont typeface="Vollkorn"/>
              <a:buNone/>
              <a:defRPr b="1" sz="5000">
                <a:latin typeface="Vollkorn"/>
                <a:ea typeface="Vollkorn"/>
                <a:cs typeface="Vollkorn"/>
                <a:sym typeface="Vollkorn"/>
              </a:defRPr>
            </a:lvl5pPr>
            <a:lvl6pPr lvl="5" algn="l">
              <a:lnSpc>
                <a:spcPct val="100000"/>
              </a:lnSpc>
              <a:spcBef>
                <a:spcPts val="0"/>
              </a:spcBef>
              <a:spcAft>
                <a:spcPts val="0"/>
              </a:spcAft>
              <a:buSzPts val="5000"/>
              <a:buFont typeface="Vollkorn"/>
              <a:buNone/>
              <a:defRPr b="1" sz="5000">
                <a:latin typeface="Vollkorn"/>
                <a:ea typeface="Vollkorn"/>
                <a:cs typeface="Vollkorn"/>
                <a:sym typeface="Vollkorn"/>
              </a:defRPr>
            </a:lvl6pPr>
            <a:lvl7pPr lvl="6" algn="l">
              <a:lnSpc>
                <a:spcPct val="100000"/>
              </a:lnSpc>
              <a:spcBef>
                <a:spcPts val="0"/>
              </a:spcBef>
              <a:spcAft>
                <a:spcPts val="0"/>
              </a:spcAft>
              <a:buSzPts val="5000"/>
              <a:buFont typeface="Vollkorn"/>
              <a:buNone/>
              <a:defRPr b="1" sz="5000">
                <a:latin typeface="Vollkorn"/>
                <a:ea typeface="Vollkorn"/>
                <a:cs typeface="Vollkorn"/>
                <a:sym typeface="Vollkorn"/>
              </a:defRPr>
            </a:lvl7pPr>
            <a:lvl8pPr lvl="7" algn="l">
              <a:lnSpc>
                <a:spcPct val="100000"/>
              </a:lnSpc>
              <a:spcBef>
                <a:spcPts val="0"/>
              </a:spcBef>
              <a:spcAft>
                <a:spcPts val="0"/>
              </a:spcAft>
              <a:buSzPts val="5000"/>
              <a:buFont typeface="Vollkorn"/>
              <a:buNone/>
              <a:defRPr b="1" sz="5000">
                <a:latin typeface="Vollkorn"/>
                <a:ea typeface="Vollkorn"/>
                <a:cs typeface="Vollkorn"/>
                <a:sym typeface="Vollkorn"/>
              </a:defRPr>
            </a:lvl8pPr>
            <a:lvl9pPr lvl="8" algn="l">
              <a:lnSpc>
                <a:spcPct val="100000"/>
              </a:lnSpc>
              <a:spcBef>
                <a:spcPts val="0"/>
              </a:spcBef>
              <a:spcAft>
                <a:spcPts val="0"/>
              </a:spcAft>
              <a:buSzPts val="5000"/>
              <a:buFont typeface="Vollkorn"/>
              <a:buNone/>
              <a:defRPr b="1" sz="5000">
                <a:latin typeface="Vollkorn"/>
                <a:ea typeface="Vollkorn"/>
                <a:cs typeface="Vollkorn"/>
                <a:sym typeface="Vollkorn"/>
              </a:defRPr>
            </a:lvl9pPr>
          </a:lstStyle>
          <a:p/>
        </p:txBody>
      </p:sp>
      <p:sp>
        <p:nvSpPr>
          <p:cNvPr id="79" name="Google Shape;79;p57"/>
          <p:cNvSpPr txBox="1"/>
          <p:nvPr>
            <p:ph idx="4" type="subTitle"/>
          </p:nvPr>
        </p:nvSpPr>
        <p:spPr>
          <a:xfrm>
            <a:off x="1410300" y="3669350"/>
            <a:ext cx="2176500" cy="347400"/>
          </a:xfrm>
          <a:prstGeom prst="rect">
            <a:avLst/>
          </a:prstGeom>
          <a:noFill/>
          <a:ln>
            <a:noFill/>
          </a:ln>
        </p:spPr>
        <p:txBody>
          <a:bodyPr anchorCtr="0" anchor="ctr" bIns="91425" lIns="91425" spcFirstLastPara="1" rIns="91425" wrap="square" tIns="91425">
            <a:normAutofit/>
          </a:bodyPr>
          <a:lstStyle>
            <a:lvl1pPr lv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algn="ctr">
              <a:lnSpc>
                <a:spcPct val="100000"/>
              </a:lnSpc>
              <a:spcBef>
                <a:spcPts val="0"/>
              </a:spcBef>
              <a:spcAft>
                <a:spcPts val="0"/>
              </a:spcAft>
              <a:buSzPts val="1400"/>
              <a:buFont typeface="Vollkorn"/>
              <a:buNone/>
              <a:defRPr b="1">
                <a:latin typeface="Vollkorn"/>
                <a:ea typeface="Vollkorn"/>
                <a:cs typeface="Vollkorn"/>
                <a:sym typeface="Vollkorn"/>
              </a:defRPr>
            </a:lvl2pPr>
            <a:lvl3pPr lvl="2" algn="ctr">
              <a:lnSpc>
                <a:spcPct val="100000"/>
              </a:lnSpc>
              <a:spcBef>
                <a:spcPts val="0"/>
              </a:spcBef>
              <a:spcAft>
                <a:spcPts val="0"/>
              </a:spcAft>
              <a:buSzPts val="1400"/>
              <a:buFont typeface="Vollkorn"/>
              <a:buNone/>
              <a:defRPr b="1">
                <a:latin typeface="Vollkorn"/>
                <a:ea typeface="Vollkorn"/>
                <a:cs typeface="Vollkorn"/>
                <a:sym typeface="Vollkorn"/>
              </a:defRPr>
            </a:lvl3pPr>
            <a:lvl4pPr lvl="3" algn="ctr">
              <a:lnSpc>
                <a:spcPct val="100000"/>
              </a:lnSpc>
              <a:spcBef>
                <a:spcPts val="0"/>
              </a:spcBef>
              <a:spcAft>
                <a:spcPts val="0"/>
              </a:spcAft>
              <a:buSzPts val="1400"/>
              <a:buFont typeface="Vollkorn"/>
              <a:buNone/>
              <a:defRPr b="1">
                <a:latin typeface="Vollkorn"/>
                <a:ea typeface="Vollkorn"/>
                <a:cs typeface="Vollkorn"/>
                <a:sym typeface="Vollkorn"/>
              </a:defRPr>
            </a:lvl4pPr>
            <a:lvl5pPr lvl="4" algn="ctr">
              <a:lnSpc>
                <a:spcPct val="100000"/>
              </a:lnSpc>
              <a:spcBef>
                <a:spcPts val="0"/>
              </a:spcBef>
              <a:spcAft>
                <a:spcPts val="0"/>
              </a:spcAft>
              <a:buSzPts val="1400"/>
              <a:buFont typeface="Vollkorn"/>
              <a:buNone/>
              <a:defRPr b="1">
                <a:latin typeface="Vollkorn"/>
                <a:ea typeface="Vollkorn"/>
                <a:cs typeface="Vollkorn"/>
                <a:sym typeface="Vollkorn"/>
              </a:defRPr>
            </a:lvl5pPr>
            <a:lvl6pPr lvl="5" algn="ctr">
              <a:lnSpc>
                <a:spcPct val="100000"/>
              </a:lnSpc>
              <a:spcBef>
                <a:spcPts val="0"/>
              </a:spcBef>
              <a:spcAft>
                <a:spcPts val="0"/>
              </a:spcAft>
              <a:buSzPts val="1400"/>
              <a:buFont typeface="Vollkorn"/>
              <a:buNone/>
              <a:defRPr b="1">
                <a:latin typeface="Vollkorn"/>
                <a:ea typeface="Vollkorn"/>
                <a:cs typeface="Vollkorn"/>
                <a:sym typeface="Vollkorn"/>
              </a:defRPr>
            </a:lvl6pPr>
            <a:lvl7pPr lvl="6" algn="ctr">
              <a:lnSpc>
                <a:spcPct val="100000"/>
              </a:lnSpc>
              <a:spcBef>
                <a:spcPts val="0"/>
              </a:spcBef>
              <a:spcAft>
                <a:spcPts val="0"/>
              </a:spcAft>
              <a:buSzPts val="1400"/>
              <a:buFont typeface="Vollkorn"/>
              <a:buNone/>
              <a:defRPr b="1">
                <a:latin typeface="Vollkorn"/>
                <a:ea typeface="Vollkorn"/>
                <a:cs typeface="Vollkorn"/>
                <a:sym typeface="Vollkorn"/>
              </a:defRPr>
            </a:lvl7pPr>
            <a:lvl8pPr lvl="7" algn="ctr">
              <a:lnSpc>
                <a:spcPct val="100000"/>
              </a:lnSpc>
              <a:spcBef>
                <a:spcPts val="0"/>
              </a:spcBef>
              <a:spcAft>
                <a:spcPts val="0"/>
              </a:spcAft>
              <a:buSzPts val="1400"/>
              <a:buFont typeface="Vollkorn"/>
              <a:buNone/>
              <a:defRPr b="1">
                <a:latin typeface="Vollkorn"/>
                <a:ea typeface="Vollkorn"/>
                <a:cs typeface="Vollkorn"/>
                <a:sym typeface="Vollkorn"/>
              </a:defRPr>
            </a:lvl8pPr>
            <a:lvl9pPr lvl="8"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80" name="Google Shape;80;p57"/>
          <p:cNvSpPr txBox="1"/>
          <p:nvPr>
            <p:ph idx="5" type="subTitle"/>
          </p:nvPr>
        </p:nvSpPr>
        <p:spPr>
          <a:xfrm>
            <a:off x="1410225" y="4016750"/>
            <a:ext cx="2176500" cy="510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57"/>
          <p:cNvSpPr txBox="1"/>
          <p:nvPr>
            <p:ph idx="6" type="title"/>
          </p:nvPr>
        </p:nvSpPr>
        <p:spPr>
          <a:xfrm>
            <a:off x="5970150" y="1019400"/>
            <a:ext cx="760800" cy="85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5000"/>
              <a:buNone/>
              <a:defRPr sz="6000">
                <a:solidFill>
                  <a:schemeClr val="lt2"/>
                </a:solidFill>
              </a:defRPr>
            </a:lvl1pPr>
            <a:lvl2pPr lvl="1" algn="l">
              <a:lnSpc>
                <a:spcPct val="100000"/>
              </a:lnSpc>
              <a:spcBef>
                <a:spcPts val="0"/>
              </a:spcBef>
              <a:spcAft>
                <a:spcPts val="0"/>
              </a:spcAft>
              <a:buSzPts val="5000"/>
              <a:buFont typeface="Vollkorn"/>
              <a:buNone/>
              <a:defRPr b="1" sz="5000">
                <a:latin typeface="Vollkorn"/>
                <a:ea typeface="Vollkorn"/>
                <a:cs typeface="Vollkorn"/>
                <a:sym typeface="Vollkorn"/>
              </a:defRPr>
            </a:lvl2pPr>
            <a:lvl3pPr lvl="2" algn="l">
              <a:lnSpc>
                <a:spcPct val="100000"/>
              </a:lnSpc>
              <a:spcBef>
                <a:spcPts val="0"/>
              </a:spcBef>
              <a:spcAft>
                <a:spcPts val="0"/>
              </a:spcAft>
              <a:buSzPts val="5000"/>
              <a:buFont typeface="Vollkorn"/>
              <a:buNone/>
              <a:defRPr b="1" sz="5000">
                <a:latin typeface="Vollkorn"/>
                <a:ea typeface="Vollkorn"/>
                <a:cs typeface="Vollkorn"/>
                <a:sym typeface="Vollkorn"/>
              </a:defRPr>
            </a:lvl3pPr>
            <a:lvl4pPr lvl="3" algn="l">
              <a:lnSpc>
                <a:spcPct val="100000"/>
              </a:lnSpc>
              <a:spcBef>
                <a:spcPts val="0"/>
              </a:spcBef>
              <a:spcAft>
                <a:spcPts val="0"/>
              </a:spcAft>
              <a:buSzPts val="5000"/>
              <a:buFont typeface="Vollkorn"/>
              <a:buNone/>
              <a:defRPr b="1" sz="5000">
                <a:latin typeface="Vollkorn"/>
                <a:ea typeface="Vollkorn"/>
                <a:cs typeface="Vollkorn"/>
                <a:sym typeface="Vollkorn"/>
              </a:defRPr>
            </a:lvl4pPr>
            <a:lvl5pPr lvl="4" algn="l">
              <a:lnSpc>
                <a:spcPct val="100000"/>
              </a:lnSpc>
              <a:spcBef>
                <a:spcPts val="0"/>
              </a:spcBef>
              <a:spcAft>
                <a:spcPts val="0"/>
              </a:spcAft>
              <a:buSzPts val="5000"/>
              <a:buFont typeface="Vollkorn"/>
              <a:buNone/>
              <a:defRPr b="1" sz="5000">
                <a:latin typeface="Vollkorn"/>
                <a:ea typeface="Vollkorn"/>
                <a:cs typeface="Vollkorn"/>
                <a:sym typeface="Vollkorn"/>
              </a:defRPr>
            </a:lvl5pPr>
            <a:lvl6pPr lvl="5" algn="l">
              <a:lnSpc>
                <a:spcPct val="100000"/>
              </a:lnSpc>
              <a:spcBef>
                <a:spcPts val="0"/>
              </a:spcBef>
              <a:spcAft>
                <a:spcPts val="0"/>
              </a:spcAft>
              <a:buSzPts val="5000"/>
              <a:buFont typeface="Vollkorn"/>
              <a:buNone/>
              <a:defRPr b="1" sz="5000">
                <a:latin typeface="Vollkorn"/>
                <a:ea typeface="Vollkorn"/>
                <a:cs typeface="Vollkorn"/>
                <a:sym typeface="Vollkorn"/>
              </a:defRPr>
            </a:lvl6pPr>
            <a:lvl7pPr lvl="6" algn="l">
              <a:lnSpc>
                <a:spcPct val="100000"/>
              </a:lnSpc>
              <a:spcBef>
                <a:spcPts val="0"/>
              </a:spcBef>
              <a:spcAft>
                <a:spcPts val="0"/>
              </a:spcAft>
              <a:buSzPts val="5000"/>
              <a:buFont typeface="Vollkorn"/>
              <a:buNone/>
              <a:defRPr b="1" sz="5000">
                <a:latin typeface="Vollkorn"/>
                <a:ea typeface="Vollkorn"/>
                <a:cs typeface="Vollkorn"/>
                <a:sym typeface="Vollkorn"/>
              </a:defRPr>
            </a:lvl7pPr>
            <a:lvl8pPr lvl="7" algn="l">
              <a:lnSpc>
                <a:spcPct val="100000"/>
              </a:lnSpc>
              <a:spcBef>
                <a:spcPts val="0"/>
              </a:spcBef>
              <a:spcAft>
                <a:spcPts val="0"/>
              </a:spcAft>
              <a:buSzPts val="5000"/>
              <a:buFont typeface="Vollkorn"/>
              <a:buNone/>
              <a:defRPr b="1" sz="5000">
                <a:latin typeface="Vollkorn"/>
                <a:ea typeface="Vollkorn"/>
                <a:cs typeface="Vollkorn"/>
                <a:sym typeface="Vollkorn"/>
              </a:defRPr>
            </a:lvl8pPr>
            <a:lvl9pPr lvl="8" algn="l">
              <a:lnSpc>
                <a:spcPct val="100000"/>
              </a:lnSpc>
              <a:spcBef>
                <a:spcPts val="0"/>
              </a:spcBef>
              <a:spcAft>
                <a:spcPts val="0"/>
              </a:spcAft>
              <a:buSzPts val="5000"/>
              <a:buFont typeface="Vollkorn"/>
              <a:buNone/>
              <a:defRPr b="1" sz="5000">
                <a:latin typeface="Vollkorn"/>
                <a:ea typeface="Vollkorn"/>
                <a:cs typeface="Vollkorn"/>
                <a:sym typeface="Vollkorn"/>
              </a:defRPr>
            </a:lvl9pPr>
          </a:lstStyle>
          <a:p/>
        </p:txBody>
      </p:sp>
      <p:sp>
        <p:nvSpPr>
          <p:cNvPr id="82" name="Google Shape;82;p57"/>
          <p:cNvSpPr txBox="1"/>
          <p:nvPr>
            <p:ph idx="7" type="subTitle"/>
          </p:nvPr>
        </p:nvSpPr>
        <p:spPr>
          <a:xfrm>
            <a:off x="5262300" y="1877125"/>
            <a:ext cx="2176500" cy="347400"/>
          </a:xfrm>
          <a:prstGeom prst="rect">
            <a:avLst/>
          </a:prstGeom>
          <a:noFill/>
          <a:ln>
            <a:noFill/>
          </a:ln>
        </p:spPr>
        <p:txBody>
          <a:bodyPr anchorCtr="0" anchor="ctr" bIns="91425" lIns="91425" spcFirstLastPara="1" rIns="91425" wrap="square" tIns="91425">
            <a:normAutofit/>
          </a:bodyPr>
          <a:lstStyle>
            <a:lvl1pPr lv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algn="l">
              <a:lnSpc>
                <a:spcPct val="100000"/>
              </a:lnSpc>
              <a:spcBef>
                <a:spcPts val="0"/>
              </a:spcBef>
              <a:spcAft>
                <a:spcPts val="0"/>
              </a:spcAft>
              <a:buSzPts val="1400"/>
              <a:buFont typeface="Vollkorn"/>
              <a:buNone/>
              <a:defRPr b="1">
                <a:latin typeface="Vollkorn"/>
                <a:ea typeface="Vollkorn"/>
                <a:cs typeface="Vollkorn"/>
                <a:sym typeface="Vollkorn"/>
              </a:defRPr>
            </a:lvl2pPr>
            <a:lvl3pPr lvl="2" algn="l">
              <a:lnSpc>
                <a:spcPct val="100000"/>
              </a:lnSpc>
              <a:spcBef>
                <a:spcPts val="0"/>
              </a:spcBef>
              <a:spcAft>
                <a:spcPts val="0"/>
              </a:spcAft>
              <a:buSzPts val="1400"/>
              <a:buFont typeface="Vollkorn"/>
              <a:buNone/>
              <a:defRPr b="1">
                <a:latin typeface="Vollkorn"/>
                <a:ea typeface="Vollkorn"/>
                <a:cs typeface="Vollkorn"/>
                <a:sym typeface="Vollkorn"/>
              </a:defRPr>
            </a:lvl3pPr>
            <a:lvl4pPr lvl="3" algn="l">
              <a:lnSpc>
                <a:spcPct val="100000"/>
              </a:lnSpc>
              <a:spcBef>
                <a:spcPts val="0"/>
              </a:spcBef>
              <a:spcAft>
                <a:spcPts val="0"/>
              </a:spcAft>
              <a:buSzPts val="1400"/>
              <a:buFont typeface="Vollkorn"/>
              <a:buNone/>
              <a:defRPr b="1">
                <a:latin typeface="Vollkorn"/>
                <a:ea typeface="Vollkorn"/>
                <a:cs typeface="Vollkorn"/>
                <a:sym typeface="Vollkorn"/>
              </a:defRPr>
            </a:lvl4pPr>
            <a:lvl5pPr lvl="4" algn="l">
              <a:lnSpc>
                <a:spcPct val="100000"/>
              </a:lnSpc>
              <a:spcBef>
                <a:spcPts val="0"/>
              </a:spcBef>
              <a:spcAft>
                <a:spcPts val="0"/>
              </a:spcAft>
              <a:buSzPts val="1400"/>
              <a:buFont typeface="Vollkorn"/>
              <a:buNone/>
              <a:defRPr b="1">
                <a:latin typeface="Vollkorn"/>
                <a:ea typeface="Vollkorn"/>
                <a:cs typeface="Vollkorn"/>
                <a:sym typeface="Vollkorn"/>
              </a:defRPr>
            </a:lvl5pPr>
            <a:lvl6pPr lvl="5" algn="l">
              <a:lnSpc>
                <a:spcPct val="100000"/>
              </a:lnSpc>
              <a:spcBef>
                <a:spcPts val="0"/>
              </a:spcBef>
              <a:spcAft>
                <a:spcPts val="0"/>
              </a:spcAft>
              <a:buSzPts val="1400"/>
              <a:buFont typeface="Vollkorn"/>
              <a:buNone/>
              <a:defRPr b="1">
                <a:latin typeface="Vollkorn"/>
                <a:ea typeface="Vollkorn"/>
                <a:cs typeface="Vollkorn"/>
                <a:sym typeface="Vollkorn"/>
              </a:defRPr>
            </a:lvl6pPr>
            <a:lvl7pPr lvl="6" algn="l">
              <a:lnSpc>
                <a:spcPct val="100000"/>
              </a:lnSpc>
              <a:spcBef>
                <a:spcPts val="0"/>
              </a:spcBef>
              <a:spcAft>
                <a:spcPts val="0"/>
              </a:spcAft>
              <a:buSzPts val="1400"/>
              <a:buFont typeface="Vollkorn"/>
              <a:buNone/>
              <a:defRPr b="1">
                <a:latin typeface="Vollkorn"/>
                <a:ea typeface="Vollkorn"/>
                <a:cs typeface="Vollkorn"/>
                <a:sym typeface="Vollkorn"/>
              </a:defRPr>
            </a:lvl7pPr>
            <a:lvl8pPr lvl="7" algn="l">
              <a:lnSpc>
                <a:spcPct val="100000"/>
              </a:lnSpc>
              <a:spcBef>
                <a:spcPts val="0"/>
              </a:spcBef>
              <a:spcAft>
                <a:spcPts val="0"/>
              </a:spcAft>
              <a:buSzPts val="1400"/>
              <a:buFont typeface="Vollkorn"/>
              <a:buNone/>
              <a:defRPr b="1">
                <a:latin typeface="Vollkorn"/>
                <a:ea typeface="Vollkorn"/>
                <a:cs typeface="Vollkorn"/>
                <a:sym typeface="Vollkorn"/>
              </a:defRPr>
            </a:lvl8pPr>
            <a:lvl9pPr lvl="8" algn="l">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83" name="Google Shape;83;p57"/>
          <p:cNvSpPr txBox="1"/>
          <p:nvPr>
            <p:ph idx="8" type="subTitle"/>
          </p:nvPr>
        </p:nvSpPr>
        <p:spPr>
          <a:xfrm>
            <a:off x="5262300" y="2224525"/>
            <a:ext cx="2176500" cy="510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7"/>
          <p:cNvSpPr txBox="1"/>
          <p:nvPr>
            <p:ph idx="9" type="title"/>
          </p:nvPr>
        </p:nvSpPr>
        <p:spPr>
          <a:xfrm>
            <a:off x="5970150" y="2811050"/>
            <a:ext cx="760800" cy="85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5000"/>
              <a:buNone/>
              <a:defRPr sz="6000">
                <a:solidFill>
                  <a:schemeClr val="lt2"/>
                </a:solidFill>
              </a:defRPr>
            </a:lvl1pPr>
            <a:lvl2pPr lvl="1" algn="l">
              <a:lnSpc>
                <a:spcPct val="100000"/>
              </a:lnSpc>
              <a:spcBef>
                <a:spcPts val="0"/>
              </a:spcBef>
              <a:spcAft>
                <a:spcPts val="0"/>
              </a:spcAft>
              <a:buSzPts val="5000"/>
              <a:buFont typeface="Vollkorn"/>
              <a:buNone/>
              <a:defRPr b="1" sz="5000">
                <a:latin typeface="Vollkorn"/>
                <a:ea typeface="Vollkorn"/>
                <a:cs typeface="Vollkorn"/>
                <a:sym typeface="Vollkorn"/>
              </a:defRPr>
            </a:lvl2pPr>
            <a:lvl3pPr lvl="2" algn="l">
              <a:lnSpc>
                <a:spcPct val="100000"/>
              </a:lnSpc>
              <a:spcBef>
                <a:spcPts val="0"/>
              </a:spcBef>
              <a:spcAft>
                <a:spcPts val="0"/>
              </a:spcAft>
              <a:buSzPts val="5000"/>
              <a:buFont typeface="Vollkorn"/>
              <a:buNone/>
              <a:defRPr b="1" sz="5000">
                <a:latin typeface="Vollkorn"/>
                <a:ea typeface="Vollkorn"/>
                <a:cs typeface="Vollkorn"/>
                <a:sym typeface="Vollkorn"/>
              </a:defRPr>
            </a:lvl3pPr>
            <a:lvl4pPr lvl="3" algn="l">
              <a:lnSpc>
                <a:spcPct val="100000"/>
              </a:lnSpc>
              <a:spcBef>
                <a:spcPts val="0"/>
              </a:spcBef>
              <a:spcAft>
                <a:spcPts val="0"/>
              </a:spcAft>
              <a:buSzPts val="5000"/>
              <a:buFont typeface="Vollkorn"/>
              <a:buNone/>
              <a:defRPr b="1" sz="5000">
                <a:latin typeface="Vollkorn"/>
                <a:ea typeface="Vollkorn"/>
                <a:cs typeface="Vollkorn"/>
                <a:sym typeface="Vollkorn"/>
              </a:defRPr>
            </a:lvl4pPr>
            <a:lvl5pPr lvl="4" algn="l">
              <a:lnSpc>
                <a:spcPct val="100000"/>
              </a:lnSpc>
              <a:spcBef>
                <a:spcPts val="0"/>
              </a:spcBef>
              <a:spcAft>
                <a:spcPts val="0"/>
              </a:spcAft>
              <a:buSzPts val="5000"/>
              <a:buFont typeface="Vollkorn"/>
              <a:buNone/>
              <a:defRPr b="1" sz="5000">
                <a:latin typeface="Vollkorn"/>
                <a:ea typeface="Vollkorn"/>
                <a:cs typeface="Vollkorn"/>
                <a:sym typeface="Vollkorn"/>
              </a:defRPr>
            </a:lvl5pPr>
            <a:lvl6pPr lvl="5" algn="l">
              <a:lnSpc>
                <a:spcPct val="100000"/>
              </a:lnSpc>
              <a:spcBef>
                <a:spcPts val="0"/>
              </a:spcBef>
              <a:spcAft>
                <a:spcPts val="0"/>
              </a:spcAft>
              <a:buSzPts val="5000"/>
              <a:buFont typeface="Vollkorn"/>
              <a:buNone/>
              <a:defRPr b="1" sz="5000">
                <a:latin typeface="Vollkorn"/>
                <a:ea typeface="Vollkorn"/>
                <a:cs typeface="Vollkorn"/>
                <a:sym typeface="Vollkorn"/>
              </a:defRPr>
            </a:lvl6pPr>
            <a:lvl7pPr lvl="6" algn="l">
              <a:lnSpc>
                <a:spcPct val="100000"/>
              </a:lnSpc>
              <a:spcBef>
                <a:spcPts val="0"/>
              </a:spcBef>
              <a:spcAft>
                <a:spcPts val="0"/>
              </a:spcAft>
              <a:buSzPts val="5000"/>
              <a:buFont typeface="Vollkorn"/>
              <a:buNone/>
              <a:defRPr b="1" sz="5000">
                <a:latin typeface="Vollkorn"/>
                <a:ea typeface="Vollkorn"/>
                <a:cs typeface="Vollkorn"/>
                <a:sym typeface="Vollkorn"/>
              </a:defRPr>
            </a:lvl7pPr>
            <a:lvl8pPr lvl="7" algn="l">
              <a:lnSpc>
                <a:spcPct val="100000"/>
              </a:lnSpc>
              <a:spcBef>
                <a:spcPts val="0"/>
              </a:spcBef>
              <a:spcAft>
                <a:spcPts val="0"/>
              </a:spcAft>
              <a:buSzPts val="5000"/>
              <a:buFont typeface="Vollkorn"/>
              <a:buNone/>
              <a:defRPr b="1" sz="5000">
                <a:latin typeface="Vollkorn"/>
                <a:ea typeface="Vollkorn"/>
                <a:cs typeface="Vollkorn"/>
                <a:sym typeface="Vollkorn"/>
              </a:defRPr>
            </a:lvl8pPr>
            <a:lvl9pPr lvl="8" algn="l">
              <a:lnSpc>
                <a:spcPct val="100000"/>
              </a:lnSpc>
              <a:spcBef>
                <a:spcPts val="0"/>
              </a:spcBef>
              <a:spcAft>
                <a:spcPts val="0"/>
              </a:spcAft>
              <a:buSzPts val="5000"/>
              <a:buFont typeface="Vollkorn"/>
              <a:buNone/>
              <a:defRPr b="1" sz="5000">
                <a:latin typeface="Vollkorn"/>
                <a:ea typeface="Vollkorn"/>
                <a:cs typeface="Vollkorn"/>
                <a:sym typeface="Vollkorn"/>
              </a:defRPr>
            </a:lvl9pPr>
          </a:lstStyle>
          <a:p/>
        </p:txBody>
      </p:sp>
      <p:sp>
        <p:nvSpPr>
          <p:cNvPr id="85" name="Google Shape;85;p57"/>
          <p:cNvSpPr txBox="1"/>
          <p:nvPr>
            <p:ph idx="13" type="subTitle"/>
          </p:nvPr>
        </p:nvSpPr>
        <p:spPr>
          <a:xfrm>
            <a:off x="5262300" y="3669350"/>
            <a:ext cx="2176500" cy="347400"/>
          </a:xfrm>
          <a:prstGeom prst="rect">
            <a:avLst/>
          </a:prstGeom>
          <a:noFill/>
          <a:ln>
            <a:noFill/>
          </a:ln>
        </p:spPr>
        <p:txBody>
          <a:bodyPr anchorCtr="0" anchor="ctr" bIns="91425" lIns="91425" spcFirstLastPara="1" rIns="91425" wrap="square" tIns="91425">
            <a:normAutofit/>
          </a:bodyPr>
          <a:lstStyle>
            <a:lvl1pPr lv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algn="l">
              <a:lnSpc>
                <a:spcPct val="100000"/>
              </a:lnSpc>
              <a:spcBef>
                <a:spcPts val="0"/>
              </a:spcBef>
              <a:spcAft>
                <a:spcPts val="0"/>
              </a:spcAft>
              <a:buSzPts val="1400"/>
              <a:buFont typeface="Vollkorn"/>
              <a:buNone/>
              <a:defRPr b="1">
                <a:latin typeface="Vollkorn"/>
                <a:ea typeface="Vollkorn"/>
                <a:cs typeface="Vollkorn"/>
                <a:sym typeface="Vollkorn"/>
              </a:defRPr>
            </a:lvl2pPr>
            <a:lvl3pPr lvl="2" algn="l">
              <a:lnSpc>
                <a:spcPct val="100000"/>
              </a:lnSpc>
              <a:spcBef>
                <a:spcPts val="0"/>
              </a:spcBef>
              <a:spcAft>
                <a:spcPts val="0"/>
              </a:spcAft>
              <a:buSzPts val="1400"/>
              <a:buFont typeface="Vollkorn"/>
              <a:buNone/>
              <a:defRPr b="1">
                <a:latin typeface="Vollkorn"/>
                <a:ea typeface="Vollkorn"/>
                <a:cs typeface="Vollkorn"/>
                <a:sym typeface="Vollkorn"/>
              </a:defRPr>
            </a:lvl3pPr>
            <a:lvl4pPr lvl="3" algn="l">
              <a:lnSpc>
                <a:spcPct val="100000"/>
              </a:lnSpc>
              <a:spcBef>
                <a:spcPts val="0"/>
              </a:spcBef>
              <a:spcAft>
                <a:spcPts val="0"/>
              </a:spcAft>
              <a:buSzPts val="1400"/>
              <a:buFont typeface="Vollkorn"/>
              <a:buNone/>
              <a:defRPr b="1">
                <a:latin typeface="Vollkorn"/>
                <a:ea typeface="Vollkorn"/>
                <a:cs typeface="Vollkorn"/>
                <a:sym typeface="Vollkorn"/>
              </a:defRPr>
            </a:lvl4pPr>
            <a:lvl5pPr lvl="4" algn="l">
              <a:lnSpc>
                <a:spcPct val="100000"/>
              </a:lnSpc>
              <a:spcBef>
                <a:spcPts val="0"/>
              </a:spcBef>
              <a:spcAft>
                <a:spcPts val="0"/>
              </a:spcAft>
              <a:buSzPts val="1400"/>
              <a:buFont typeface="Vollkorn"/>
              <a:buNone/>
              <a:defRPr b="1">
                <a:latin typeface="Vollkorn"/>
                <a:ea typeface="Vollkorn"/>
                <a:cs typeface="Vollkorn"/>
                <a:sym typeface="Vollkorn"/>
              </a:defRPr>
            </a:lvl5pPr>
            <a:lvl6pPr lvl="5" algn="l">
              <a:lnSpc>
                <a:spcPct val="100000"/>
              </a:lnSpc>
              <a:spcBef>
                <a:spcPts val="0"/>
              </a:spcBef>
              <a:spcAft>
                <a:spcPts val="0"/>
              </a:spcAft>
              <a:buSzPts val="1400"/>
              <a:buFont typeface="Vollkorn"/>
              <a:buNone/>
              <a:defRPr b="1">
                <a:latin typeface="Vollkorn"/>
                <a:ea typeface="Vollkorn"/>
                <a:cs typeface="Vollkorn"/>
                <a:sym typeface="Vollkorn"/>
              </a:defRPr>
            </a:lvl6pPr>
            <a:lvl7pPr lvl="6" algn="l">
              <a:lnSpc>
                <a:spcPct val="100000"/>
              </a:lnSpc>
              <a:spcBef>
                <a:spcPts val="0"/>
              </a:spcBef>
              <a:spcAft>
                <a:spcPts val="0"/>
              </a:spcAft>
              <a:buSzPts val="1400"/>
              <a:buFont typeface="Vollkorn"/>
              <a:buNone/>
              <a:defRPr b="1">
                <a:latin typeface="Vollkorn"/>
                <a:ea typeface="Vollkorn"/>
                <a:cs typeface="Vollkorn"/>
                <a:sym typeface="Vollkorn"/>
              </a:defRPr>
            </a:lvl7pPr>
            <a:lvl8pPr lvl="7" algn="l">
              <a:lnSpc>
                <a:spcPct val="100000"/>
              </a:lnSpc>
              <a:spcBef>
                <a:spcPts val="0"/>
              </a:spcBef>
              <a:spcAft>
                <a:spcPts val="0"/>
              </a:spcAft>
              <a:buSzPts val="1400"/>
              <a:buFont typeface="Vollkorn"/>
              <a:buNone/>
              <a:defRPr b="1">
                <a:latin typeface="Vollkorn"/>
                <a:ea typeface="Vollkorn"/>
                <a:cs typeface="Vollkorn"/>
                <a:sym typeface="Vollkorn"/>
              </a:defRPr>
            </a:lvl8pPr>
            <a:lvl9pPr lvl="8" algn="l">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86" name="Google Shape;86;p57"/>
          <p:cNvSpPr txBox="1"/>
          <p:nvPr>
            <p:ph idx="14" type="subTitle"/>
          </p:nvPr>
        </p:nvSpPr>
        <p:spPr>
          <a:xfrm>
            <a:off x="5262300" y="4016750"/>
            <a:ext cx="2176500" cy="510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7"/>
          <p:cNvSpPr txBox="1"/>
          <p:nvPr>
            <p:ph idx="15" type="title"/>
          </p:nvPr>
        </p:nvSpPr>
        <p:spPr>
          <a:xfrm>
            <a:off x="720000" y="540000"/>
            <a:ext cx="7704000" cy="479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sz="2540">
                <a:solidFill>
                  <a:schemeClr val="lt2"/>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8" name="Google Shape;88;p57"/>
          <p:cNvSpPr/>
          <p:nvPr/>
        </p:nvSpPr>
        <p:spPr>
          <a:xfrm rot="10366299">
            <a:off x="7343771" y="170713"/>
            <a:ext cx="1485405" cy="5145726"/>
          </a:xfrm>
          <a:prstGeom prst="trapezoid">
            <a:avLst>
              <a:gd fmla="val 18518"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7"/>
          <p:cNvSpPr/>
          <p:nvPr/>
        </p:nvSpPr>
        <p:spPr>
          <a:xfrm rot="-10326334">
            <a:off x="343537" y="170798"/>
            <a:ext cx="1485276" cy="5145558"/>
          </a:xfrm>
          <a:prstGeom prst="trapezoid">
            <a:avLst>
              <a:gd fmla="val 18518"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grpSp>
        <p:nvGrpSpPr>
          <p:cNvPr id="91" name="Google Shape;91;p58"/>
          <p:cNvGrpSpPr/>
          <p:nvPr/>
        </p:nvGrpSpPr>
        <p:grpSpPr>
          <a:xfrm>
            <a:off x="3533215" y="-323958"/>
            <a:ext cx="5835673" cy="5640984"/>
            <a:chOff x="3319625" y="2830275"/>
            <a:chExt cx="1130550" cy="1092875"/>
          </a:xfrm>
        </p:grpSpPr>
        <p:sp>
          <p:nvSpPr>
            <p:cNvPr id="92" name="Google Shape;92;p58"/>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8"/>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58"/>
          <p:cNvSpPr txBox="1"/>
          <p:nvPr>
            <p:ph type="title"/>
          </p:nvPr>
        </p:nvSpPr>
        <p:spPr>
          <a:xfrm>
            <a:off x="720000" y="1169713"/>
            <a:ext cx="3852000" cy="13992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2500">
                <a:solidFill>
                  <a:schemeClr val="lt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4" name="Google Shape;104;p58"/>
          <p:cNvSpPr txBox="1"/>
          <p:nvPr>
            <p:ph idx="1" type="subTitle"/>
          </p:nvPr>
        </p:nvSpPr>
        <p:spPr>
          <a:xfrm>
            <a:off x="720000" y="2568938"/>
            <a:ext cx="3852000" cy="1235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05" name="Google Shape;105;p58"/>
          <p:cNvGrpSpPr/>
          <p:nvPr/>
        </p:nvGrpSpPr>
        <p:grpSpPr>
          <a:xfrm rot="10800000">
            <a:off x="719988" y="-1920831"/>
            <a:ext cx="3156175" cy="5146200"/>
            <a:chOff x="630948" y="406325"/>
            <a:chExt cx="3156175" cy="5146200"/>
          </a:xfrm>
        </p:grpSpPr>
        <p:sp>
          <p:nvSpPr>
            <p:cNvPr id="106" name="Google Shape;106;p58"/>
            <p:cNvSpPr/>
            <p:nvPr/>
          </p:nvSpPr>
          <p:spPr>
            <a:xfrm rot="10800000">
              <a:off x="630948" y="40632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8"/>
            <p:cNvSpPr/>
            <p:nvPr/>
          </p:nvSpPr>
          <p:spPr>
            <a:xfrm rot="10800000">
              <a:off x="1240485" y="40632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8"/>
            <p:cNvSpPr/>
            <p:nvPr/>
          </p:nvSpPr>
          <p:spPr>
            <a:xfrm rot="10800000">
              <a:off x="1850023" y="40632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09" name="Shape 109"/>
        <p:cNvGrpSpPr/>
        <p:nvPr/>
      </p:nvGrpSpPr>
      <p:grpSpPr>
        <a:xfrm>
          <a:off x="0" y="0"/>
          <a:ext cx="0" cy="0"/>
          <a:chOff x="0" y="0"/>
          <a:chExt cx="0" cy="0"/>
        </a:xfrm>
      </p:grpSpPr>
      <p:sp>
        <p:nvSpPr>
          <p:cNvPr id="110" name="Google Shape;110;p59"/>
          <p:cNvSpPr txBox="1"/>
          <p:nvPr>
            <p:ph type="title"/>
          </p:nvPr>
        </p:nvSpPr>
        <p:spPr>
          <a:xfrm>
            <a:off x="2110325" y="3074338"/>
            <a:ext cx="4923300" cy="549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1800">
                <a:solidFill>
                  <a:schemeClr val="lt2"/>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1" name="Google Shape;111;p59"/>
          <p:cNvSpPr txBox="1"/>
          <p:nvPr>
            <p:ph idx="1" type="subTitle"/>
          </p:nvPr>
        </p:nvSpPr>
        <p:spPr>
          <a:xfrm>
            <a:off x="2359250" y="1850950"/>
            <a:ext cx="4425300" cy="1223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12" name="Google Shape;112;p59"/>
          <p:cNvSpPr/>
          <p:nvPr/>
        </p:nvSpPr>
        <p:spPr>
          <a:xfrm rot="-3073427">
            <a:off x="536262" y="425948"/>
            <a:ext cx="1937152" cy="5146108"/>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59"/>
          <p:cNvGrpSpPr/>
          <p:nvPr/>
        </p:nvGrpSpPr>
        <p:grpSpPr>
          <a:xfrm>
            <a:off x="1989306" y="135"/>
            <a:ext cx="5165370" cy="4993127"/>
            <a:chOff x="3319625" y="2830275"/>
            <a:chExt cx="1130550" cy="1092875"/>
          </a:xfrm>
        </p:grpSpPr>
        <p:sp>
          <p:nvSpPr>
            <p:cNvPr id="114" name="Google Shape;114;p59"/>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9"/>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60"/>
          <p:cNvSpPr txBox="1"/>
          <p:nvPr>
            <p:ph type="title"/>
          </p:nvPr>
        </p:nvSpPr>
        <p:spPr>
          <a:xfrm>
            <a:off x="720001" y="2309625"/>
            <a:ext cx="3156300" cy="526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7" name="Google Shape;127;p60"/>
          <p:cNvSpPr txBox="1"/>
          <p:nvPr>
            <p:ph idx="2" type="title"/>
          </p:nvPr>
        </p:nvSpPr>
        <p:spPr>
          <a:xfrm>
            <a:off x="1833451" y="1239850"/>
            <a:ext cx="929400" cy="1164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7200"/>
              <a:buNone/>
              <a:defRPr sz="7200">
                <a:solidFill>
                  <a:schemeClr val="lt2"/>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128" name="Google Shape;128;p60"/>
          <p:cNvSpPr txBox="1"/>
          <p:nvPr>
            <p:ph idx="1" type="subTitle"/>
          </p:nvPr>
        </p:nvSpPr>
        <p:spPr>
          <a:xfrm>
            <a:off x="1087800" y="2836125"/>
            <a:ext cx="2420700" cy="6375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sz="16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grpSp>
        <p:nvGrpSpPr>
          <p:cNvPr id="129" name="Google Shape;129;p60"/>
          <p:cNvGrpSpPr/>
          <p:nvPr/>
        </p:nvGrpSpPr>
        <p:grpSpPr>
          <a:xfrm>
            <a:off x="720060" y="406325"/>
            <a:ext cx="3156175" cy="5146200"/>
            <a:chOff x="630948" y="406325"/>
            <a:chExt cx="3156175" cy="5146200"/>
          </a:xfrm>
        </p:grpSpPr>
        <p:sp>
          <p:nvSpPr>
            <p:cNvPr id="130" name="Google Shape;130;p60"/>
            <p:cNvSpPr/>
            <p:nvPr/>
          </p:nvSpPr>
          <p:spPr>
            <a:xfrm rot="10800000">
              <a:off x="630948" y="40632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0"/>
            <p:cNvSpPr/>
            <p:nvPr/>
          </p:nvSpPr>
          <p:spPr>
            <a:xfrm rot="10800000">
              <a:off x="1240485" y="40632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0"/>
            <p:cNvSpPr/>
            <p:nvPr/>
          </p:nvSpPr>
          <p:spPr>
            <a:xfrm rot="10800000">
              <a:off x="1850023" y="406325"/>
              <a:ext cx="1937100" cy="5146200"/>
            </a:xfrm>
            <a:prstGeom prst="trapezoid">
              <a:avLst>
                <a:gd fmla="val 23540" name="adj"/>
              </a:avLst>
            </a:prstGeom>
            <a:gradFill>
              <a:gsLst>
                <a:gs pos="0">
                  <a:srgbClr val="FFFFFF">
                    <a:alpha val="10588"/>
                  </a:srgbClr>
                </a:gs>
                <a:gs pos="100000">
                  <a:srgbClr val="FFFFFF">
                    <a:alpha val="1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 name="Google Shape;133;p60"/>
          <p:cNvGrpSpPr/>
          <p:nvPr/>
        </p:nvGrpSpPr>
        <p:grpSpPr>
          <a:xfrm>
            <a:off x="3876295" y="84118"/>
            <a:ext cx="5149203" cy="4977499"/>
            <a:chOff x="3319625" y="2830275"/>
            <a:chExt cx="1130550" cy="1092875"/>
          </a:xfrm>
        </p:grpSpPr>
        <p:sp>
          <p:nvSpPr>
            <p:cNvPr id="134" name="Google Shape;134;p6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60"/>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6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5" name="Shape 145"/>
        <p:cNvGrpSpPr/>
        <p:nvPr/>
      </p:nvGrpSpPr>
      <p:grpSpPr>
        <a:xfrm>
          <a:off x="0" y="0"/>
          <a:ext cx="0" cy="0"/>
          <a:chOff x="0" y="0"/>
          <a:chExt cx="0" cy="0"/>
        </a:xfrm>
      </p:grpSpPr>
      <p:sp>
        <p:nvSpPr>
          <p:cNvPr id="146" name="Google Shape;146;p61"/>
          <p:cNvSpPr txBox="1"/>
          <p:nvPr>
            <p:ph type="title"/>
          </p:nvPr>
        </p:nvSpPr>
        <p:spPr>
          <a:xfrm>
            <a:off x="720000" y="1480738"/>
            <a:ext cx="3843900" cy="1724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2"/>
              </a:buClr>
              <a:buSzPts val="2800"/>
              <a:buNone/>
              <a:defRPr sz="2500">
                <a:solidFill>
                  <a:schemeClr val="lt2"/>
                </a:solidFill>
              </a:defRPr>
            </a:lvl1pPr>
            <a:lvl2pPr lvl="1" algn="l">
              <a:lnSpc>
                <a:spcPct val="100000"/>
              </a:lnSpc>
              <a:spcBef>
                <a:spcPts val="0"/>
              </a:spcBef>
              <a:spcAft>
                <a:spcPts val="0"/>
              </a:spcAft>
              <a:buClr>
                <a:schemeClr val="lt2"/>
              </a:buClr>
              <a:buSzPts val="2400"/>
              <a:buNone/>
              <a:defRPr sz="2400">
                <a:solidFill>
                  <a:schemeClr val="lt2"/>
                </a:solidFill>
              </a:defRPr>
            </a:lvl2pPr>
            <a:lvl3pPr lvl="2" algn="l">
              <a:lnSpc>
                <a:spcPct val="100000"/>
              </a:lnSpc>
              <a:spcBef>
                <a:spcPts val="0"/>
              </a:spcBef>
              <a:spcAft>
                <a:spcPts val="0"/>
              </a:spcAft>
              <a:buClr>
                <a:schemeClr val="lt2"/>
              </a:buClr>
              <a:buSzPts val="2400"/>
              <a:buNone/>
              <a:defRPr sz="2400">
                <a:solidFill>
                  <a:schemeClr val="lt2"/>
                </a:solidFill>
              </a:defRPr>
            </a:lvl3pPr>
            <a:lvl4pPr lvl="3" algn="l">
              <a:lnSpc>
                <a:spcPct val="100000"/>
              </a:lnSpc>
              <a:spcBef>
                <a:spcPts val="0"/>
              </a:spcBef>
              <a:spcAft>
                <a:spcPts val="0"/>
              </a:spcAft>
              <a:buClr>
                <a:schemeClr val="lt2"/>
              </a:buClr>
              <a:buSzPts val="2400"/>
              <a:buNone/>
              <a:defRPr sz="2400">
                <a:solidFill>
                  <a:schemeClr val="lt2"/>
                </a:solidFill>
              </a:defRPr>
            </a:lvl4pPr>
            <a:lvl5pPr lvl="4" algn="l">
              <a:lnSpc>
                <a:spcPct val="100000"/>
              </a:lnSpc>
              <a:spcBef>
                <a:spcPts val="0"/>
              </a:spcBef>
              <a:spcAft>
                <a:spcPts val="0"/>
              </a:spcAft>
              <a:buClr>
                <a:schemeClr val="lt2"/>
              </a:buClr>
              <a:buSzPts val="2400"/>
              <a:buNone/>
              <a:defRPr sz="2400">
                <a:solidFill>
                  <a:schemeClr val="lt2"/>
                </a:solidFill>
              </a:defRPr>
            </a:lvl5pPr>
            <a:lvl6pPr lvl="5" algn="l">
              <a:lnSpc>
                <a:spcPct val="100000"/>
              </a:lnSpc>
              <a:spcBef>
                <a:spcPts val="0"/>
              </a:spcBef>
              <a:spcAft>
                <a:spcPts val="0"/>
              </a:spcAft>
              <a:buClr>
                <a:schemeClr val="lt2"/>
              </a:buClr>
              <a:buSzPts val="2400"/>
              <a:buNone/>
              <a:defRPr sz="2400">
                <a:solidFill>
                  <a:schemeClr val="lt2"/>
                </a:solidFill>
              </a:defRPr>
            </a:lvl6pPr>
            <a:lvl7pPr lvl="6" algn="l">
              <a:lnSpc>
                <a:spcPct val="100000"/>
              </a:lnSpc>
              <a:spcBef>
                <a:spcPts val="0"/>
              </a:spcBef>
              <a:spcAft>
                <a:spcPts val="0"/>
              </a:spcAft>
              <a:buClr>
                <a:schemeClr val="lt2"/>
              </a:buClr>
              <a:buSzPts val="2400"/>
              <a:buNone/>
              <a:defRPr sz="2400">
                <a:solidFill>
                  <a:schemeClr val="lt2"/>
                </a:solidFill>
              </a:defRPr>
            </a:lvl7pPr>
            <a:lvl8pPr lvl="7" algn="l">
              <a:lnSpc>
                <a:spcPct val="100000"/>
              </a:lnSpc>
              <a:spcBef>
                <a:spcPts val="0"/>
              </a:spcBef>
              <a:spcAft>
                <a:spcPts val="0"/>
              </a:spcAft>
              <a:buClr>
                <a:schemeClr val="lt2"/>
              </a:buClr>
              <a:buSzPts val="2400"/>
              <a:buNone/>
              <a:defRPr sz="2400">
                <a:solidFill>
                  <a:schemeClr val="lt2"/>
                </a:solidFill>
              </a:defRPr>
            </a:lvl8pPr>
            <a:lvl9pPr lvl="8" algn="l">
              <a:lnSpc>
                <a:spcPct val="100000"/>
              </a:lnSpc>
              <a:spcBef>
                <a:spcPts val="0"/>
              </a:spcBef>
              <a:spcAft>
                <a:spcPts val="0"/>
              </a:spcAft>
              <a:buClr>
                <a:schemeClr val="lt2"/>
              </a:buClr>
              <a:buSzPts val="2400"/>
              <a:buNone/>
              <a:defRPr sz="2400">
                <a:solidFill>
                  <a:schemeClr val="lt2"/>
                </a:solidFill>
              </a:defRPr>
            </a:lvl9pPr>
          </a:lstStyle>
          <a:p/>
        </p:txBody>
      </p:sp>
      <p:sp>
        <p:nvSpPr>
          <p:cNvPr id="147" name="Google Shape;147;p61"/>
          <p:cNvSpPr txBox="1"/>
          <p:nvPr>
            <p:ph idx="1" type="subTitle"/>
          </p:nvPr>
        </p:nvSpPr>
        <p:spPr>
          <a:xfrm>
            <a:off x="720000" y="3205288"/>
            <a:ext cx="3843900" cy="75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48" name="Shape 148"/>
        <p:cNvGrpSpPr/>
        <p:nvPr/>
      </p:nvGrpSpPr>
      <p:grpSpPr>
        <a:xfrm>
          <a:off x="0" y="0"/>
          <a:ext cx="0" cy="0"/>
          <a:chOff x="0" y="0"/>
          <a:chExt cx="0" cy="0"/>
        </a:xfrm>
      </p:grpSpPr>
      <p:grpSp>
        <p:nvGrpSpPr>
          <p:cNvPr id="149" name="Google Shape;149;p62"/>
          <p:cNvGrpSpPr/>
          <p:nvPr/>
        </p:nvGrpSpPr>
        <p:grpSpPr>
          <a:xfrm>
            <a:off x="3467145" y="84118"/>
            <a:ext cx="5149203" cy="4977499"/>
            <a:chOff x="3319625" y="2830275"/>
            <a:chExt cx="1130550" cy="1092875"/>
          </a:xfrm>
        </p:grpSpPr>
        <p:sp>
          <p:nvSpPr>
            <p:cNvPr id="150" name="Google Shape;150;p6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2"/>
            <p:cNvSpPr/>
            <p:nvPr/>
          </p:nvSpPr>
          <p:spPr>
            <a:xfrm>
              <a:off x="4450150" y="3355825"/>
              <a:ext cx="25" cy="25"/>
            </a:xfrm>
            <a:custGeom>
              <a:rect b="b" l="l" r="r" t="t"/>
              <a:pathLst>
                <a:path extrusionOk="0" h="1" w="1">
                  <a:moveTo>
                    <a:pt x="0" y="0"/>
                  </a:moveTo>
                  <a:lnTo>
                    <a:pt x="0"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62"/>
          <p:cNvSpPr txBox="1"/>
          <p:nvPr>
            <p:ph type="title"/>
          </p:nvPr>
        </p:nvSpPr>
        <p:spPr>
          <a:xfrm>
            <a:off x="720000" y="540000"/>
            <a:ext cx="3852000" cy="126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sz="2500">
                <a:solidFill>
                  <a:schemeClr val="l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2" name="Google Shape;162;p62"/>
          <p:cNvSpPr txBox="1"/>
          <p:nvPr>
            <p:ph idx="1" type="subTitle"/>
          </p:nvPr>
        </p:nvSpPr>
        <p:spPr>
          <a:xfrm>
            <a:off x="720000" y="1980000"/>
            <a:ext cx="3852000" cy="26244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800"/>
              <a:buChar char="●"/>
              <a:defRPr sz="16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659B1"/>
            </a:gs>
            <a:gs pos="34000">
              <a:srgbClr val="132D59"/>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Vollkorn"/>
              <a:buNone/>
              <a:defRPr b="1" i="0" sz="2800" u="none" cap="none" strike="noStrike">
                <a:solidFill>
                  <a:schemeClr val="lt1"/>
                </a:solidFill>
                <a:latin typeface="Vollkorn"/>
                <a:ea typeface="Vollkorn"/>
                <a:cs typeface="Vollkorn"/>
                <a:sym typeface="Vollkorn"/>
              </a:defRPr>
            </a:lvl1pPr>
            <a:lvl2pPr lvl="1" marR="0" rtl="0" algn="l">
              <a:lnSpc>
                <a:spcPct val="100000"/>
              </a:lnSpc>
              <a:spcBef>
                <a:spcPts val="0"/>
              </a:spcBef>
              <a:spcAft>
                <a:spcPts val="0"/>
              </a:spcAft>
              <a:buClr>
                <a:schemeClr val="dk1"/>
              </a:buClr>
              <a:buSzPts val="2800"/>
              <a:buFont typeface="Chango"/>
              <a:buNone/>
              <a:defRPr b="0" i="0" sz="2800" u="none" cap="none" strike="noStrike">
                <a:solidFill>
                  <a:schemeClr val="dk1"/>
                </a:solidFill>
                <a:latin typeface="Chango"/>
                <a:ea typeface="Chango"/>
                <a:cs typeface="Chango"/>
                <a:sym typeface="Chango"/>
              </a:defRPr>
            </a:lvl2pPr>
            <a:lvl3pPr lvl="2" marR="0" rtl="0" algn="l">
              <a:lnSpc>
                <a:spcPct val="100000"/>
              </a:lnSpc>
              <a:spcBef>
                <a:spcPts val="0"/>
              </a:spcBef>
              <a:spcAft>
                <a:spcPts val="0"/>
              </a:spcAft>
              <a:buClr>
                <a:schemeClr val="dk1"/>
              </a:buClr>
              <a:buSzPts val="2800"/>
              <a:buFont typeface="Chango"/>
              <a:buNone/>
              <a:defRPr b="0" i="0" sz="2800" u="none" cap="none" strike="noStrike">
                <a:solidFill>
                  <a:schemeClr val="dk1"/>
                </a:solidFill>
                <a:latin typeface="Chango"/>
                <a:ea typeface="Chango"/>
                <a:cs typeface="Chango"/>
                <a:sym typeface="Chango"/>
              </a:defRPr>
            </a:lvl3pPr>
            <a:lvl4pPr lvl="3" marR="0" rtl="0" algn="l">
              <a:lnSpc>
                <a:spcPct val="100000"/>
              </a:lnSpc>
              <a:spcBef>
                <a:spcPts val="0"/>
              </a:spcBef>
              <a:spcAft>
                <a:spcPts val="0"/>
              </a:spcAft>
              <a:buClr>
                <a:schemeClr val="dk1"/>
              </a:buClr>
              <a:buSzPts val="2800"/>
              <a:buFont typeface="Chango"/>
              <a:buNone/>
              <a:defRPr b="0" i="0" sz="2800" u="none" cap="none" strike="noStrike">
                <a:solidFill>
                  <a:schemeClr val="dk1"/>
                </a:solidFill>
                <a:latin typeface="Chango"/>
                <a:ea typeface="Chango"/>
                <a:cs typeface="Chango"/>
                <a:sym typeface="Chango"/>
              </a:defRPr>
            </a:lvl4pPr>
            <a:lvl5pPr lvl="4" marR="0" rtl="0" algn="l">
              <a:lnSpc>
                <a:spcPct val="100000"/>
              </a:lnSpc>
              <a:spcBef>
                <a:spcPts val="0"/>
              </a:spcBef>
              <a:spcAft>
                <a:spcPts val="0"/>
              </a:spcAft>
              <a:buClr>
                <a:schemeClr val="dk1"/>
              </a:buClr>
              <a:buSzPts val="2800"/>
              <a:buFont typeface="Chango"/>
              <a:buNone/>
              <a:defRPr b="0" i="0" sz="2800" u="none" cap="none" strike="noStrike">
                <a:solidFill>
                  <a:schemeClr val="dk1"/>
                </a:solidFill>
                <a:latin typeface="Chango"/>
                <a:ea typeface="Chango"/>
                <a:cs typeface="Chango"/>
                <a:sym typeface="Chango"/>
              </a:defRPr>
            </a:lvl5pPr>
            <a:lvl6pPr lvl="5" marR="0" rtl="0" algn="l">
              <a:lnSpc>
                <a:spcPct val="100000"/>
              </a:lnSpc>
              <a:spcBef>
                <a:spcPts val="0"/>
              </a:spcBef>
              <a:spcAft>
                <a:spcPts val="0"/>
              </a:spcAft>
              <a:buClr>
                <a:schemeClr val="dk1"/>
              </a:buClr>
              <a:buSzPts val="2800"/>
              <a:buFont typeface="Chango"/>
              <a:buNone/>
              <a:defRPr b="0" i="0" sz="2800" u="none" cap="none" strike="noStrike">
                <a:solidFill>
                  <a:schemeClr val="dk1"/>
                </a:solidFill>
                <a:latin typeface="Chango"/>
                <a:ea typeface="Chango"/>
                <a:cs typeface="Chango"/>
                <a:sym typeface="Chango"/>
              </a:defRPr>
            </a:lvl6pPr>
            <a:lvl7pPr lvl="6" marR="0" rtl="0" algn="l">
              <a:lnSpc>
                <a:spcPct val="100000"/>
              </a:lnSpc>
              <a:spcBef>
                <a:spcPts val="0"/>
              </a:spcBef>
              <a:spcAft>
                <a:spcPts val="0"/>
              </a:spcAft>
              <a:buClr>
                <a:schemeClr val="dk1"/>
              </a:buClr>
              <a:buSzPts val="2800"/>
              <a:buFont typeface="Chango"/>
              <a:buNone/>
              <a:defRPr b="0" i="0" sz="2800" u="none" cap="none" strike="noStrike">
                <a:solidFill>
                  <a:schemeClr val="dk1"/>
                </a:solidFill>
                <a:latin typeface="Chango"/>
                <a:ea typeface="Chango"/>
                <a:cs typeface="Chango"/>
                <a:sym typeface="Chango"/>
              </a:defRPr>
            </a:lvl7pPr>
            <a:lvl8pPr lvl="7" marR="0" rtl="0" algn="l">
              <a:lnSpc>
                <a:spcPct val="100000"/>
              </a:lnSpc>
              <a:spcBef>
                <a:spcPts val="0"/>
              </a:spcBef>
              <a:spcAft>
                <a:spcPts val="0"/>
              </a:spcAft>
              <a:buClr>
                <a:schemeClr val="dk1"/>
              </a:buClr>
              <a:buSzPts val="2800"/>
              <a:buFont typeface="Chango"/>
              <a:buNone/>
              <a:defRPr b="0" i="0" sz="2800" u="none" cap="none" strike="noStrike">
                <a:solidFill>
                  <a:schemeClr val="dk1"/>
                </a:solidFill>
                <a:latin typeface="Chango"/>
                <a:ea typeface="Chango"/>
                <a:cs typeface="Chango"/>
                <a:sym typeface="Chango"/>
              </a:defRPr>
            </a:lvl8pPr>
            <a:lvl9pPr lvl="8" marR="0" rtl="0" algn="l">
              <a:lnSpc>
                <a:spcPct val="100000"/>
              </a:lnSpc>
              <a:spcBef>
                <a:spcPts val="0"/>
              </a:spcBef>
              <a:spcAft>
                <a:spcPts val="0"/>
              </a:spcAft>
              <a:buClr>
                <a:schemeClr val="dk1"/>
              </a:buClr>
              <a:buSzPts val="2800"/>
              <a:buFont typeface="Chango"/>
              <a:buNone/>
              <a:defRPr b="0" i="0" sz="2800" u="none" cap="none" strike="noStrike">
                <a:solidFill>
                  <a:schemeClr val="dk1"/>
                </a:solidFill>
                <a:latin typeface="Chango"/>
                <a:ea typeface="Chango"/>
                <a:cs typeface="Chango"/>
                <a:sym typeface="Chango"/>
              </a:defRPr>
            </a:lvl9pPr>
          </a:lstStyle>
          <a:p/>
        </p:txBody>
      </p:sp>
      <p:sp>
        <p:nvSpPr>
          <p:cNvPr id="7" name="Google Shape;7;p53"/>
          <p:cNvSpPr txBox="1"/>
          <p:nvPr>
            <p:ph idx="1" type="body"/>
          </p:nvPr>
        </p:nvSpPr>
        <p:spPr>
          <a:xfrm>
            <a:off x="720000" y="1247450"/>
            <a:ext cx="77040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1"/>
              </a:buClr>
              <a:buSzPts val="1800"/>
              <a:buFont typeface="Dosis"/>
              <a:buChar char="●"/>
              <a:defRPr b="0" i="0" sz="1800" u="none" cap="none" strike="noStrike">
                <a:solidFill>
                  <a:schemeClr val="lt1"/>
                </a:solidFill>
                <a:latin typeface="Dosis"/>
                <a:ea typeface="Dosis"/>
                <a:cs typeface="Dosis"/>
                <a:sym typeface="Dosis"/>
              </a:defRPr>
            </a:lvl1pPr>
            <a:lvl2pPr indent="-317500" lvl="1" marL="914400" marR="0" rtl="0" algn="l">
              <a:lnSpc>
                <a:spcPct val="115000"/>
              </a:lnSpc>
              <a:spcBef>
                <a:spcPts val="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2pPr>
            <a:lvl3pPr indent="-317500" lvl="2" marL="1371600" marR="0" rtl="0" algn="l">
              <a:lnSpc>
                <a:spcPct val="115000"/>
              </a:lnSpc>
              <a:spcBef>
                <a:spcPts val="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3pPr>
            <a:lvl4pPr indent="-317500" lvl="3" marL="1828800" marR="0" rtl="0" algn="l">
              <a:lnSpc>
                <a:spcPct val="115000"/>
              </a:lnSpc>
              <a:spcBef>
                <a:spcPts val="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4pPr>
            <a:lvl5pPr indent="-317500" lvl="4" marL="2286000" marR="0" rtl="0" algn="l">
              <a:lnSpc>
                <a:spcPct val="115000"/>
              </a:lnSpc>
              <a:spcBef>
                <a:spcPts val="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5pPr>
            <a:lvl6pPr indent="-317500" lvl="5" marL="2743200" marR="0" rtl="0" algn="l">
              <a:lnSpc>
                <a:spcPct val="115000"/>
              </a:lnSpc>
              <a:spcBef>
                <a:spcPts val="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6pPr>
            <a:lvl7pPr indent="-317500" lvl="6" marL="3200400" marR="0" rtl="0" algn="l">
              <a:lnSpc>
                <a:spcPct val="115000"/>
              </a:lnSpc>
              <a:spcBef>
                <a:spcPts val="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7pPr>
            <a:lvl8pPr indent="-317500" lvl="7" marL="3657600" marR="0" rtl="0" algn="l">
              <a:lnSpc>
                <a:spcPct val="115000"/>
              </a:lnSpc>
              <a:spcBef>
                <a:spcPts val="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8pPr>
            <a:lvl9pPr indent="-317500" lvl="8" marL="4114800" marR="0" rtl="0" algn="l">
              <a:lnSpc>
                <a:spcPct val="115000"/>
              </a:lnSpc>
              <a:spcBef>
                <a:spcPts val="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i.org/10.48550/arXiv.1901.0158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32.png"/><Relationship Id="rId8"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20.png"/><Relationship Id="rId5"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4.xml"/><Relationship Id="rId3" Type="http://schemas.openxmlformats.org/officeDocument/2006/relationships/image" Target="../media/image36.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1a2b28b679d_1_106"/>
          <p:cNvSpPr txBox="1"/>
          <p:nvPr>
            <p:ph type="ctrTitle"/>
          </p:nvPr>
        </p:nvSpPr>
        <p:spPr>
          <a:xfrm rot="-122">
            <a:off x="349200" y="1176233"/>
            <a:ext cx="8445600" cy="1579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GB" sz="4180"/>
              <a:t>Machine Learning Technology</a:t>
            </a:r>
            <a:endParaRPr sz="2980"/>
          </a:p>
        </p:txBody>
      </p:sp>
      <p:sp>
        <p:nvSpPr>
          <p:cNvPr id="561" name="Google Shape;561;g1a2b28b679d_1_106"/>
          <p:cNvSpPr txBox="1"/>
          <p:nvPr>
            <p:ph idx="1" type="subTitle"/>
          </p:nvPr>
        </p:nvSpPr>
        <p:spPr>
          <a:xfrm rot="-695">
            <a:off x="1603800" y="2756775"/>
            <a:ext cx="5936400" cy="1427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GB" sz="1500"/>
              <a:t>Group 1</a:t>
            </a:r>
            <a:endParaRPr sz="1500"/>
          </a:p>
          <a:p>
            <a:pPr indent="0" lvl="0" marL="0" rtl="0" algn="ctr">
              <a:lnSpc>
                <a:spcPct val="150000"/>
              </a:lnSpc>
              <a:spcBef>
                <a:spcPts val="0"/>
              </a:spcBef>
              <a:spcAft>
                <a:spcPts val="0"/>
              </a:spcAft>
              <a:buClr>
                <a:schemeClr val="dk1"/>
              </a:buClr>
              <a:buSzPts val="1100"/>
              <a:buFont typeface="Arial"/>
              <a:buNone/>
            </a:pPr>
            <a:r>
              <a:rPr lang="en-GB" sz="1500"/>
              <a:t>Hieu Tran, Lu Yang, Sajit Valiya Kizhakke, Yiyi Zhang</a:t>
            </a:r>
            <a:endParaRPr sz="1500"/>
          </a:p>
          <a:p>
            <a:pPr indent="0" lvl="0" marL="0" rtl="0" algn="ctr">
              <a:lnSpc>
                <a:spcPct val="150000"/>
              </a:lnSpc>
              <a:spcBef>
                <a:spcPts val="0"/>
              </a:spcBef>
              <a:spcAft>
                <a:spcPts val="0"/>
              </a:spcAft>
              <a:buClr>
                <a:schemeClr val="dk1"/>
              </a:buClr>
              <a:buSzPts val="1100"/>
              <a:buFont typeface="Arial"/>
              <a:buNone/>
            </a:pPr>
            <a:r>
              <a:rPr lang="en-GB" sz="1500"/>
              <a:t>San Jose State University</a:t>
            </a:r>
            <a:endParaRPr sz="1500"/>
          </a:p>
          <a:p>
            <a:pPr indent="0" lvl="0" marL="0" rtl="0" algn="ctr">
              <a:lnSpc>
                <a:spcPct val="150000"/>
              </a:lnSpc>
              <a:spcBef>
                <a:spcPts val="0"/>
              </a:spcBef>
              <a:spcAft>
                <a:spcPts val="0"/>
              </a:spcAft>
              <a:buClr>
                <a:schemeClr val="dk1"/>
              </a:buClr>
              <a:buSzPts val="1100"/>
              <a:buFont typeface="Arial"/>
              <a:buNone/>
            </a:pPr>
            <a:r>
              <a:rPr lang="en-GB" sz="1500"/>
              <a:t>Data 245</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1a2b28b679d_1_101"/>
          <p:cNvSpPr txBox="1"/>
          <p:nvPr>
            <p:ph type="title"/>
          </p:nvPr>
        </p:nvSpPr>
        <p:spPr>
          <a:xfrm>
            <a:off x="659475" y="564450"/>
            <a:ext cx="5184300" cy="17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2700"/>
              <a:t>Significant Paper</a:t>
            </a:r>
            <a:endParaRPr sz="2700"/>
          </a:p>
        </p:txBody>
      </p:sp>
      <p:sp>
        <p:nvSpPr>
          <p:cNvPr id="663" name="Google Shape;663;g1a2b28b679d_1_101"/>
          <p:cNvSpPr txBox="1"/>
          <p:nvPr>
            <p:ph idx="1" type="subTitle"/>
          </p:nvPr>
        </p:nvSpPr>
        <p:spPr>
          <a:xfrm>
            <a:off x="1327125" y="2072900"/>
            <a:ext cx="6401100" cy="17247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GB" sz="1800">
                <a:solidFill>
                  <a:schemeClr val="accent4"/>
                </a:solidFill>
              </a:rPr>
              <a:t>Solving L1-regularized SVMs and Related Linear Programs:</a:t>
            </a:r>
            <a:endParaRPr b="1" sz="1800">
              <a:solidFill>
                <a:schemeClr val="accent4"/>
              </a:solidFill>
            </a:endParaRPr>
          </a:p>
          <a:p>
            <a:pPr indent="0" lvl="0" marL="0" rtl="0" algn="ctr">
              <a:lnSpc>
                <a:spcPct val="200000"/>
              </a:lnSpc>
              <a:spcBef>
                <a:spcPts val="0"/>
              </a:spcBef>
              <a:spcAft>
                <a:spcPts val="0"/>
              </a:spcAft>
              <a:buNone/>
            </a:pPr>
            <a:r>
              <a:rPr b="1" lang="en-GB" sz="1800">
                <a:solidFill>
                  <a:schemeClr val="accent4"/>
                </a:solidFill>
              </a:rPr>
              <a:t>Revisiting the Effectiveness of Column and Constraint Generation</a:t>
            </a:r>
            <a:endParaRPr b="1" sz="1800">
              <a:solidFill>
                <a:schemeClr val="accent4"/>
              </a:solidFill>
            </a:endParaRPr>
          </a:p>
          <a:p>
            <a:pPr indent="0" lvl="0" marL="0" rtl="0" algn="ctr">
              <a:lnSpc>
                <a:spcPct val="200000"/>
              </a:lnSpc>
              <a:spcBef>
                <a:spcPts val="0"/>
              </a:spcBef>
              <a:spcAft>
                <a:spcPts val="0"/>
              </a:spcAft>
              <a:buNone/>
            </a:pPr>
            <a:r>
              <a:rPr lang="en-GB" sz="1300">
                <a:solidFill>
                  <a:schemeClr val="accent4"/>
                </a:solidFill>
              </a:rPr>
              <a:t>Antoine Dedieu, Rahul Mazumder, Haoyue Wang</a:t>
            </a:r>
            <a:endParaRPr sz="1300">
              <a:solidFill>
                <a:schemeClr val="accent4"/>
              </a:solidFill>
            </a:endParaRPr>
          </a:p>
          <a:p>
            <a:pPr indent="0" lvl="0" marL="0" rtl="0" algn="ctr">
              <a:lnSpc>
                <a:spcPct val="200000"/>
              </a:lnSpc>
              <a:spcBef>
                <a:spcPts val="0"/>
              </a:spcBef>
              <a:spcAft>
                <a:spcPts val="0"/>
              </a:spcAft>
              <a:buNone/>
            </a:pPr>
            <a:r>
              <a:rPr i="1" lang="en-GB" sz="1000">
                <a:solidFill>
                  <a:schemeClr val="accent4"/>
                </a:solidFill>
              </a:rPr>
              <a:t>@Vicarious AI	</a:t>
            </a:r>
            <a:r>
              <a:rPr i="1" lang="en-GB" sz="1000">
                <a:solidFill>
                  <a:schemeClr val="lt2"/>
                </a:solidFill>
              </a:rPr>
              <a:t>@Massachusetts Institute of Technology</a:t>
            </a:r>
            <a:endParaRPr>
              <a:solidFill>
                <a:schemeClr val="accent4"/>
              </a:solidFill>
            </a:endParaRPr>
          </a:p>
          <a:p>
            <a:pPr indent="0" lvl="0" marL="0" rtl="0" algn="l">
              <a:spcBef>
                <a:spcPts val="0"/>
              </a:spcBef>
              <a:spcAft>
                <a:spcPts val="0"/>
              </a:spcAft>
              <a:buNone/>
            </a:pPr>
            <a:r>
              <a:t/>
            </a:r>
            <a:endParaRPr>
              <a:solidFill>
                <a:schemeClr val="accent4"/>
              </a:solidFill>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g1a2b28b679d_2_0"/>
          <p:cNvSpPr txBox="1"/>
          <p:nvPr>
            <p:ph idx="1" type="body"/>
          </p:nvPr>
        </p:nvSpPr>
        <p:spPr>
          <a:xfrm>
            <a:off x="680050" y="1512725"/>
            <a:ext cx="7704000" cy="24372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lt1"/>
              </a:buClr>
              <a:buSzPts val="1700"/>
              <a:buFont typeface="Raleway"/>
              <a:buChar char="★"/>
            </a:pPr>
            <a:r>
              <a:rPr lang="en-GB"/>
              <a:t>Source of paper</a:t>
            </a:r>
            <a:endParaRPr/>
          </a:p>
          <a:p>
            <a:pPr indent="-336550" lvl="1" marL="914400" rtl="0" algn="l">
              <a:spcBef>
                <a:spcPts val="0"/>
              </a:spcBef>
              <a:spcAft>
                <a:spcPts val="0"/>
              </a:spcAft>
              <a:buSzPts val="1700"/>
              <a:buFont typeface="Raleway"/>
              <a:buChar char="○"/>
            </a:pPr>
            <a:r>
              <a:rPr lang="en-GB"/>
              <a:t>JMLR (Journal of Machine Learning Research)</a:t>
            </a:r>
            <a:endParaRPr/>
          </a:p>
          <a:p>
            <a:pPr indent="-336550" lvl="2" marL="1371600" rtl="0" algn="l">
              <a:spcBef>
                <a:spcPts val="0"/>
              </a:spcBef>
              <a:spcAft>
                <a:spcPts val="0"/>
              </a:spcAft>
              <a:buSzPts val="1700"/>
              <a:buFont typeface="Raleway"/>
              <a:buChar char="■"/>
            </a:pPr>
            <a:r>
              <a:rPr lang="en-GB"/>
              <a:t>Impact factor &gt; 4</a:t>
            </a:r>
            <a:endParaRPr/>
          </a:p>
          <a:p>
            <a:pPr indent="-336550" lvl="1" marL="914400" rtl="0" algn="l">
              <a:spcBef>
                <a:spcPts val="0"/>
              </a:spcBef>
              <a:spcAft>
                <a:spcPts val="0"/>
              </a:spcAft>
              <a:buSzPts val="1700"/>
              <a:buFont typeface="Raleway"/>
              <a:buChar char="○"/>
            </a:pPr>
            <a:r>
              <a:rPr lang="en-GB"/>
              <a:t>arXiv from Cornell University</a:t>
            </a:r>
            <a:endParaRPr/>
          </a:p>
          <a:p>
            <a:pPr indent="0" lvl="0" marL="914400" rtl="0" algn="l">
              <a:lnSpc>
                <a:spcPct val="150000"/>
              </a:lnSpc>
              <a:spcBef>
                <a:spcPts val="0"/>
              </a:spcBef>
              <a:spcAft>
                <a:spcPts val="0"/>
              </a:spcAft>
              <a:buNone/>
            </a:pPr>
            <a:r>
              <a:rPr lang="en-GB"/>
              <a:t>DOI: </a:t>
            </a:r>
            <a:r>
              <a:rPr lang="en-GB" u="sng">
                <a:hlinkClick r:id="rId3"/>
              </a:rPr>
              <a:t>https://doi.org/10.48550/arXiv.1901.01585</a:t>
            </a:r>
            <a:endParaRPr/>
          </a:p>
          <a:p>
            <a:pPr indent="0" lvl="0" marL="0" rtl="0" algn="l">
              <a:lnSpc>
                <a:spcPct val="100000"/>
              </a:lnSpc>
              <a:spcBef>
                <a:spcPts val="0"/>
              </a:spcBef>
              <a:spcAft>
                <a:spcPts val="0"/>
              </a:spcAft>
              <a:buSzPts val="1100"/>
              <a:buNone/>
            </a:pPr>
            <a:r>
              <a:t/>
            </a:r>
            <a:endParaRPr/>
          </a:p>
        </p:txBody>
      </p:sp>
      <p:sp>
        <p:nvSpPr>
          <p:cNvPr id="669" name="Google Shape;669;g1a2b28b679d_2_0"/>
          <p:cNvSpPr txBox="1"/>
          <p:nvPr/>
        </p:nvSpPr>
        <p:spPr>
          <a:xfrm>
            <a:off x="898575" y="445025"/>
            <a:ext cx="7525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sz="1700">
                <a:solidFill>
                  <a:srgbClr val="000000"/>
                </a:solidFill>
                <a:latin typeface="Raleway"/>
                <a:ea typeface="Raleway"/>
                <a:cs typeface="Raleway"/>
                <a:sym typeface="Raleway"/>
              </a:rPr>
              <a:t>   </a:t>
            </a:r>
            <a:r>
              <a:rPr lang="en-GB" sz="1800">
                <a:solidFill>
                  <a:schemeClr val="accent4"/>
                </a:solidFill>
                <a:latin typeface="Raleway"/>
                <a:ea typeface="Raleway"/>
                <a:cs typeface="Raleway"/>
                <a:sym typeface="Raleway"/>
              </a:rPr>
              <a:t>About the Paper</a:t>
            </a:r>
            <a:endParaRPr sz="1900">
              <a:solidFill>
                <a:schemeClr val="accent4"/>
              </a:solidFill>
              <a:latin typeface="Raleway"/>
              <a:ea typeface="Raleway"/>
              <a:cs typeface="Raleway"/>
              <a:sym typeface="Raleway"/>
            </a:endParaRPr>
          </a:p>
        </p:txBody>
      </p:sp>
      <p:cxnSp>
        <p:nvCxnSpPr>
          <p:cNvPr id="670" name="Google Shape;670;g1a2b28b679d_2_0"/>
          <p:cNvCxnSpPr/>
          <p:nvPr/>
        </p:nvCxnSpPr>
        <p:spPr>
          <a:xfrm>
            <a:off x="3082775" y="739525"/>
            <a:ext cx="5348100" cy="30900"/>
          </a:xfrm>
          <a:prstGeom prst="straightConnector1">
            <a:avLst/>
          </a:prstGeom>
          <a:noFill/>
          <a:ln cap="flat" cmpd="sng" w="9525">
            <a:solidFill>
              <a:schemeClr val="accent4"/>
            </a:solidFill>
            <a:prstDash val="solid"/>
            <a:round/>
            <a:headEnd len="sm" w="sm" type="none"/>
            <a:tailEnd len="sm" w="sm" type="none"/>
          </a:ln>
        </p:spPr>
      </p:cxnSp>
      <p:grpSp>
        <p:nvGrpSpPr>
          <p:cNvPr id="671" name="Google Shape;671;g1a2b28b679d_2_0"/>
          <p:cNvGrpSpPr/>
          <p:nvPr/>
        </p:nvGrpSpPr>
        <p:grpSpPr>
          <a:xfrm>
            <a:off x="557383" y="493046"/>
            <a:ext cx="341204" cy="359301"/>
            <a:chOff x="862283" y="4274771"/>
            <a:chExt cx="341204" cy="359301"/>
          </a:xfrm>
        </p:grpSpPr>
        <p:sp>
          <p:nvSpPr>
            <p:cNvPr id="672" name="Google Shape;672;g1a2b28b679d_2_0"/>
            <p:cNvSpPr/>
            <p:nvPr/>
          </p:nvSpPr>
          <p:spPr>
            <a:xfrm>
              <a:off x="1100089" y="4490790"/>
              <a:ext cx="24267" cy="17366"/>
            </a:xfrm>
            <a:custGeom>
              <a:rect b="b" l="l" r="r" t="t"/>
              <a:pathLst>
                <a:path extrusionOk="0" h="546" w="763">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1a2b28b679d_2_0"/>
            <p:cNvSpPr/>
            <p:nvPr/>
          </p:nvSpPr>
          <p:spPr>
            <a:xfrm>
              <a:off x="1100089" y="4476001"/>
              <a:ext cx="24267" cy="17397"/>
            </a:xfrm>
            <a:custGeom>
              <a:rect b="b" l="l" r="r" t="t"/>
              <a:pathLst>
                <a:path extrusionOk="0" h="547" w="763">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g1a2b28b679d_2_0"/>
            <p:cNvSpPr/>
            <p:nvPr/>
          </p:nvSpPr>
          <p:spPr>
            <a:xfrm>
              <a:off x="862283" y="4274771"/>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1000">
        <p:pus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g1a2b28b679d_2_564"/>
          <p:cNvSpPr txBox="1"/>
          <p:nvPr>
            <p:ph idx="1" type="body"/>
          </p:nvPr>
        </p:nvSpPr>
        <p:spPr>
          <a:xfrm>
            <a:off x="720000" y="1510500"/>
            <a:ext cx="7704000" cy="3176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Raleway"/>
              <a:buChar char="★"/>
            </a:pPr>
            <a:r>
              <a:rPr lang="en-GB"/>
              <a:t>Motivation</a:t>
            </a:r>
            <a:endParaRPr/>
          </a:p>
          <a:p>
            <a:pPr indent="-336550" lvl="1" marL="914400" rtl="0" algn="l">
              <a:lnSpc>
                <a:spcPct val="100000"/>
              </a:lnSpc>
              <a:spcBef>
                <a:spcPts val="0"/>
              </a:spcBef>
              <a:spcAft>
                <a:spcPts val="0"/>
              </a:spcAft>
              <a:buClr>
                <a:schemeClr val="lt1"/>
              </a:buClr>
              <a:buSzPts val="1700"/>
              <a:buFont typeface="Raleway"/>
              <a:buChar char="○"/>
            </a:pPr>
            <a:r>
              <a:rPr lang="en-GB"/>
              <a:t>In huge samples, it is challenging to compute the penalized SVM problems involving minimizing the hinge loss function with convex sparsity-inducing regularizer</a:t>
            </a:r>
            <a:endParaRPr/>
          </a:p>
          <a:p>
            <a:pPr indent="-336550" lvl="0" marL="457200" rtl="0" algn="l">
              <a:spcBef>
                <a:spcPts val="0"/>
              </a:spcBef>
              <a:spcAft>
                <a:spcPts val="0"/>
              </a:spcAft>
              <a:buClr>
                <a:schemeClr val="lt1"/>
              </a:buClr>
              <a:buSzPts val="1700"/>
              <a:buFont typeface="Raleway"/>
              <a:buChar char="★"/>
            </a:pPr>
            <a:r>
              <a:rPr lang="en-GB"/>
              <a:t>Goal</a:t>
            </a:r>
            <a:endParaRPr/>
          </a:p>
          <a:p>
            <a:pPr indent="-355600" lvl="1" marL="914400" rtl="0" algn="l">
              <a:lnSpc>
                <a:spcPct val="100000"/>
              </a:lnSpc>
              <a:spcBef>
                <a:spcPts val="0"/>
              </a:spcBef>
              <a:spcAft>
                <a:spcPts val="0"/>
              </a:spcAft>
              <a:buClr>
                <a:schemeClr val="lt1"/>
              </a:buClr>
              <a:buSzPts val="2000"/>
              <a:buFont typeface="Raleway"/>
              <a:buChar char="○"/>
            </a:pPr>
            <a:r>
              <a:rPr lang="en-GB"/>
              <a:t>Suggests new computational algorithms for </a:t>
            </a:r>
            <a:r>
              <a:rPr lang="en-GB"/>
              <a:t>large scale </a:t>
            </a:r>
            <a:r>
              <a:rPr lang="en-GB"/>
              <a:t>Linear Programs considering column/constraint generation methods and first order methods for non-smooth convex optimization </a:t>
            </a:r>
            <a:endParaRPr/>
          </a:p>
        </p:txBody>
      </p:sp>
      <p:sp>
        <p:nvSpPr>
          <p:cNvPr id="680" name="Google Shape;680;g1a2b28b679d_2_564"/>
          <p:cNvSpPr txBox="1"/>
          <p:nvPr/>
        </p:nvSpPr>
        <p:spPr>
          <a:xfrm>
            <a:off x="898575" y="445025"/>
            <a:ext cx="7525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sz="1700">
                <a:solidFill>
                  <a:srgbClr val="000000"/>
                </a:solidFill>
                <a:latin typeface="Raleway"/>
                <a:ea typeface="Raleway"/>
                <a:cs typeface="Raleway"/>
                <a:sym typeface="Raleway"/>
              </a:rPr>
              <a:t>   </a:t>
            </a:r>
            <a:r>
              <a:rPr lang="en-GB" sz="1800">
                <a:solidFill>
                  <a:schemeClr val="accent4"/>
                </a:solidFill>
                <a:latin typeface="Raleway"/>
                <a:ea typeface="Raleway"/>
                <a:cs typeface="Raleway"/>
                <a:sym typeface="Raleway"/>
              </a:rPr>
              <a:t>About the Paper</a:t>
            </a:r>
            <a:endParaRPr sz="1900">
              <a:solidFill>
                <a:schemeClr val="accent4"/>
              </a:solidFill>
              <a:latin typeface="Raleway"/>
              <a:ea typeface="Raleway"/>
              <a:cs typeface="Raleway"/>
              <a:sym typeface="Raleway"/>
            </a:endParaRPr>
          </a:p>
        </p:txBody>
      </p:sp>
      <p:cxnSp>
        <p:nvCxnSpPr>
          <p:cNvPr id="681" name="Google Shape;681;g1a2b28b679d_2_564"/>
          <p:cNvCxnSpPr/>
          <p:nvPr/>
        </p:nvCxnSpPr>
        <p:spPr>
          <a:xfrm>
            <a:off x="3082775" y="739525"/>
            <a:ext cx="5348100" cy="30900"/>
          </a:xfrm>
          <a:prstGeom prst="straightConnector1">
            <a:avLst/>
          </a:prstGeom>
          <a:noFill/>
          <a:ln cap="flat" cmpd="sng" w="9525">
            <a:solidFill>
              <a:schemeClr val="accent4"/>
            </a:solidFill>
            <a:prstDash val="solid"/>
            <a:round/>
            <a:headEnd len="sm" w="sm" type="none"/>
            <a:tailEnd len="sm" w="sm" type="none"/>
          </a:ln>
        </p:spPr>
      </p:cxnSp>
      <p:grpSp>
        <p:nvGrpSpPr>
          <p:cNvPr id="682" name="Google Shape;682;g1a2b28b679d_2_564"/>
          <p:cNvGrpSpPr/>
          <p:nvPr/>
        </p:nvGrpSpPr>
        <p:grpSpPr>
          <a:xfrm>
            <a:off x="557383" y="493046"/>
            <a:ext cx="341204" cy="359301"/>
            <a:chOff x="862283" y="4274771"/>
            <a:chExt cx="341204" cy="359301"/>
          </a:xfrm>
        </p:grpSpPr>
        <p:sp>
          <p:nvSpPr>
            <p:cNvPr id="683" name="Google Shape;683;g1a2b28b679d_2_564"/>
            <p:cNvSpPr/>
            <p:nvPr/>
          </p:nvSpPr>
          <p:spPr>
            <a:xfrm>
              <a:off x="1100089" y="4490790"/>
              <a:ext cx="24267" cy="17366"/>
            </a:xfrm>
            <a:custGeom>
              <a:rect b="b" l="l" r="r" t="t"/>
              <a:pathLst>
                <a:path extrusionOk="0" h="546" w="763">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g1a2b28b679d_2_564"/>
            <p:cNvSpPr/>
            <p:nvPr/>
          </p:nvSpPr>
          <p:spPr>
            <a:xfrm>
              <a:off x="1100089" y="4476001"/>
              <a:ext cx="24267" cy="17397"/>
            </a:xfrm>
            <a:custGeom>
              <a:rect b="b" l="l" r="r" t="t"/>
              <a:pathLst>
                <a:path extrusionOk="0" h="547" w="763">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g1a2b28b679d_2_564"/>
            <p:cNvSpPr/>
            <p:nvPr/>
          </p:nvSpPr>
          <p:spPr>
            <a:xfrm>
              <a:off x="862283" y="4274771"/>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1000">
        <p:pus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g1a2b28b679d_2_569"/>
          <p:cNvSpPr txBox="1"/>
          <p:nvPr>
            <p:ph idx="1" type="body"/>
          </p:nvPr>
        </p:nvSpPr>
        <p:spPr>
          <a:xfrm>
            <a:off x="720000" y="1281900"/>
            <a:ext cx="7704000" cy="35511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lt1"/>
              </a:buClr>
              <a:buSzPts val="1700"/>
              <a:buFont typeface="Raleway"/>
              <a:buChar char="★"/>
            </a:pPr>
            <a:r>
              <a:rPr lang="en-GB"/>
              <a:t>SVM &amp; L1-regularize in course</a:t>
            </a:r>
            <a:endParaRPr/>
          </a:p>
          <a:p>
            <a:pPr indent="-342900" lvl="1" marL="914400" rtl="0" algn="l">
              <a:spcBef>
                <a:spcPts val="0"/>
              </a:spcBef>
              <a:spcAft>
                <a:spcPts val="0"/>
              </a:spcAft>
              <a:buClr>
                <a:schemeClr val="lt1"/>
              </a:buClr>
              <a:buSzPts val="1800"/>
              <a:buFont typeface="Raleway"/>
              <a:buChar char="○"/>
            </a:pPr>
            <a:r>
              <a:rPr lang="en-GB"/>
              <a:t> </a:t>
            </a:r>
            <a:endParaRPr/>
          </a:p>
          <a:p>
            <a:pPr indent="-342900" lvl="1" marL="914400" rtl="0" algn="l">
              <a:spcBef>
                <a:spcPts val="0"/>
              </a:spcBef>
              <a:spcAft>
                <a:spcPts val="0"/>
              </a:spcAft>
              <a:buClr>
                <a:schemeClr val="lt1"/>
              </a:buClr>
              <a:buSzPts val="1800"/>
              <a:buFont typeface="Raleway"/>
              <a:buChar char="○"/>
            </a:pPr>
            <a:r>
              <a:rPr lang="en-GB"/>
              <a:t>R</a:t>
            </a:r>
            <a:r>
              <a:rPr lang="en-GB"/>
              <a:t>egularization， underfitting and overfitting</a:t>
            </a:r>
            <a:endParaRPr/>
          </a:p>
          <a:p>
            <a:pPr indent="-342900" lvl="1" marL="914400" rtl="0" algn="just">
              <a:lnSpc>
                <a:spcPct val="115000"/>
              </a:lnSpc>
              <a:spcBef>
                <a:spcPts val="0"/>
              </a:spcBef>
              <a:spcAft>
                <a:spcPts val="0"/>
              </a:spcAft>
              <a:buClr>
                <a:schemeClr val="lt1"/>
              </a:buClr>
              <a:buSzPts val="1800"/>
              <a:buFont typeface="Raleway"/>
              <a:buChar char="○"/>
            </a:pPr>
            <a:r>
              <a:rPr lang="en-GB"/>
              <a:t>Purpose of all machine learning models: minimize the loss</a:t>
            </a:r>
            <a:endParaRPr sz="2300"/>
          </a:p>
          <a:p>
            <a:pPr indent="-336550" lvl="0" marL="457200" rtl="0" algn="l">
              <a:lnSpc>
                <a:spcPct val="150000"/>
              </a:lnSpc>
              <a:spcBef>
                <a:spcPts val="0"/>
              </a:spcBef>
              <a:spcAft>
                <a:spcPts val="0"/>
              </a:spcAft>
              <a:buClr>
                <a:schemeClr val="lt1"/>
              </a:buClr>
              <a:buSzPts val="1700"/>
              <a:buFont typeface="Raleway"/>
              <a:buChar char="★"/>
            </a:pPr>
            <a:r>
              <a:rPr lang="en-GB"/>
              <a:t>L1-regularized SVM in paper.</a:t>
            </a:r>
            <a:endParaRPr/>
          </a:p>
          <a:p>
            <a:pPr indent="-342900" lvl="1" marL="914400" rtl="0" algn="l">
              <a:spcBef>
                <a:spcPts val="0"/>
              </a:spcBef>
              <a:spcAft>
                <a:spcPts val="0"/>
              </a:spcAft>
              <a:buClr>
                <a:schemeClr val="lt1"/>
              </a:buClr>
              <a:buSzPts val="1800"/>
              <a:buFont typeface="Raleway"/>
              <a:buChar char="○"/>
            </a:pPr>
            <a:r>
              <a:rPr lang="en-GB"/>
              <a:t>p &gt;&gt; n</a:t>
            </a:r>
            <a:endParaRPr/>
          </a:p>
          <a:p>
            <a:pPr indent="-342900" lvl="1" marL="914400" rtl="0" algn="l">
              <a:spcBef>
                <a:spcPts val="0"/>
              </a:spcBef>
              <a:spcAft>
                <a:spcPts val="0"/>
              </a:spcAft>
              <a:buClr>
                <a:schemeClr val="lt1"/>
              </a:buClr>
              <a:buSzPts val="1800"/>
              <a:buFont typeface="Raleway"/>
              <a:buChar char="○"/>
            </a:pPr>
            <a:r>
              <a:rPr lang="en-GB"/>
              <a:t>n &gt;&gt; p</a:t>
            </a:r>
            <a:endParaRPr/>
          </a:p>
          <a:p>
            <a:pPr indent="-342900" lvl="1" marL="914400" rtl="0" algn="l">
              <a:spcBef>
                <a:spcPts val="0"/>
              </a:spcBef>
              <a:spcAft>
                <a:spcPts val="0"/>
              </a:spcAft>
              <a:buClr>
                <a:schemeClr val="lt1"/>
              </a:buClr>
              <a:buSzPts val="1800"/>
              <a:buFont typeface="Raleway"/>
              <a:buChar char="○"/>
            </a:pPr>
            <a:r>
              <a:rPr lang="en-GB"/>
              <a:t>n~p</a:t>
            </a:r>
            <a:endParaRPr/>
          </a:p>
          <a:p>
            <a:pPr indent="0" lvl="0" marL="0" rtl="0" algn="l">
              <a:lnSpc>
                <a:spcPct val="100000"/>
              </a:lnSpc>
              <a:spcBef>
                <a:spcPts val="0"/>
              </a:spcBef>
              <a:spcAft>
                <a:spcPts val="0"/>
              </a:spcAft>
              <a:buSzPts val="1100"/>
              <a:buNone/>
            </a:pPr>
            <a:r>
              <a:t/>
            </a:r>
            <a:endParaRPr/>
          </a:p>
        </p:txBody>
      </p:sp>
      <p:pic>
        <p:nvPicPr>
          <p:cNvPr id="691" name="Google Shape;691;g1a2b28b679d_2_569"/>
          <p:cNvPicPr preferRelativeResize="0"/>
          <p:nvPr/>
        </p:nvPicPr>
        <p:blipFill>
          <a:blip r:embed="rId3">
            <a:alphaModFix/>
          </a:blip>
          <a:stretch>
            <a:fillRect/>
          </a:stretch>
        </p:blipFill>
        <p:spPr>
          <a:xfrm>
            <a:off x="1762581" y="1727376"/>
            <a:ext cx="3368149" cy="318100"/>
          </a:xfrm>
          <a:prstGeom prst="rect">
            <a:avLst/>
          </a:prstGeom>
          <a:noFill/>
          <a:ln>
            <a:noFill/>
          </a:ln>
        </p:spPr>
      </p:pic>
      <p:pic>
        <p:nvPicPr>
          <p:cNvPr id="692" name="Google Shape;692;g1a2b28b679d_2_569"/>
          <p:cNvPicPr preferRelativeResize="0"/>
          <p:nvPr/>
        </p:nvPicPr>
        <p:blipFill>
          <a:blip r:embed="rId4">
            <a:alphaModFix amt="95000"/>
          </a:blip>
          <a:stretch>
            <a:fillRect/>
          </a:stretch>
        </p:blipFill>
        <p:spPr>
          <a:xfrm>
            <a:off x="2850050" y="3444951"/>
            <a:ext cx="3410993" cy="572700"/>
          </a:xfrm>
          <a:prstGeom prst="rect">
            <a:avLst/>
          </a:prstGeom>
          <a:noFill/>
          <a:ln>
            <a:noFill/>
          </a:ln>
        </p:spPr>
      </p:pic>
      <p:sp>
        <p:nvSpPr>
          <p:cNvPr id="693" name="Google Shape;693;g1a2b28b679d_2_569"/>
          <p:cNvSpPr txBox="1"/>
          <p:nvPr/>
        </p:nvSpPr>
        <p:spPr>
          <a:xfrm>
            <a:off x="898575" y="445025"/>
            <a:ext cx="7525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sz="1700">
                <a:solidFill>
                  <a:srgbClr val="000000"/>
                </a:solidFill>
                <a:latin typeface="Raleway"/>
                <a:ea typeface="Raleway"/>
                <a:cs typeface="Raleway"/>
                <a:sym typeface="Raleway"/>
              </a:rPr>
              <a:t>   </a:t>
            </a:r>
            <a:r>
              <a:rPr lang="en-GB" sz="1800">
                <a:solidFill>
                  <a:schemeClr val="accent4"/>
                </a:solidFill>
                <a:latin typeface="Raleway"/>
                <a:ea typeface="Raleway"/>
                <a:cs typeface="Raleway"/>
                <a:sym typeface="Raleway"/>
              </a:rPr>
              <a:t>Relevance to course work</a:t>
            </a:r>
            <a:endParaRPr sz="1900">
              <a:solidFill>
                <a:schemeClr val="accent4"/>
              </a:solidFill>
              <a:latin typeface="Raleway"/>
              <a:ea typeface="Raleway"/>
              <a:cs typeface="Raleway"/>
              <a:sym typeface="Raleway"/>
            </a:endParaRPr>
          </a:p>
        </p:txBody>
      </p:sp>
      <p:cxnSp>
        <p:nvCxnSpPr>
          <p:cNvPr id="694" name="Google Shape;694;g1a2b28b679d_2_569"/>
          <p:cNvCxnSpPr/>
          <p:nvPr/>
        </p:nvCxnSpPr>
        <p:spPr>
          <a:xfrm>
            <a:off x="3915050" y="749050"/>
            <a:ext cx="4515900" cy="21300"/>
          </a:xfrm>
          <a:prstGeom prst="straightConnector1">
            <a:avLst/>
          </a:prstGeom>
          <a:noFill/>
          <a:ln cap="flat" cmpd="sng" w="9525">
            <a:solidFill>
              <a:schemeClr val="accent4"/>
            </a:solidFill>
            <a:prstDash val="solid"/>
            <a:round/>
            <a:headEnd len="sm" w="sm" type="none"/>
            <a:tailEnd len="sm" w="sm" type="none"/>
          </a:ln>
        </p:spPr>
      </p:cxnSp>
      <p:grpSp>
        <p:nvGrpSpPr>
          <p:cNvPr id="695" name="Google Shape;695;g1a2b28b679d_2_569"/>
          <p:cNvGrpSpPr/>
          <p:nvPr/>
        </p:nvGrpSpPr>
        <p:grpSpPr>
          <a:xfrm>
            <a:off x="557383" y="493046"/>
            <a:ext cx="341204" cy="359301"/>
            <a:chOff x="862283" y="4274771"/>
            <a:chExt cx="341204" cy="359301"/>
          </a:xfrm>
        </p:grpSpPr>
        <p:sp>
          <p:nvSpPr>
            <p:cNvPr id="696" name="Google Shape;696;g1a2b28b679d_2_569"/>
            <p:cNvSpPr/>
            <p:nvPr/>
          </p:nvSpPr>
          <p:spPr>
            <a:xfrm>
              <a:off x="1100089" y="4490790"/>
              <a:ext cx="24267" cy="17366"/>
            </a:xfrm>
            <a:custGeom>
              <a:rect b="b" l="l" r="r" t="t"/>
              <a:pathLst>
                <a:path extrusionOk="0" h="546" w="763">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g1a2b28b679d_2_569"/>
            <p:cNvSpPr/>
            <p:nvPr/>
          </p:nvSpPr>
          <p:spPr>
            <a:xfrm>
              <a:off x="1100089" y="4476001"/>
              <a:ext cx="24267" cy="17397"/>
            </a:xfrm>
            <a:custGeom>
              <a:rect b="b" l="l" r="r" t="t"/>
              <a:pathLst>
                <a:path extrusionOk="0" h="547" w="763">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1a2b28b679d_2_569"/>
            <p:cNvSpPr/>
            <p:nvPr/>
          </p:nvSpPr>
          <p:spPr>
            <a:xfrm>
              <a:off x="862283" y="4274771"/>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1000">
        <p:pus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1a2b28b679d_2_576"/>
          <p:cNvSpPr txBox="1"/>
          <p:nvPr>
            <p:ph idx="1" type="body"/>
          </p:nvPr>
        </p:nvSpPr>
        <p:spPr>
          <a:xfrm>
            <a:off x="720000" y="1429125"/>
            <a:ext cx="6565800" cy="29367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lt1"/>
              </a:buClr>
              <a:buSzPts val="1700"/>
              <a:buFont typeface="Raleway"/>
              <a:buChar char="★"/>
            </a:pPr>
            <a:r>
              <a:rPr lang="en-GB"/>
              <a:t>Key Learnings</a:t>
            </a:r>
            <a:endParaRPr/>
          </a:p>
          <a:p>
            <a:pPr indent="0" lvl="0" marL="914400" rtl="0" algn="l">
              <a:spcBef>
                <a:spcPts val="0"/>
              </a:spcBef>
              <a:spcAft>
                <a:spcPts val="0"/>
              </a:spcAft>
              <a:buNone/>
            </a:pPr>
            <a:r>
              <a:t/>
            </a:r>
            <a:endParaRPr/>
          </a:p>
          <a:p>
            <a:pPr indent="-336550" lvl="1" marL="914400" rtl="0" algn="l">
              <a:spcBef>
                <a:spcPts val="0"/>
              </a:spcBef>
              <a:spcAft>
                <a:spcPts val="0"/>
              </a:spcAft>
              <a:buClr>
                <a:schemeClr val="lt1"/>
              </a:buClr>
              <a:buSzPts val="1700"/>
              <a:buFont typeface="Raleway"/>
              <a:buChar char="○"/>
            </a:pPr>
            <a:r>
              <a:rPr lang="en-GB"/>
              <a:t>Column and constraint generation for L1-SVM, Group-SVM, Slope-SVM</a:t>
            </a:r>
            <a:endParaRPr/>
          </a:p>
          <a:p>
            <a:pPr indent="-336550" lvl="1" marL="914400" rtl="0" algn="l">
              <a:spcBef>
                <a:spcPts val="0"/>
              </a:spcBef>
              <a:spcAft>
                <a:spcPts val="0"/>
              </a:spcAft>
              <a:buClr>
                <a:schemeClr val="lt1"/>
              </a:buClr>
              <a:buSzPts val="1700"/>
              <a:buFont typeface="Raleway"/>
              <a:buChar char="○"/>
            </a:pPr>
            <a:r>
              <a:rPr lang="en-GB"/>
              <a:t>First order methods for non-smooth convex optimization</a:t>
            </a:r>
            <a:endParaRPr/>
          </a:p>
          <a:p>
            <a:pPr indent="0" lvl="0" marL="0" rtl="0" algn="l">
              <a:lnSpc>
                <a:spcPct val="100000"/>
              </a:lnSpc>
              <a:spcBef>
                <a:spcPts val="0"/>
              </a:spcBef>
              <a:spcAft>
                <a:spcPts val="0"/>
              </a:spcAft>
              <a:buSzPts val="1100"/>
              <a:buNone/>
            </a:pPr>
            <a:r>
              <a:t/>
            </a:r>
            <a:endParaRPr/>
          </a:p>
        </p:txBody>
      </p:sp>
      <p:sp>
        <p:nvSpPr>
          <p:cNvPr id="704" name="Google Shape;704;g1a2b28b679d_2_576"/>
          <p:cNvSpPr txBox="1"/>
          <p:nvPr/>
        </p:nvSpPr>
        <p:spPr>
          <a:xfrm>
            <a:off x="898575" y="445025"/>
            <a:ext cx="7525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sz="1700">
                <a:solidFill>
                  <a:srgbClr val="000000"/>
                </a:solidFill>
                <a:latin typeface="Raleway"/>
                <a:ea typeface="Raleway"/>
                <a:cs typeface="Raleway"/>
                <a:sym typeface="Raleway"/>
              </a:rPr>
              <a:t>   </a:t>
            </a:r>
            <a:r>
              <a:rPr lang="en-GB" sz="1800">
                <a:solidFill>
                  <a:schemeClr val="accent4"/>
                </a:solidFill>
                <a:latin typeface="Raleway"/>
                <a:ea typeface="Raleway"/>
                <a:cs typeface="Raleway"/>
                <a:sym typeface="Raleway"/>
              </a:rPr>
              <a:t>L1-SVM with Column and Constraint Generation</a:t>
            </a:r>
            <a:endParaRPr sz="1900">
              <a:solidFill>
                <a:schemeClr val="accent4"/>
              </a:solidFill>
              <a:latin typeface="Raleway"/>
              <a:ea typeface="Raleway"/>
              <a:cs typeface="Raleway"/>
              <a:sym typeface="Raleway"/>
            </a:endParaRPr>
          </a:p>
        </p:txBody>
      </p:sp>
      <p:cxnSp>
        <p:nvCxnSpPr>
          <p:cNvPr id="705" name="Google Shape;705;g1a2b28b679d_2_576"/>
          <p:cNvCxnSpPr/>
          <p:nvPr/>
        </p:nvCxnSpPr>
        <p:spPr>
          <a:xfrm>
            <a:off x="6187175" y="764025"/>
            <a:ext cx="2243700" cy="6300"/>
          </a:xfrm>
          <a:prstGeom prst="straightConnector1">
            <a:avLst/>
          </a:prstGeom>
          <a:noFill/>
          <a:ln cap="flat" cmpd="sng" w="9525">
            <a:solidFill>
              <a:schemeClr val="accent4"/>
            </a:solidFill>
            <a:prstDash val="solid"/>
            <a:round/>
            <a:headEnd len="sm" w="sm" type="none"/>
            <a:tailEnd len="sm" w="sm" type="none"/>
          </a:ln>
        </p:spPr>
      </p:cxnSp>
      <p:grpSp>
        <p:nvGrpSpPr>
          <p:cNvPr id="706" name="Google Shape;706;g1a2b28b679d_2_576"/>
          <p:cNvGrpSpPr/>
          <p:nvPr/>
        </p:nvGrpSpPr>
        <p:grpSpPr>
          <a:xfrm>
            <a:off x="557383" y="493046"/>
            <a:ext cx="341204" cy="359301"/>
            <a:chOff x="862283" y="4274771"/>
            <a:chExt cx="341204" cy="359301"/>
          </a:xfrm>
        </p:grpSpPr>
        <p:sp>
          <p:nvSpPr>
            <p:cNvPr id="707" name="Google Shape;707;g1a2b28b679d_2_576"/>
            <p:cNvSpPr/>
            <p:nvPr/>
          </p:nvSpPr>
          <p:spPr>
            <a:xfrm>
              <a:off x="1100089" y="4490790"/>
              <a:ext cx="24267" cy="17366"/>
            </a:xfrm>
            <a:custGeom>
              <a:rect b="b" l="l" r="r" t="t"/>
              <a:pathLst>
                <a:path extrusionOk="0" h="546" w="763">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1a2b28b679d_2_576"/>
            <p:cNvSpPr/>
            <p:nvPr/>
          </p:nvSpPr>
          <p:spPr>
            <a:xfrm>
              <a:off x="1100089" y="4476001"/>
              <a:ext cx="24267" cy="17397"/>
            </a:xfrm>
            <a:custGeom>
              <a:rect b="b" l="l" r="r" t="t"/>
              <a:pathLst>
                <a:path extrusionOk="0" h="547" w="763">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1a2b28b679d_2_576"/>
            <p:cNvSpPr/>
            <p:nvPr/>
          </p:nvSpPr>
          <p:spPr>
            <a:xfrm>
              <a:off x="862283" y="4274771"/>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1000">
        <p:pus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
          <p:cNvSpPr txBox="1"/>
          <p:nvPr>
            <p:ph type="ctrTitle"/>
          </p:nvPr>
        </p:nvSpPr>
        <p:spPr>
          <a:xfrm rot="-166">
            <a:off x="1456662" y="2668168"/>
            <a:ext cx="6230700" cy="1582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000000"/>
              </a:buClr>
              <a:buSzPts val="5200"/>
              <a:buFont typeface="Arial"/>
              <a:buNone/>
            </a:pPr>
            <a:r>
              <a:rPr b="0" lang="en-GB" sz="3000"/>
              <a:t>Predicting Soccer Players’ Market Value With Regression Models</a:t>
            </a:r>
            <a:r>
              <a:rPr lang="en-GB" sz="3000"/>
              <a:t> </a:t>
            </a:r>
            <a:endParaRPr sz="3000"/>
          </a:p>
        </p:txBody>
      </p:sp>
      <p:grpSp>
        <p:nvGrpSpPr>
          <p:cNvPr id="715" name="Google Shape;715;p1"/>
          <p:cNvGrpSpPr/>
          <p:nvPr/>
        </p:nvGrpSpPr>
        <p:grpSpPr>
          <a:xfrm>
            <a:off x="3799026" y="1122125"/>
            <a:ext cx="1545980" cy="1545900"/>
            <a:chOff x="3781875" y="760425"/>
            <a:chExt cx="1545980" cy="1545900"/>
          </a:xfrm>
        </p:grpSpPr>
        <p:sp>
          <p:nvSpPr>
            <p:cNvPr id="716" name="Google Shape;716;p1"/>
            <p:cNvSpPr/>
            <p:nvPr/>
          </p:nvSpPr>
          <p:spPr>
            <a:xfrm>
              <a:off x="3781875" y="760425"/>
              <a:ext cx="1545900" cy="1545900"/>
            </a:xfrm>
            <a:prstGeom prst="ellipse">
              <a:avLst/>
            </a:prstGeom>
            <a:solidFill>
              <a:srgbClr val="FFFFFF">
                <a:alpha val="10588"/>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7" name="Google Shape;717;p1"/>
            <p:cNvGrpSpPr/>
            <p:nvPr/>
          </p:nvGrpSpPr>
          <p:grpSpPr>
            <a:xfrm>
              <a:off x="3781941" y="807708"/>
              <a:ext cx="1545914" cy="1494397"/>
              <a:chOff x="3319625" y="2830275"/>
              <a:chExt cx="1130550" cy="1092875"/>
            </a:xfrm>
          </p:grpSpPr>
          <p:sp>
            <p:nvSpPr>
              <p:cNvPr id="718" name="Google Shape;718;p1"/>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4450150" y="3355825"/>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3882850"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mc:AlternateContent>
    <mc:Choice Requires="p14">
      <p:transition spd="slow" p14:dur="1000">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g1a534580332_2_17"/>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lt1"/>
                </a:solidFill>
              </a:rPr>
              <a:t>Agenda</a:t>
            </a:r>
            <a:endParaRPr>
              <a:solidFill>
                <a:schemeClr val="lt1"/>
              </a:solidFill>
            </a:endParaRPr>
          </a:p>
        </p:txBody>
      </p:sp>
      <p:sp>
        <p:nvSpPr>
          <p:cNvPr id="734" name="Google Shape;734;g1a534580332_2_17"/>
          <p:cNvSpPr txBox="1"/>
          <p:nvPr>
            <p:ph idx="2" type="title"/>
          </p:nvPr>
        </p:nvSpPr>
        <p:spPr>
          <a:xfrm>
            <a:off x="757050" y="1898825"/>
            <a:ext cx="2146500" cy="47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Introduction</a:t>
            </a:r>
            <a:endParaRPr/>
          </a:p>
        </p:txBody>
      </p:sp>
      <p:pic>
        <p:nvPicPr>
          <p:cNvPr id="735" name="Google Shape;735;g1a534580332_2_17"/>
          <p:cNvPicPr preferRelativeResize="0"/>
          <p:nvPr/>
        </p:nvPicPr>
        <p:blipFill>
          <a:blip r:embed="rId3">
            <a:alphaModFix/>
          </a:blip>
          <a:stretch>
            <a:fillRect/>
          </a:stretch>
        </p:blipFill>
        <p:spPr>
          <a:xfrm>
            <a:off x="1640375" y="1485100"/>
            <a:ext cx="304800" cy="285750"/>
          </a:xfrm>
          <a:prstGeom prst="rect">
            <a:avLst/>
          </a:prstGeom>
          <a:noFill/>
          <a:ln>
            <a:noFill/>
          </a:ln>
        </p:spPr>
      </p:pic>
      <p:sp>
        <p:nvSpPr>
          <p:cNvPr id="736" name="Google Shape;736;g1a534580332_2_17"/>
          <p:cNvSpPr txBox="1"/>
          <p:nvPr>
            <p:ph idx="2" type="title"/>
          </p:nvPr>
        </p:nvSpPr>
        <p:spPr>
          <a:xfrm>
            <a:off x="3410025" y="1898825"/>
            <a:ext cx="2146500" cy="587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SzPct val="61111"/>
              <a:buFont typeface="Arial"/>
              <a:buNone/>
            </a:pPr>
            <a:r>
              <a:rPr lang="en-GB"/>
              <a:t>Experimental Design</a:t>
            </a:r>
            <a:endParaRPr/>
          </a:p>
        </p:txBody>
      </p:sp>
      <p:pic>
        <p:nvPicPr>
          <p:cNvPr id="737" name="Google Shape;737;g1a534580332_2_17"/>
          <p:cNvPicPr preferRelativeResize="0"/>
          <p:nvPr/>
        </p:nvPicPr>
        <p:blipFill>
          <a:blip r:embed="rId3">
            <a:alphaModFix/>
          </a:blip>
          <a:stretch>
            <a:fillRect/>
          </a:stretch>
        </p:blipFill>
        <p:spPr>
          <a:xfrm>
            <a:off x="4281000" y="1485100"/>
            <a:ext cx="304800" cy="285750"/>
          </a:xfrm>
          <a:prstGeom prst="rect">
            <a:avLst/>
          </a:prstGeom>
          <a:noFill/>
          <a:ln>
            <a:noFill/>
          </a:ln>
        </p:spPr>
      </p:pic>
      <p:sp>
        <p:nvSpPr>
          <p:cNvPr id="738" name="Google Shape;738;g1a534580332_2_17"/>
          <p:cNvSpPr txBox="1"/>
          <p:nvPr>
            <p:ph idx="2" type="title"/>
          </p:nvPr>
        </p:nvSpPr>
        <p:spPr>
          <a:xfrm>
            <a:off x="6063000" y="1929625"/>
            <a:ext cx="2146500" cy="55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SzPct val="61111"/>
              <a:buFont typeface="Arial"/>
              <a:buNone/>
            </a:pPr>
            <a:r>
              <a:rPr lang="en-GB"/>
              <a:t>Exploratory Data Analysis</a:t>
            </a:r>
            <a:endParaRPr/>
          </a:p>
        </p:txBody>
      </p:sp>
      <p:pic>
        <p:nvPicPr>
          <p:cNvPr id="739" name="Google Shape;739;g1a534580332_2_17"/>
          <p:cNvPicPr preferRelativeResize="0"/>
          <p:nvPr/>
        </p:nvPicPr>
        <p:blipFill>
          <a:blip r:embed="rId3">
            <a:alphaModFix/>
          </a:blip>
          <a:stretch>
            <a:fillRect/>
          </a:stretch>
        </p:blipFill>
        <p:spPr>
          <a:xfrm>
            <a:off x="6983850" y="1552125"/>
            <a:ext cx="304800" cy="285750"/>
          </a:xfrm>
          <a:prstGeom prst="rect">
            <a:avLst/>
          </a:prstGeom>
          <a:noFill/>
          <a:ln>
            <a:noFill/>
          </a:ln>
        </p:spPr>
      </p:pic>
      <p:sp>
        <p:nvSpPr>
          <p:cNvPr id="740" name="Google Shape;740;g1a534580332_2_17"/>
          <p:cNvSpPr txBox="1"/>
          <p:nvPr>
            <p:ph idx="2" type="title"/>
          </p:nvPr>
        </p:nvSpPr>
        <p:spPr>
          <a:xfrm>
            <a:off x="1856350" y="3748950"/>
            <a:ext cx="2146500" cy="47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Modeling</a:t>
            </a:r>
            <a:endParaRPr/>
          </a:p>
        </p:txBody>
      </p:sp>
      <p:pic>
        <p:nvPicPr>
          <p:cNvPr id="741" name="Google Shape;741;g1a534580332_2_17"/>
          <p:cNvPicPr preferRelativeResize="0"/>
          <p:nvPr/>
        </p:nvPicPr>
        <p:blipFill>
          <a:blip r:embed="rId3">
            <a:alphaModFix/>
          </a:blip>
          <a:stretch>
            <a:fillRect/>
          </a:stretch>
        </p:blipFill>
        <p:spPr>
          <a:xfrm>
            <a:off x="2777200" y="3343875"/>
            <a:ext cx="304800" cy="285750"/>
          </a:xfrm>
          <a:prstGeom prst="rect">
            <a:avLst/>
          </a:prstGeom>
          <a:noFill/>
          <a:ln>
            <a:noFill/>
          </a:ln>
        </p:spPr>
      </p:pic>
      <p:sp>
        <p:nvSpPr>
          <p:cNvPr id="742" name="Google Shape;742;g1a534580332_2_17"/>
          <p:cNvSpPr txBox="1"/>
          <p:nvPr>
            <p:ph idx="2" type="title"/>
          </p:nvPr>
        </p:nvSpPr>
        <p:spPr>
          <a:xfrm>
            <a:off x="4935325" y="3844050"/>
            <a:ext cx="2146500" cy="47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Conclusion and Future Work</a:t>
            </a:r>
            <a:endParaRPr/>
          </a:p>
        </p:txBody>
      </p:sp>
      <p:pic>
        <p:nvPicPr>
          <p:cNvPr id="743" name="Google Shape;743;g1a534580332_2_17"/>
          <p:cNvPicPr preferRelativeResize="0"/>
          <p:nvPr/>
        </p:nvPicPr>
        <p:blipFill>
          <a:blip r:embed="rId3">
            <a:alphaModFix/>
          </a:blip>
          <a:stretch>
            <a:fillRect/>
          </a:stretch>
        </p:blipFill>
        <p:spPr>
          <a:xfrm>
            <a:off x="5793950" y="3343875"/>
            <a:ext cx="304800" cy="28575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2"/>
          <p:cNvSpPr txBox="1"/>
          <p:nvPr>
            <p:ph idx="1" type="body"/>
          </p:nvPr>
        </p:nvSpPr>
        <p:spPr>
          <a:xfrm>
            <a:off x="720000" y="1053300"/>
            <a:ext cx="7704000" cy="355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sz="1600"/>
              <a:t>Motivation</a:t>
            </a:r>
            <a:endParaRPr sz="1600"/>
          </a:p>
          <a:p>
            <a:pPr indent="-330200" lvl="1" marL="914400" rtl="0" algn="l">
              <a:lnSpc>
                <a:spcPct val="100000"/>
              </a:lnSpc>
              <a:spcBef>
                <a:spcPts val="0"/>
              </a:spcBef>
              <a:spcAft>
                <a:spcPts val="0"/>
              </a:spcAft>
              <a:buSzPts val="1600"/>
              <a:buChar char="○"/>
            </a:pPr>
            <a:r>
              <a:rPr lang="en-GB" sz="1600"/>
              <a:t>Soccer is one of the most popular sports in the world</a:t>
            </a:r>
            <a:endParaRPr sz="1600"/>
          </a:p>
          <a:p>
            <a:pPr indent="-330200" lvl="1" marL="914400" rtl="0" algn="l">
              <a:lnSpc>
                <a:spcPct val="100000"/>
              </a:lnSpc>
              <a:spcBef>
                <a:spcPts val="0"/>
              </a:spcBef>
              <a:spcAft>
                <a:spcPts val="0"/>
              </a:spcAft>
              <a:buSzPts val="1600"/>
              <a:buChar char="○"/>
            </a:pPr>
            <a:r>
              <a:rPr lang="en-GB" sz="1600"/>
              <a:t>Market value*</a:t>
            </a:r>
            <a:endParaRPr sz="1600"/>
          </a:p>
          <a:p>
            <a:pPr indent="-330200" lvl="1" marL="914400" rtl="0" algn="l">
              <a:lnSpc>
                <a:spcPct val="100000"/>
              </a:lnSpc>
              <a:spcBef>
                <a:spcPts val="0"/>
              </a:spcBef>
              <a:spcAft>
                <a:spcPts val="0"/>
              </a:spcAft>
              <a:buSzPts val="1600"/>
              <a:buChar char="○"/>
            </a:pPr>
            <a:r>
              <a:rPr lang="en-GB" sz="1600"/>
              <a:t>Lots of scope for Machine Learning </a:t>
            </a:r>
            <a:endParaRPr sz="1600"/>
          </a:p>
          <a:p>
            <a:pPr indent="0" lvl="0" marL="914400" rtl="0" algn="l">
              <a:lnSpc>
                <a:spcPct val="100000"/>
              </a:lnSpc>
              <a:spcBef>
                <a:spcPts val="0"/>
              </a:spcBef>
              <a:spcAft>
                <a:spcPts val="0"/>
              </a:spcAft>
              <a:buNone/>
            </a:pPr>
            <a:r>
              <a:rPr lang="en-GB" sz="1600"/>
              <a:t>in sports analytics.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0" rtl="0" algn="l">
              <a:lnSpc>
                <a:spcPct val="100000"/>
              </a:lnSpc>
              <a:spcBef>
                <a:spcPts val="0"/>
              </a:spcBef>
              <a:spcAft>
                <a:spcPts val="0"/>
              </a:spcAft>
              <a:buSzPts val="1100"/>
              <a:buNone/>
            </a:pPr>
            <a:r>
              <a:t/>
            </a:r>
            <a:endParaRPr/>
          </a:p>
        </p:txBody>
      </p:sp>
      <p:sp>
        <p:nvSpPr>
          <p:cNvPr id="749" name="Google Shape;749;p2"/>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chemeClr val="lt1"/>
                </a:solidFill>
              </a:rPr>
              <a:t>Introduction</a:t>
            </a:r>
            <a:endParaRPr>
              <a:solidFill>
                <a:schemeClr val="lt1"/>
              </a:solidFill>
            </a:endParaRPr>
          </a:p>
        </p:txBody>
      </p:sp>
      <p:sp>
        <p:nvSpPr>
          <p:cNvPr id="750" name="Google Shape;750;p2"/>
          <p:cNvSpPr txBox="1"/>
          <p:nvPr/>
        </p:nvSpPr>
        <p:spPr>
          <a:xfrm>
            <a:off x="3865125" y="4649150"/>
            <a:ext cx="5178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solidFill>
                  <a:schemeClr val="lt1"/>
                </a:solidFill>
              </a:rPr>
              <a:t>*: https://www2.deloitte.com/content/dam/Deloitte/uk/Documents/sports-business-group/deloitte-uk-annual-review-of-football-finance-2022.pdf</a:t>
            </a:r>
            <a:endParaRPr sz="600">
              <a:solidFill>
                <a:schemeClr val="lt1"/>
              </a:solidFill>
            </a:endParaRPr>
          </a:p>
        </p:txBody>
      </p:sp>
      <p:pic>
        <p:nvPicPr>
          <p:cNvPr id="751" name="Google Shape;751;p2"/>
          <p:cNvPicPr preferRelativeResize="0"/>
          <p:nvPr/>
        </p:nvPicPr>
        <p:blipFill>
          <a:blip r:embed="rId3">
            <a:alphaModFix/>
          </a:blip>
          <a:stretch>
            <a:fillRect/>
          </a:stretch>
        </p:blipFill>
        <p:spPr>
          <a:xfrm>
            <a:off x="2147277" y="2515500"/>
            <a:ext cx="2789949" cy="1609275"/>
          </a:xfrm>
          <a:prstGeom prst="rect">
            <a:avLst/>
          </a:prstGeom>
          <a:noFill/>
          <a:ln>
            <a:noFill/>
          </a:ln>
        </p:spPr>
      </p:pic>
      <p:pic>
        <p:nvPicPr>
          <p:cNvPr id="752" name="Google Shape;752;p2"/>
          <p:cNvPicPr preferRelativeResize="0"/>
          <p:nvPr/>
        </p:nvPicPr>
        <p:blipFill>
          <a:blip r:embed="rId4">
            <a:alphaModFix/>
          </a:blip>
          <a:stretch>
            <a:fillRect/>
          </a:stretch>
        </p:blipFill>
        <p:spPr>
          <a:xfrm>
            <a:off x="5328254" y="1732500"/>
            <a:ext cx="2865101" cy="25173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g1a52fb2f9a0_1_32"/>
          <p:cNvSpPr txBox="1"/>
          <p:nvPr>
            <p:ph idx="4294967295" type="body"/>
          </p:nvPr>
        </p:nvSpPr>
        <p:spPr>
          <a:xfrm>
            <a:off x="720000" y="1053300"/>
            <a:ext cx="7704000" cy="355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sz="1600"/>
              <a:t>Relation to Course</a:t>
            </a:r>
            <a:endParaRPr sz="1600"/>
          </a:p>
          <a:p>
            <a:pPr indent="-330200" lvl="1" marL="914400" rtl="0" algn="l">
              <a:spcBef>
                <a:spcPts val="0"/>
              </a:spcBef>
              <a:spcAft>
                <a:spcPts val="0"/>
              </a:spcAft>
              <a:buSzPts val="1600"/>
              <a:buChar char="○"/>
            </a:pPr>
            <a:r>
              <a:rPr lang="en-GB" sz="1600"/>
              <a:t>Regression</a:t>
            </a:r>
            <a:endParaRPr sz="1600"/>
          </a:p>
          <a:p>
            <a:pPr indent="-330200" lvl="1" marL="914400" rtl="0" algn="l">
              <a:spcBef>
                <a:spcPts val="0"/>
              </a:spcBef>
              <a:spcAft>
                <a:spcPts val="0"/>
              </a:spcAft>
              <a:buSzPts val="1600"/>
              <a:buChar char="○"/>
            </a:pPr>
            <a:r>
              <a:rPr lang="en-GB" sz="1600"/>
              <a:t>Regularization</a:t>
            </a:r>
            <a:endParaRPr sz="1600"/>
          </a:p>
          <a:p>
            <a:pPr indent="-330200" lvl="1" marL="914400" rtl="0" algn="l">
              <a:spcBef>
                <a:spcPts val="0"/>
              </a:spcBef>
              <a:spcAft>
                <a:spcPts val="0"/>
              </a:spcAft>
              <a:buSzPts val="1600"/>
              <a:buChar char="○"/>
            </a:pPr>
            <a:r>
              <a:rPr lang="en-GB" sz="1600"/>
              <a:t>Cross-fold validation</a:t>
            </a:r>
            <a:endParaRPr sz="1600"/>
          </a:p>
          <a:p>
            <a:pPr indent="-330200" lvl="1" marL="914400" rtl="0" algn="l">
              <a:spcBef>
                <a:spcPts val="0"/>
              </a:spcBef>
              <a:spcAft>
                <a:spcPts val="0"/>
              </a:spcAft>
              <a:buSzPts val="1600"/>
              <a:buChar char="○"/>
            </a:pPr>
            <a:r>
              <a:rPr lang="en-GB" sz="1600"/>
              <a:t>Feature selection</a:t>
            </a:r>
            <a:endParaRPr sz="1600"/>
          </a:p>
          <a:p>
            <a:pPr indent="-330200" lvl="0" marL="457200" rtl="0" algn="l">
              <a:spcBef>
                <a:spcPts val="0"/>
              </a:spcBef>
              <a:spcAft>
                <a:spcPts val="0"/>
              </a:spcAft>
              <a:buClr>
                <a:schemeClr val="lt1"/>
              </a:buClr>
              <a:buSzPts val="1600"/>
              <a:buChar char="●"/>
            </a:pPr>
            <a:r>
              <a:rPr lang="en-GB" sz="1600"/>
              <a:t>Impact</a:t>
            </a:r>
            <a:endParaRPr sz="1600"/>
          </a:p>
          <a:p>
            <a:pPr indent="-330200" lvl="1" marL="914400" rtl="0" algn="l">
              <a:spcBef>
                <a:spcPts val="0"/>
              </a:spcBef>
              <a:spcAft>
                <a:spcPts val="0"/>
              </a:spcAft>
              <a:buSzPts val="1600"/>
              <a:buChar char="○"/>
            </a:pPr>
            <a:r>
              <a:rPr lang="en-GB" sz="1600"/>
              <a:t>Recommend features for Football/Soccer Club to choose players</a:t>
            </a:r>
            <a:endParaRPr sz="1600"/>
          </a:p>
          <a:p>
            <a:pPr indent="-330200" lvl="1" marL="914400" rtl="0" algn="l">
              <a:spcBef>
                <a:spcPts val="0"/>
              </a:spcBef>
              <a:spcAft>
                <a:spcPts val="0"/>
              </a:spcAft>
              <a:buSzPts val="1600"/>
              <a:buChar char="○"/>
            </a:pPr>
            <a:r>
              <a:rPr lang="en-GB" sz="1600"/>
              <a:t>Recommend market value for Football/Soccer Club to choose players</a:t>
            </a:r>
            <a:endParaRPr sz="1600"/>
          </a:p>
          <a:p>
            <a:pPr indent="-330200" lvl="1" marL="914400" rtl="0" algn="l">
              <a:spcBef>
                <a:spcPts val="0"/>
              </a:spcBef>
              <a:spcAft>
                <a:spcPts val="0"/>
              </a:spcAft>
              <a:buSzPts val="1600"/>
              <a:buChar char="○"/>
            </a:pPr>
            <a:r>
              <a:rPr lang="en-GB" sz="1600"/>
              <a:t>Application to other sport market</a:t>
            </a:r>
            <a:endParaRPr sz="1600"/>
          </a:p>
          <a:p>
            <a:pPr indent="0" lvl="0" marL="457200" rtl="0" algn="l">
              <a:spcBef>
                <a:spcPts val="0"/>
              </a:spcBef>
              <a:spcAft>
                <a:spcPts val="0"/>
              </a:spcAft>
              <a:buNone/>
            </a:pPr>
            <a:r>
              <a:t/>
            </a:r>
            <a:endParaRPr sz="1600"/>
          </a:p>
          <a:p>
            <a:pPr indent="0" lvl="0" marL="0" rtl="0" algn="l">
              <a:lnSpc>
                <a:spcPct val="100000"/>
              </a:lnSpc>
              <a:spcBef>
                <a:spcPts val="0"/>
              </a:spcBef>
              <a:spcAft>
                <a:spcPts val="0"/>
              </a:spcAft>
              <a:buSzPts val="1100"/>
              <a:buNone/>
            </a:pPr>
            <a:r>
              <a:t/>
            </a:r>
            <a:endParaRPr/>
          </a:p>
        </p:txBody>
      </p:sp>
      <p:sp>
        <p:nvSpPr>
          <p:cNvPr id="758" name="Google Shape;758;g1a52fb2f9a0_1_32"/>
          <p:cNvSpPr txBox="1"/>
          <p:nvPr>
            <p:ph idx="4294967295"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Introduction (cont.)</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g1a52fb2f9a0_0_0"/>
          <p:cNvSpPr txBox="1"/>
          <p:nvPr>
            <p:ph type="title"/>
          </p:nvPr>
        </p:nvSpPr>
        <p:spPr>
          <a:xfrm>
            <a:off x="720000" y="540000"/>
            <a:ext cx="7704000" cy="92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chemeClr val="lt1"/>
                </a:solidFill>
              </a:rPr>
              <a:t>Workflow</a:t>
            </a:r>
            <a:endParaRPr>
              <a:solidFill>
                <a:schemeClr val="lt1"/>
              </a:solidFill>
            </a:endParaRPr>
          </a:p>
        </p:txBody>
      </p:sp>
      <p:pic>
        <p:nvPicPr>
          <p:cNvPr id="764" name="Google Shape;764;g1a52fb2f9a0_0_0"/>
          <p:cNvPicPr preferRelativeResize="0"/>
          <p:nvPr/>
        </p:nvPicPr>
        <p:blipFill>
          <a:blip r:embed="rId3">
            <a:alphaModFix/>
          </a:blip>
          <a:stretch>
            <a:fillRect/>
          </a:stretch>
        </p:blipFill>
        <p:spPr>
          <a:xfrm>
            <a:off x="382262" y="1628925"/>
            <a:ext cx="8379475" cy="2664699"/>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1a2b28b679d_1_5"/>
          <p:cNvSpPr txBox="1"/>
          <p:nvPr>
            <p:ph type="title"/>
          </p:nvPr>
        </p:nvSpPr>
        <p:spPr>
          <a:xfrm>
            <a:off x="659475" y="564450"/>
            <a:ext cx="5184300" cy="172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Industry Case Study</a:t>
            </a:r>
            <a:endParaRPr/>
          </a:p>
        </p:txBody>
      </p:sp>
      <p:sp>
        <p:nvSpPr>
          <p:cNvPr id="567" name="Google Shape;567;g1a2b28b679d_1_5"/>
          <p:cNvSpPr txBox="1"/>
          <p:nvPr>
            <p:ph idx="1" type="subTitle"/>
          </p:nvPr>
        </p:nvSpPr>
        <p:spPr>
          <a:xfrm>
            <a:off x="1327125" y="2072897"/>
            <a:ext cx="6092100" cy="1724700"/>
          </a:xfrm>
          <a:prstGeom prst="rect">
            <a:avLst/>
          </a:prstGeom>
        </p:spPr>
        <p:txBody>
          <a:bodyPr anchorCtr="0" anchor="t" bIns="91425" lIns="91425" spcFirstLastPara="1" rIns="91425" wrap="square" tIns="91425">
            <a:normAutofit fontScale="32500"/>
          </a:bodyPr>
          <a:lstStyle/>
          <a:p>
            <a:pPr indent="0" lvl="0" marL="0" rtl="0" algn="ctr">
              <a:lnSpc>
                <a:spcPct val="115000"/>
              </a:lnSpc>
              <a:spcBef>
                <a:spcPts val="2000"/>
              </a:spcBef>
              <a:spcAft>
                <a:spcPts val="0"/>
              </a:spcAft>
              <a:buClr>
                <a:schemeClr val="dk1"/>
              </a:buClr>
              <a:buSzPts val="358"/>
              <a:buFont typeface="Arial"/>
              <a:buNone/>
            </a:pPr>
            <a:r>
              <a:rPr b="1" lang="en-GB" sz="5615">
                <a:solidFill>
                  <a:schemeClr val="accent4"/>
                </a:solidFill>
              </a:rPr>
              <a:t>Patent: Patient State Detection Based on Support Vector Machine based algorithm</a:t>
            </a:r>
            <a:endParaRPr b="1" sz="5615">
              <a:solidFill>
                <a:schemeClr val="accent4"/>
              </a:solidFill>
            </a:endParaRPr>
          </a:p>
          <a:p>
            <a:pPr indent="0" lvl="0" marL="0" rtl="0" algn="ctr">
              <a:lnSpc>
                <a:spcPct val="200000"/>
              </a:lnSpc>
              <a:spcBef>
                <a:spcPts val="600"/>
              </a:spcBef>
              <a:spcAft>
                <a:spcPts val="0"/>
              </a:spcAft>
              <a:buClr>
                <a:schemeClr val="dk1"/>
              </a:buClr>
              <a:buSzPct val="29333"/>
              <a:buFont typeface="Arial"/>
              <a:buNone/>
            </a:pPr>
            <a:r>
              <a:rPr lang="en-GB" sz="3750">
                <a:solidFill>
                  <a:schemeClr val="accent4"/>
                </a:solidFill>
              </a:rPr>
              <a:t>Inventor: David L. Carlson, Timothy J. Denison, Ali H. Shoeb</a:t>
            </a:r>
            <a:endParaRPr sz="3750">
              <a:solidFill>
                <a:schemeClr val="accent4"/>
              </a:solidFill>
            </a:endParaRPr>
          </a:p>
          <a:p>
            <a:pPr indent="0" lvl="0" marL="0" rtl="0" algn="ctr">
              <a:lnSpc>
                <a:spcPct val="200000"/>
              </a:lnSpc>
              <a:spcBef>
                <a:spcPts val="0"/>
              </a:spcBef>
              <a:spcAft>
                <a:spcPts val="0"/>
              </a:spcAft>
              <a:buClr>
                <a:schemeClr val="dk1"/>
              </a:buClr>
              <a:buSzPct val="29333"/>
              <a:buFont typeface="Arial"/>
              <a:buNone/>
            </a:pPr>
            <a:r>
              <a:rPr lang="en-GB" sz="3750">
                <a:solidFill>
                  <a:schemeClr val="accent4"/>
                </a:solidFill>
              </a:rPr>
              <a:t>(Pub No. US 2010/0280574 A1; PCT/US2010/022118)</a:t>
            </a:r>
            <a:endParaRPr sz="3750">
              <a:solidFill>
                <a:schemeClr val="accent4"/>
              </a:solidFill>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g1a534580332_2_48"/>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lt1"/>
                </a:solidFill>
              </a:rPr>
              <a:t>Platform &amp; Software</a:t>
            </a:r>
            <a:endParaRPr>
              <a:solidFill>
                <a:schemeClr val="lt1"/>
              </a:solidFill>
            </a:endParaRPr>
          </a:p>
        </p:txBody>
      </p:sp>
      <p:pic>
        <p:nvPicPr>
          <p:cNvPr id="770" name="Google Shape;770;g1a534580332_2_48"/>
          <p:cNvPicPr preferRelativeResize="0"/>
          <p:nvPr/>
        </p:nvPicPr>
        <p:blipFill>
          <a:blip r:embed="rId3">
            <a:alphaModFix/>
          </a:blip>
          <a:stretch>
            <a:fillRect/>
          </a:stretch>
        </p:blipFill>
        <p:spPr>
          <a:xfrm>
            <a:off x="478275" y="2421653"/>
            <a:ext cx="1086074" cy="480071"/>
          </a:xfrm>
          <a:prstGeom prst="rect">
            <a:avLst/>
          </a:prstGeom>
          <a:noFill/>
          <a:ln>
            <a:noFill/>
          </a:ln>
        </p:spPr>
      </p:pic>
      <p:pic>
        <p:nvPicPr>
          <p:cNvPr id="771" name="Google Shape;771;g1a534580332_2_48"/>
          <p:cNvPicPr preferRelativeResize="0"/>
          <p:nvPr/>
        </p:nvPicPr>
        <p:blipFill>
          <a:blip r:embed="rId4">
            <a:alphaModFix/>
          </a:blip>
          <a:stretch>
            <a:fillRect/>
          </a:stretch>
        </p:blipFill>
        <p:spPr>
          <a:xfrm>
            <a:off x="1907050" y="3276800"/>
            <a:ext cx="2333525" cy="788200"/>
          </a:xfrm>
          <a:prstGeom prst="rect">
            <a:avLst/>
          </a:prstGeom>
          <a:noFill/>
          <a:ln>
            <a:noFill/>
          </a:ln>
        </p:spPr>
      </p:pic>
      <p:pic>
        <p:nvPicPr>
          <p:cNvPr id="772" name="Google Shape;772;g1a534580332_2_48"/>
          <p:cNvPicPr preferRelativeResize="0"/>
          <p:nvPr/>
        </p:nvPicPr>
        <p:blipFill>
          <a:blip r:embed="rId5">
            <a:alphaModFix/>
          </a:blip>
          <a:stretch>
            <a:fillRect/>
          </a:stretch>
        </p:blipFill>
        <p:spPr>
          <a:xfrm>
            <a:off x="2080225" y="2295472"/>
            <a:ext cx="679944" cy="788200"/>
          </a:xfrm>
          <a:prstGeom prst="rect">
            <a:avLst/>
          </a:prstGeom>
          <a:noFill/>
          <a:ln>
            <a:noFill/>
          </a:ln>
        </p:spPr>
      </p:pic>
      <p:pic>
        <p:nvPicPr>
          <p:cNvPr id="773" name="Google Shape;773;g1a534580332_2_48"/>
          <p:cNvPicPr preferRelativeResize="0"/>
          <p:nvPr/>
        </p:nvPicPr>
        <p:blipFill>
          <a:blip r:embed="rId6">
            <a:alphaModFix/>
          </a:blip>
          <a:stretch>
            <a:fillRect/>
          </a:stretch>
        </p:blipFill>
        <p:spPr>
          <a:xfrm>
            <a:off x="519262" y="3284526"/>
            <a:ext cx="1004100" cy="580364"/>
          </a:xfrm>
          <a:prstGeom prst="rect">
            <a:avLst/>
          </a:prstGeom>
          <a:noFill/>
          <a:ln>
            <a:noFill/>
          </a:ln>
        </p:spPr>
      </p:pic>
      <p:pic>
        <p:nvPicPr>
          <p:cNvPr id="774" name="Google Shape;774;g1a534580332_2_48"/>
          <p:cNvPicPr preferRelativeResize="0"/>
          <p:nvPr/>
        </p:nvPicPr>
        <p:blipFill>
          <a:blip r:embed="rId7">
            <a:alphaModFix/>
          </a:blip>
          <a:stretch>
            <a:fillRect/>
          </a:stretch>
        </p:blipFill>
        <p:spPr>
          <a:xfrm>
            <a:off x="4482300" y="1460400"/>
            <a:ext cx="4203882" cy="3378300"/>
          </a:xfrm>
          <a:prstGeom prst="rect">
            <a:avLst/>
          </a:prstGeom>
          <a:noFill/>
          <a:ln>
            <a:noFill/>
          </a:ln>
        </p:spPr>
      </p:pic>
      <p:pic>
        <p:nvPicPr>
          <p:cNvPr descr="upload.wikimedia.org/wikipedia/commons/4/45/Not..." id="775" name="Google Shape;775;g1a534580332_2_48"/>
          <p:cNvPicPr preferRelativeResize="0"/>
          <p:nvPr/>
        </p:nvPicPr>
        <p:blipFill>
          <a:blip r:embed="rId8">
            <a:alphaModFix/>
          </a:blip>
          <a:stretch>
            <a:fillRect/>
          </a:stretch>
        </p:blipFill>
        <p:spPr>
          <a:xfrm>
            <a:off x="3385425" y="2234112"/>
            <a:ext cx="855150" cy="8551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g1a52fb2f9a0_0_28"/>
          <p:cNvSpPr txBox="1"/>
          <p:nvPr>
            <p:ph idx="4294967295" type="title"/>
          </p:nvPr>
        </p:nvSpPr>
        <p:spPr>
          <a:xfrm>
            <a:off x="720000" y="540000"/>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781" name="Google Shape;781;g1a52fb2f9a0_0_28"/>
          <p:cNvSpPr txBox="1"/>
          <p:nvPr>
            <p:ph idx="4294967295" type="body"/>
          </p:nvPr>
        </p:nvSpPr>
        <p:spPr>
          <a:xfrm>
            <a:off x="2360250" y="1613470"/>
            <a:ext cx="4423500" cy="3942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b="1" lang="en-GB" sz="1600"/>
              <a:t>Age Distribution</a:t>
            </a:r>
            <a:endParaRPr b="1" sz="1600"/>
          </a:p>
        </p:txBody>
      </p:sp>
      <p:pic>
        <p:nvPicPr>
          <p:cNvPr id="782" name="Google Shape;782;g1a52fb2f9a0_0_28"/>
          <p:cNvPicPr preferRelativeResize="0"/>
          <p:nvPr/>
        </p:nvPicPr>
        <p:blipFill>
          <a:blip r:embed="rId3">
            <a:alphaModFix/>
          </a:blip>
          <a:stretch>
            <a:fillRect/>
          </a:stretch>
        </p:blipFill>
        <p:spPr>
          <a:xfrm>
            <a:off x="1600200" y="2094075"/>
            <a:ext cx="5943600" cy="22860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g1a534580332_1_2"/>
          <p:cNvSpPr txBox="1"/>
          <p:nvPr>
            <p:ph idx="4294967295" type="title"/>
          </p:nvPr>
        </p:nvSpPr>
        <p:spPr>
          <a:xfrm>
            <a:off x="720000" y="540000"/>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 (cont.)</a:t>
            </a:r>
            <a:endParaRPr/>
          </a:p>
        </p:txBody>
      </p:sp>
      <p:sp>
        <p:nvSpPr>
          <p:cNvPr id="788" name="Google Shape;788;g1a534580332_1_2"/>
          <p:cNvSpPr txBox="1"/>
          <p:nvPr>
            <p:ph idx="4294967295" type="body"/>
          </p:nvPr>
        </p:nvSpPr>
        <p:spPr>
          <a:xfrm>
            <a:off x="2360250" y="1613470"/>
            <a:ext cx="4423500" cy="3942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b="1" lang="en-GB" sz="1600"/>
              <a:t>Position</a:t>
            </a:r>
            <a:r>
              <a:rPr b="1" lang="en-GB" sz="1600"/>
              <a:t> Distribution</a:t>
            </a:r>
            <a:endParaRPr b="1" sz="1600"/>
          </a:p>
        </p:txBody>
      </p:sp>
      <p:pic>
        <p:nvPicPr>
          <p:cNvPr id="789" name="Google Shape;789;g1a534580332_1_2"/>
          <p:cNvPicPr preferRelativeResize="0"/>
          <p:nvPr/>
        </p:nvPicPr>
        <p:blipFill>
          <a:blip r:embed="rId3">
            <a:alphaModFix/>
          </a:blip>
          <a:stretch>
            <a:fillRect/>
          </a:stretch>
        </p:blipFill>
        <p:spPr>
          <a:xfrm>
            <a:off x="1600200" y="2007670"/>
            <a:ext cx="5943600" cy="22383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g1a534580332_1_7"/>
          <p:cNvSpPr txBox="1"/>
          <p:nvPr>
            <p:ph idx="4294967295" type="title"/>
          </p:nvPr>
        </p:nvSpPr>
        <p:spPr>
          <a:xfrm>
            <a:off x="720000" y="540000"/>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 (cont.)</a:t>
            </a:r>
            <a:endParaRPr/>
          </a:p>
        </p:txBody>
      </p:sp>
      <p:sp>
        <p:nvSpPr>
          <p:cNvPr id="795" name="Google Shape;795;g1a534580332_1_7"/>
          <p:cNvSpPr txBox="1"/>
          <p:nvPr>
            <p:ph idx="4294967295" type="body"/>
          </p:nvPr>
        </p:nvSpPr>
        <p:spPr>
          <a:xfrm>
            <a:off x="2360250" y="1613470"/>
            <a:ext cx="4423500" cy="3942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b="1" lang="en-GB" sz="1600"/>
              <a:t>Market Value Outliers</a:t>
            </a:r>
            <a:endParaRPr b="1" sz="1600"/>
          </a:p>
        </p:txBody>
      </p:sp>
      <p:pic>
        <p:nvPicPr>
          <p:cNvPr id="796" name="Google Shape;796;g1a534580332_1_7"/>
          <p:cNvPicPr preferRelativeResize="0"/>
          <p:nvPr/>
        </p:nvPicPr>
        <p:blipFill>
          <a:blip r:embed="rId3">
            <a:alphaModFix/>
          </a:blip>
          <a:stretch>
            <a:fillRect/>
          </a:stretch>
        </p:blipFill>
        <p:spPr>
          <a:xfrm>
            <a:off x="1600200" y="2007670"/>
            <a:ext cx="5943600" cy="2362200"/>
          </a:xfrm>
          <a:prstGeom prst="rect">
            <a:avLst/>
          </a:prstGeom>
          <a:noFill/>
          <a:ln>
            <a:noFill/>
          </a:ln>
        </p:spPr>
      </p:pic>
      <p:sp>
        <p:nvSpPr>
          <p:cNvPr id="797" name="Google Shape;797;g1a534580332_1_7"/>
          <p:cNvSpPr txBox="1"/>
          <p:nvPr/>
        </p:nvSpPr>
        <p:spPr>
          <a:xfrm>
            <a:off x="2337300" y="4462100"/>
            <a:ext cx="446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lt1"/>
                </a:solidFill>
                <a:latin typeface="Dosis"/>
                <a:ea typeface="Dosis"/>
                <a:cs typeface="Dosis"/>
                <a:sym typeface="Dosis"/>
              </a:rPr>
              <a:t>Outliers are outstanding players</a:t>
            </a:r>
            <a:endParaRPr b="1">
              <a:solidFill>
                <a:schemeClr val="lt1"/>
              </a:solidFill>
              <a:latin typeface="Dosis"/>
              <a:ea typeface="Dosis"/>
              <a:cs typeface="Dosis"/>
              <a:sym typeface="Dosis"/>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g1a534580332_1_50"/>
          <p:cNvSpPr txBox="1"/>
          <p:nvPr>
            <p:ph idx="4294967295" type="title"/>
          </p:nvPr>
        </p:nvSpPr>
        <p:spPr>
          <a:xfrm>
            <a:off x="720000" y="540000"/>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 (cont.)</a:t>
            </a:r>
            <a:endParaRPr/>
          </a:p>
        </p:txBody>
      </p:sp>
      <p:sp>
        <p:nvSpPr>
          <p:cNvPr id="803" name="Google Shape;803;g1a534580332_1_50"/>
          <p:cNvSpPr txBox="1"/>
          <p:nvPr>
            <p:ph idx="4294967295" type="body"/>
          </p:nvPr>
        </p:nvSpPr>
        <p:spPr>
          <a:xfrm>
            <a:off x="2360250" y="1613470"/>
            <a:ext cx="4423500" cy="3942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b="1" lang="en-GB" sz="1600"/>
              <a:t>Player Market Value vs. Club Market Value</a:t>
            </a:r>
            <a:endParaRPr b="1" sz="1600"/>
          </a:p>
        </p:txBody>
      </p:sp>
      <p:pic>
        <p:nvPicPr>
          <p:cNvPr id="804" name="Google Shape;804;g1a534580332_1_50"/>
          <p:cNvPicPr preferRelativeResize="0"/>
          <p:nvPr/>
        </p:nvPicPr>
        <p:blipFill>
          <a:blip r:embed="rId3">
            <a:alphaModFix/>
          </a:blip>
          <a:stretch>
            <a:fillRect/>
          </a:stretch>
        </p:blipFill>
        <p:spPr>
          <a:xfrm>
            <a:off x="1600200" y="2007670"/>
            <a:ext cx="5943600" cy="2276475"/>
          </a:xfrm>
          <a:prstGeom prst="rect">
            <a:avLst/>
          </a:prstGeom>
          <a:noFill/>
          <a:ln>
            <a:noFill/>
          </a:ln>
        </p:spPr>
      </p:pic>
      <p:sp>
        <p:nvSpPr>
          <p:cNvPr id="805" name="Google Shape;805;g1a534580332_1_50"/>
          <p:cNvSpPr txBox="1"/>
          <p:nvPr/>
        </p:nvSpPr>
        <p:spPr>
          <a:xfrm>
            <a:off x="2337300" y="4462100"/>
            <a:ext cx="446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lt1"/>
                </a:solidFill>
                <a:latin typeface="Dosis"/>
                <a:ea typeface="Dosis"/>
                <a:cs typeface="Dosis"/>
                <a:sym typeface="Dosis"/>
              </a:rPr>
              <a:t>Higher club value -&gt; Higher player value</a:t>
            </a:r>
            <a:endParaRPr b="1">
              <a:solidFill>
                <a:schemeClr val="lt1"/>
              </a:solidFill>
              <a:latin typeface="Dosis"/>
              <a:ea typeface="Dosis"/>
              <a:cs typeface="Dosis"/>
              <a:sym typeface="Dosis"/>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1a534580332_1_42"/>
          <p:cNvSpPr txBox="1"/>
          <p:nvPr>
            <p:ph type="title"/>
          </p:nvPr>
        </p:nvSpPr>
        <p:spPr>
          <a:xfrm>
            <a:off x="720000" y="540000"/>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Exploratory Data Analysis (cont.)</a:t>
            </a:r>
            <a:endParaRPr>
              <a:solidFill>
                <a:schemeClr val="lt1"/>
              </a:solidFill>
            </a:endParaRPr>
          </a:p>
        </p:txBody>
      </p:sp>
      <p:sp>
        <p:nvSpPr>
          <p:cNvPr id="811" name="Google Shape;811;g1a534580332_1_42"/>
          <p:cNvSpPr txBox="1"/>
          <p:nvPr>
            <p:ph idx="1" type="body"/>
          </p:nvPr>
        </p:nvSpPr>
        <p:spPr>
          <a:xfrm>
            <a:off x="2360250" y="1613470"/>
            <a:ext cx="4423500" cy="3942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b="1" lang="en-GB" sz="1600"/>
              <a:t>Positions vs. Goals</a:t>
            </a:r>
            <a:endParaRPr b="1" sz="1600"/>
          </a:p>
        </p:txBody>
      </p:sp>
      <p:pic>
        <p:nvPicPr>
          <p:cNvPr id="812" name="Google Shape;812;g1a534580332_1_42"/>
          <p:cNvPicPr preferRelativeResize="0"/>
          <p:nvPr/>
        </p:nvPicPr>
        <p:blipFill>
          <a:blip r:embed="rId3">
            <a:alphaModFix/>
          </a:blip>
          <a:stretch>
            <a:fillRect/>
          </a:stretch>
        </p:blipFill>
        <p:spPr>
          <a:xfrm>
            <a:off x="1600200" y="2007670"/>
            <a:ext cx="5943600" cy="2276475"/>
          </a:xfrm>
          <a:prstGeom prst="rect">
            <a:avLst/>
          </a:prstGeom>
          <a:noFill/>
          <a:ln>
            <a:noFill/>
          </a:ln>
        </p:spPr>
      </p:pic>
      <p:sp>
        <p:nvSpPr>
          <p:cNvPr id="813" name="Google Shape;813;g1a534580332_1_42"/>
          <p:cNvSpPr txBox="1"/>
          <p:nvPr/>
        </p:nvSpPr>
        <p:spPr>
          <a:xfrm>
            <a:off x="2337300" y="4462100"/>
            <a:ext cx="446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lt1"/>
                </a:solidFill>
                <a:latin typeface="Dosis"/>
                <a:ea typeface="Dosis"/>
                <a:cs typeface="Dosis"/>
                <a:sym typeface="Dosis"/>
              </a:rPr>
              <a:t>Attack position has the most goals</a:t>
            </a:r>
            <a:endParaRPr b="1">
              <a:solidFill>
                <a:schemeClr val="lt1"/>
              </a:solidFill>
              <a:latin typeface="Dosis"/>
              <a:ea typeface="Dosis"/>
              <a:cs typeface="Dosis"/>
              <a:sym typeface="Dosi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g1a52fb2f9a0_0_21"/>
          <p:cNvSpPr txBox="1"/>
          <p:nvPr>
            <p:ph idx="4294967295" type="title"/>
          </p:nvPr>
        </p:nvSpPr>
        <p:spPr>
          <a:xfrm>
            <a:off x="653750" y="502875"/>
            <a:ext cx="7704000" cy="7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 Difficultie</a:t>
            </a:r>
            <a:r>
              <a:rPr lang="en-GB"/>
              <a:t>s</a:t>
            </a:r>
            <a:endParaRPr/>
          </a:p>
          <a:p>
            <a:pPr indent="0" lvl="0" marL="0" rtl="0" algn="l">
              <a:spcBef>
                <a:spcPts val="0"/>
              </a:spcBef>
              <a:spcAft>
                <a:spcPts val="0"/>
              </a:spcAft>
              <a:buNone/>
            </a:pPr>
            <a:r>
              <a:rPr lang="en-GB" sz="1944">
                <a:solidFill>
                  <a:schemeClr val="lt1"/>
                </a:solidFill>
              </a:rPr>
              <a:t>Feature Selection</a:t>
            </a:r>
            <a:endParaRPr sz="1944">
              <a:solidFill>
                <a:schemeClr val="lt1"/>
              </a:solidFill>
            </a:endParaRPr>
          </a:p>
        </p:txBody>
      </p:sp>
      <p:sp>
        <p:nvSpPr>
          <p:cNvPr id="819" name="Google Shape;819;g1a52fb2f9a0_0_21"/>
          <p:cNvSpPr txBox="1"/>
          <p:nvPr>
            <p:ph idx="4294967295" type="body"/>
          </p:nvPr>
        </p:nvSpPr>
        <p:spPr>
          <a:xfrm>
            <a:off x="311000" y="1400500"/>
            <a:ext cx="8389500" cy="332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900"/>
              </a:spcBef>
              <a:spcAft>
                <a:spcPts val="0"/>
              </a:spcAft>
              <a:buClr>
                <a:schemeClr val="lt1"/>
              </a:buClr>
              <a:buSzPts val="1300"/>
              <a:buChar char="●"/>
            </a:pPr>
            <a:r>
              <a:rPr lang="en-GB" sz="1400"/>
              <a:t>For the polynomial regression model, incorporating the entire dataset led to a memory error i.e., the RAM wasn’t sufficient to process the model. We mitigated this by incorporating the filter method. We chose the top features that have the maximum impact on the prediction.</a:t>
            </a:r>
            <a:endParaRPr sz="1400"/>
          </a:p>
          <a:p>
            <a:pPr indent="-342900" lvl="0" marL="457200" rtl="0" algn="l">
              <a:lnSpc>
                <a:spcPct val="150000"/>
              </a:lnSpc>
              <a:spcBef>
                <a:spcPts val="900"/>
              </a:spcBef>
              <a:spcAft>
                <a:spcPts val="0"/>
              </a:spcAft>
              <a:buSzPts val="1800"/>
              <a:buChar char="●"/>
            </a:pPr>
            <a:r>
              <a:rPr lang="en-GB" sz="1400"/>
              <a:t>The filter method was performed on the basis correlation matrix, </a:t>
            </a:r>
            <a:r>
              <a:rPr lang="en-GB" sz="1400"/>
              <a:t>wherein</a:t>
            </a:r>
            <a:r>
              <a:rPr lang="en-GB" sz="1400"/>
              <a:t> the features were compared with each other to indicate the top performing features.</a:t>
            </a:r>
            <a:endParaRPr sz="1400"/>
          </a:p>
          <a:p>
            <a:pPr indent="0" lvl="0" marL="457200" rtl="0" algn="l">
              <a:lnSpc>
                <a:spcPct val="150000"/>
              </a:lnSpc>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g1a534580332_1_77"/>
          <p:cNvSpPr txBox="1"/>
          <p:nvPr>
            <p:ph idx="4294967295" type="title"/>
          </p:nvPr>
        </p:nvSpPr>
        <p:spPr>
          <a:xfrm>
            <a:off x="720000" y="488250"/>
            <a:ext cx="7704000" cy="7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 Difficulties</a:t>
            </a:r>
            <a:endParaRPr/>
          </a:p>
          <a:p>
            <a:pPr indent="0" lvl="0" marL="0" rtl="0" algn="l">
              <a:spcBef>
                <a:spcPts val="0"/>
              </a:spcBef>
              <a:spcAft>
                <a:spcPts val="0"/>
              </a:spcAft>
              <a:buNone/>
            </a:pPr>
            <a:r>
              <a:rPr lang="en-GB" sz="1944">
                <a:solidFill>
                  <a:schemeClr val="lt1"/>
                </a:solidFill>
              </a:rPr>
              <a:t>Feature Selection (cont.)</a:t>
            </a:r>
            <a:endParaRPr sz="1944">
              <a:solidFill>
                <a:schemeClr val="lt1"/>
              </a:solidFill>
            </a:endParaRPr>
          </a:p>
        </p:txBody>
      </p:sp>
      <p:pic>
        <p:nvPicPr>
          <p:cNvPr id="825" name="Google Shape;825;g1a534580332_1_77"/>
          <p:cNvPicPr preferRelativeResize="0"/>
          <p:nvPr/>
        </p:nvPicPr>
        <p:blipFill>
          <a:blip r:embed="rId3">
            <a:alphaModFix/>
          </a:blip>
          <a:stretch>
            <a:fillRect/>
          </a:stretch>
        </p:blipFill>
        <p:spPr>
          <a:xfrm>
            <a:off x="4161587" y="1106401"/>
            <a:ext cx="4716500" cy="3858950"/>
          </a:xfrm>
          <a:prstGeom prst="rect">
            <a:avLst/>
          </a:prstGeom>
          <a:noFill/>
          <a:ln>
            <a:noFill/>
          </a:ln>
        </p:spPr>
      </p:pic>
      <p:sp>
        <p:nvSpPr>
          <p:cNvPr id="826" name="Google Shape;826;g1a534580332_1_77"/>
          <p:cNvSpPr txBox="1"/>
          <p:nvPr>
            <p:ph idx="4294967295" type="body"/>
          </p:nvPr>
        </p:nvSpPr>
        <p:spPr>
          <a:xfrm>
            <a:off x="265913" y="2803225"/>
            <a:ext cx="3777300" cy="4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Heatmap showcasing the most impactful features</a:t>
            </a:r>
            <a:endParaRPr b="1" sz="14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g1a52fb2f9a0_0_7"/>
          <p:cNvSpPr txBox="1"/>
          <p:nvPr>
            <p:ph idx="4294967295" type="title"/>
          </p:nvPr>
        </p:nvSpPr>
        <p:spPr>
          <a:xfrm>
            <a:off x="720000" y="540000"/>
            <a:ext cx="7704000" cy="8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 Difficulties</a:t>
            </a:r>
            <a:endParaRPr/>
          </a:p>
          <a:p>
            <a:pPr indent="0" lvl="0" marL="0" rtl="0" algn="l">
              <a:spcBef>
                <a:spcPts val="0"/>
              </a:spcBef>
              <a:spcAft>
                <a:spcPts val="0"/>
              </a:spcAft>
              <a:buNone/>
            </a:pPr>
            <a:r>
              <a:rPr lang="en-GB" sz="1944">
                <a:solidFill>
                  <a:schemeClr val="lt1"/>
                </a:solidFill>
              </a:rPr>
              <a:t>Categorical Variables … </a:t>
            </a:r>
            <a:r>
              <a:rPr lang="en-GB" sz="1944">
                <a:solidFill>
                  <a:schemeClr val="lt1"/>
                </a:solidFill>
              </a:rPr>
              <a:t>One Hot Encoding</a:t>
            </a:r>
            <a:endParaRPr sz="1944">
              <a:solidFill>
                <a:schemeClr val="lt1"/>
              </a:solidFill>
            </a:endParaRPr>
          </a:p>
        </p:txBody>
      </p:sp>
      <p:graphicFrame>
        <p:nvGraphicFramePr>
          <p:cNvPr id="832" name="Google Shape;832;g1a52fb2f9a0_0_7"/>
          <p:cNvGraphicFramePr/>
          <p:nvPr/>
        </p:nvGraphicFramePr>
        <p:xfrm>
          <a:off x="509325" y="1806325"/>
          <a:ext cx="3000000" cy="3000000"/>
        </p:xfrm>
        <a:graphic>
          <a:graphicData uri="http://schemas.openxmlformats.org/drawingml/2006/table">
            <a:tbl>
              <a:tblPr>
                <a:noFill/>
                <a:tableStyleId>{066DE928-9C67-4CD3-BC5F-B6734D42F652}</a:tableStyleId>
              </a:tblPr>
              <a:tblGrid>
                <a:gridCol w="1188875"/>
                <a:gridCol w="1188875"/>
              </a:tblGrid>
              <a:tr h="487325">
                <a:tc>
                  <a:txBody>
                    <a:bodyPr/>
                    <a:lstStyle/>
                    <a:p>
                      <a:pPr indent="0" lvl="0" marL="0" rtl="0" algn="l">
                        <a:spcBef>
                          <a:spcPts val="0"/>
                        </a:spcBef>
                        <a:spcAft>
                          <a:spcPts val="0"/>
                        </a:spcAft>
                        <a:buNone/>
                      </a:pPr>
                      <a:r>
                        <a:rPr lang="en-GB">
                          <a:solidFill>
                            <a:schemeClr val="lt1"/>
                          </a:solidFill>
                        </a:rPr>
                        <a:t>player_id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foot</a:t>
                      </a:r>
                      <a:endParaRPr>
                        <a:solidFill>
                          <a:schemeClr val="lt1"/>
                        </a:solidFill>
                      </a:endParaRPr>
                    </a:p>
                  </a:txBody>
                  <a:tcPr marT="91425" marB="91425" marR="91425" marL="91425"/>
                </a:tc>
              </a:tr>
              <a:tr h="487325">
                <a:tc>
                  <a:txBody>
                    <a:bodyPr/>
                    <a:lstStyle/>
                    <a:p>
                      <a:pPr indent="0" lvl="0" marL="0" rtl="0" algn="l">
                        <a:spcBef>
                          <a:spcPts val="0"/>
                        </a:spcBef>
                        <a:spcAft>
                          <a:spcPts val="0"/>
                        </a:spcAft>
                        <a:buNone/>
                      </a:pPr>
                      <a:r>
                        <a:rPr lang="en-GB">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left</a:t>
                      </a:r>
                      <a:endParaRPr>
                        <a:solidFill>
                          <a:schemeClr val="lt1"/>
                        </a:solidFill>
                      </a:endParaRPr>
                    </a:p>
                  </a:txBody>
                  <a:tcPr marT="91425" marB="91425" marR="91425" marL="91425"/>
                </a:tc>
              </a:tr>
              <a:tr h="487325">
                <a:tc>
                  <a:txBody>
                    <a:bodyPr/>
                    <a:lstStyle/>
                    <a:p>
                      <a:pPr indent="0" lvl="0" marL="0" rtl="0" algn="l">
                        <a:spcBef>
                          <a:spcPts val="0"/>
                        </a:spcBef>
                        <a:spcAft>
                          <a:spcPts val="0"/>
                        </a:spcAft>
                        <a:buNone/>
                      </a:pPr>
                      <a:r>
                        <a:rPr lang="en-GB">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right</a:t>
                      </a:r>
                      <a:endParaRPr>
                        <a:solidFill>
                          <a:schemeClr val="lt1"/>
                        </a:solidFill>
                      </a:endParaRPr>
                    </a:p>
                  </a:txBody>
                  <a:tcPr marT="91425" marB="91425" marR="91425" marL="91425"/>
                </a:tc>
              </a:tr>
              <a:tr h="487325">
                <a:tc>
                  <a:txBody>
                    <a:bodyPr/>
                    <a:lstStyle/>
                    <a:p>
                      <a:pPr indent="0" lvl="0" marL="0" rtl="0" algn="l">
                        <a:spcBef>
                          <a:spcPts val="0"/>
                        </a:spcBef>
                        <a:spcAft>
                          <a:spcPts val="0"/>
                        </a:spcAft>
                        <a:buNone/>
                      </a:pPr>
                      <a:r>
                        <a:rPr lang="en-GB">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both</a:t>
                      </a:r>
                      <a:endParaRPr>
                        <a:solidFill>
                          <a:schemeClr val="lt1"/>
                        </a:solidFill>
                      </a:endParaRPr>
                    </a:p>
                  </a:txBody>
                  <a:tcPr marT="91425" marB="91425" marR="91425" marL="91425"/>
                </a:tc>
              </a:tr>
              <a:tr h="487325">
                <a:tc>
                  <a:txBody>
                    <a:bodyPr/>
                    <a:lstStyle/>
                    <a:p>
                      <a:pPr indent="0" lvl="0" marL="0" rtl="0" algn="l">
                        <a:spcBef>
                          <a:spcPts val="0"/>
                        </a:spcBef>
                        <a:spcAft>
                          <a:spcPts val="0"/>
                        </a:spcAft>
                        <a:buNone/>
                      </a:pPr>
                      <a:r>
                        <a:rPr lang="en-GB">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n/a</a:t>
                      </a:r>
                      <a:endParaRPr>
                        <a:solidFill>
                          <a:schemeClr val="lt1"/>
                        </a:solidFill>
                      </a:endParaRPr>
                    </a:p>
                  </a:txBody>
                  <a:tcPr marT="91425" marB="91425" marR="91425" marL="91425"/>
                </a:tc>
              </a:tr>
            </a:tbl>
          </a:graphicData>
        </a:graphic>
      </p:graphicFrame>
      <p:graphicFrame>
        <p:nvGraphicFramePr>
          <p:cNvPr id="833" name="Google Shape;833;g1a52fb2f9a0_0_7"/>
          <p:cNvGraphicFramePr/>
          <p:nvPr/>
        </p:nvGraphicFramePr>
        <p:xfrm>
          <a:off x="3793900" y="1806325"/>
          <a:ext cx="3000000" cy="3000000"/>
        </p:xfrm>
        <a:graphic>
          <a:graphicData uri="http://schemas.openxmlformats.org/drawingml/2006/table">
            <a:tbl>
              <a:tblPr>
                <a:noFill/>
                <a:tableStyleId>{066DE928-9C67-4CD3-BC5F-B6734D42F652}</a:tableStyleId>
              </a:tblPr>
              <a:tblGrid>
                <a:gridCol w="968150"/>
                <a:gridCol w="968150"/>
                <a:gridCol w="968150"/>
                <a:gridCol w="968150"/>
                <a:gridCol w="968150"/>
              </a:tblGrid>
              <a:tr h="487325">
                <a:tc>
                  <a:txBody>
                    <a:bodyPr/>
                    <a:lstStyle/>
                    <a:p>
                      <a:pPr indent="0" lvl="0" marL="0" rtl="0" algn="l">
                        <a:spcBef>
                          <a:spcPts val="0"/>
                        </a:spcBef>
                        <a:spcAft>
                          <a:spcPts val="0"/>
                        </a:spcAft>
                        <a:buNone/>
                      </a:pPr>
                      <a:r>
                        <a:rPr lang="en-GB">
                          <a:solidFill>
                            <a:schemeClr val="lt1"/>
                          </a:solidFill>
                        </a:rPr>
                        <a:t>player_id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foot_left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foot_right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foot_both</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foot_na</a:t>
                      </a:r>
                      <a:endParaRPr>
                        <a:solidFill>
                          <a:schemeClr val="lt1"/>
                        </a:solidFill>
                      </a:endParaRPr>
                    </a:p>
                  </a:txBody>
                  <a:tcPr marT="91425" marB="91425" marR="91425" marL="91425"/>
                </a:tc>
              </a:tr>
              <a:tr h="487325">
                <a:tc>
                  <a:txBody>
                    <a:bodyPr/>
                    <a:lstStyle/>
                    <a:p>
                      <a:pPr indent="0" lvl="0" marL="0" rtl="0" algn="l">
                        <a:spcBef>
                          <a:spcPts val="0"/>
                        </a:spcBef>
                        <a:spcAft>
                          <a:spcPts val="0"/>
                        </a:spcAft>
                        <a:buNone/>
                      </a:pPr>
                      <a:r>
                        <a:rPr lang="en-GB">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r>
              <a:tr h="487325">
                <a:tc>
                  <a:txBody>
                    <a:bodyPr/>
                    <a:lstStyle/>
                    <a:p>
                      <a:pPr indent="0" lvl="0" marL="0" rtl="0" algn="l">
                        <a:spcBef>
                          <a:spcPts val="0"/>
                        </a:spcBef>
                        <a:spcAft>
                          <a:spcPts val="0"/>
                        </a:spcAft>
                        <a:buNone/>
                      </a:pPr>
                      <a:r>
                        <a:rPr lang="en-GB">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r>
              <a:tr h="487325">
                <a:tc>
                  <a:txBody>
                    <a:bodyPr/>
                    <a:lstStyle/>
                    <a:p>
                      <a:pPr indent="0" lvl="0" marL="0" rtl="0" algn="l">
                        <a:spcBef>
                          <a:spcPts val="0"/>
                        </a:spcBef>
                        <a:spcAft>
                          <a:spcPts val="0"/>
                        </a:spcAft>
                        <a:buNone/>
                      </a:pPr>
                      <a:r>
                        <a:rPr lang="en-GB">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r>
              <a:tr h="487325">
                <a:tc>
                  <a:txBody>
                    <a:bodyPr/>
                    <a:lstStyle/>
                    <a:p>
                      <a:pPr indent="0" lvl="0" marL="0" rtl="0" algn="l">
                        <a:spcBef>
                          <a:spcPts val="0"/>
                        </a:spcBef>
                        <a:spcAft>
                          <a:spcPts val="0"/>
                        </a:spcAft>
                        <a:buNone/>
                      </a:pPr>
                      <a:r>
                        <a:rPr lang="en-GB">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1</a:t>
                      </a:r>
                      <a:endParaRPr>
                        <a:solidFill>
                          <a:schemeClr val="lt1"/>
                        </a:solidFill>
                      </a:endParaRPr>
                    </a:p>
                  </a:txBody>
                  <a:tcPr marT="91425" marB="91425" marR="91425" marL="91425"/>
                </a:tc>
              </a:tr>
            </a:tbl>
          </a:graphicData>
        </a:graphic>
      </p:graphicFrame>
      <p:cxnSp>
        <p:nvCxnSpPr>
          <p:cNvPr id="834" name="Google Shape;834;g1a52fb2f9a0_0_7"/>
          <p:cNvCxnSpPr/>
          <p:nvPr/>
        </p:nvCxnSpPr>
        <p:spPr>
          <a:xfrm>
            <a:off x="2993050" y="3041350"/>
            <a:ext cx="628200" cy="0"/>
          </a:xfrm>
          <a:prstGeom prst="straightConnector1">
            <a:avLst/>
          </a:prstGeom>
          <a:noFill/>
          <a:ln cap="flat" cmpd="sng" w="38100">
            <a:solidFill>
              <a:schemeClr val="lt1"/>
            </a:solidFill>
            <a:prstDash val="solid"/>
            <a:round/>
            <a:headEnd len="med" w="med" type="none"/>
            <a:tailEnd len="med" w="med" type="triangle"/>
          </a:ln>
        </p:spPr>
      </p:cxnSp>
    </p:spTree>
  </p:cSld>
  <p:clrMapOvr>
    <a:masterClrMapping/>
  </p:clrMapOvr>
  <mc:AlternateContent>
    <mc:Choice Requires="p14">
      <p:transition spd="slow" p14:dur="1000">
        <p:push dir="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g1a534580332_1_17"/>
          <p:cNvSpPr txBox="1"/>
          <p:nvPr>
            <p:ph idx="4294967295" type="title"/>
          </p:nvPr>
        </p:nvSpPr>
        <p:spPr>
          <a:xfrm>
            <a:off x="720000" y="540000"/>
            <a:ext cx="7704000" cy="87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a:t>
            </a:r>
            <a:endParaRPr/>
          </a:p>
          <a:p>
            <a:pPr indent="0" lvl="0" marL="0" rtl="0" algn="l">
              <a:spcBef>
                <a:spcPts val="0"/>
              </a:spcBef>
              <a:spcAft>
                <a:spcPts val="0"/>
              </a:spcAft>
              <a:buNone/>
            </a:pPr>
            <a:r>
              <a:rPr lang="en-GB" sz="1944">
                <a:solidFill>
                  <a:schemeClr val="lt1"/>
                </a:solidFill>
              </a:rPr>
              <a:t>Lasso</a:t>
            </a:r>
            <a:r>
              <a:rPr lang="en-GB" sz="1944">
                <a:solidFill>
                  <a:schemeClr val="lt1"/>
                </a:solidFill>
              </a:rPr>
              <a:t> Regression</a:t>
            </a:r>
            <a:endParaRPr/>
          </a:p>
        </p:txBody>
      </p:sp>
      <p:sp>
        <p:nvSpPr>
          <p:cNvPr id="840" name="Google Shape;840;g1a534580332_1_17"/>
          <p:cNvSpPr txBox="1"/>
          <p:nvPr/>
        </p:nvSpPr>
        <p:spPr>
          <a:xfrm>
            <a:off x="402125" y="2110150"/>
            <a:ext cx="3073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Dosis"/>
                <a:ea typeface="Dosis"/>
                <a:cs typeface="Dosis"/>
                <a:sym typeface="Dosis"/>
              </a:rPr>
              <a:t>R2 score is low in training-&gt; </a:t>
            </a:r>
            <a:r>
              <a:rPr b="1" lang="en-GB" sz="1600">
                <a:solidFill>
                  <a:schemeClr val="lt1"/>
                </a:solidFill>
                <a:latin typeface="Dosis"/>
                <a:ea typeface="Dosis"/>
                <a:cs typeface="Dosis"/>
                <a:sym typeface="Dosis"/>
              </a:rPr>
              <a:t>Underfitting</a:t>
            </a:r>
            <a:endParaRPr b="1" sz="1600">
              <a:solidFill>
                <a:schemeClr val="lt1"/>
              </a:solidFill>
              <a:latin typeface="Dosis"/>
              <a:ea typeface="Dosis"/>
              <a:cs typeface="Dosis"/>
              <a:sym typeface="Dosis"/>
            </a:endParaRPr>
          </a:p>
          <a:p>
            <a:pPr indent="0" lvl="0" marL="0" rtl="0" algn="l">
              <a:lnSpc>
                <a:spcPct val="100000"/>
              </a:lnSpc>
              <a:spcBef>
                <a:spcPts val="0"/>
              </a:spcBef>
              <a:spcAft>
                <a:spcPts val="0"/>
              </a:spcAft>
              <a:buNone/>
            </a:pPr>
            <a:r>
              <a:rPr lang="en-GB" sz="1200">
                <a:solidFill>
                  <a:schemeClr val="lt1"/>
                </a:solidFill>
                <a:latin typeface="Dosis"/>
                <a:ea typeface="Dosis"/>
                <a:cs typeface="Dosis"/>
                <a:sym typeface="Dosis"/>
              </a:rPr>
              <a:t>AIC=2k−2ln(L), better for prediction</a:t>
            </a:r>
            <a:endParaRPr sz="1200">
              <a:solidFill>
                <a:schemeClr val="lt1"/>
              </a:solidFill>
              <a:latin typeface="Dosis"/>
              <a:ea typeface="Dosis"/>
              <a:cs typeface="Dosis"/>
              <a:sym typeface="Dosis"/>
            </a:endParaRPr>
          </a:p>
          <a:p>
            <a:pPr indent="0" lvl="0" marL="0" rtl="0" algn="l">
              <a:lnSpc>
                <a:spcPct val="100000"/>
              </a:lnSpc>
              <a:spcBef>
                <a:spcPts val="0"/>
              </a:spcBef>
              <a:spcAft>
                <a:spcPts val="0"/>
              </a:spcAft>
              <a:buNone/>
            </a:pPr>
            <a:r>
              <a:rPr lang="en-GB" sz="1200">
                <a:solidFill>
                  <a:schemeClr val="lt1"/>
                </a:solidFill>
                <a:latin typeface="Dosis"/>
                <a:ea typeface="Dosis"/>
                <a:cs typeface="Dosis"/>
                <a:sym typeface="Dosis"/>
              </a:rPr>
              <a:t>BIC=ln(n)k–2ln(L)</a:t>
            </a:r>
            <a:endParaRPr sz="1200">
              <a:solidFill>
                <a:schemeClr val="lt1"/>
              </a:solidFill>
              <a:latin typeface="Dosis"/>
              <a:ea typeface="Dosis"/>
              <a:cs typeface="Dosis"/>
              <a:sym typeface="Dosis"/>
            </a:endParaRPr>
          </a:p>
          <a:p>
            <a:pPr indent="0" lvl="0" marL="0" rtl="0" algn="l">
              <a:lnSpc>
                <a:spcPct val="200000"/>
              </a:lnSpc>
              <a:spcBef>
                <a:spcPts val="0"/>
              </a:spcBef>
              <a:spcAft>
                <a:spcPts val="0"/>
              </a:spcAft>
              <a:buClr>
                <a:schemeClr val="dk1"/>
              </a:buClr>
              <a:buSzPts val="1100"/>
              <a:buFont typeface="Arial"/>
              <a:buNone/>
            </a:pPr>
            <a:r>
              <a:t/>
            </a:r>
            <a:endParaRPr sz="1200">
              <a:solidFill>
                <a:schemeClr val="lt1"/>
              </a:solidFill>
              <a:latin typeface="Vollkorn"/>
              <a:ea typeface="Vollkorn"/>
              <a:cs typeface="Vollkorn"/>
              <a:sym typeface="Vollkorn"/>
            </a:endParaRPr>
          </a:p>
        </p:txBody>
      </p:sp>
      <p:sp>
        <p:nvSpPr>
          <p:cNvPr id="841" name="Google Shape;841;g1a534580332_1_17"/>
          <p:cNvSpPr txBox="1"/>
          <p:nvPr/>
        </p:nvSpPr>
        <p:spPr>
          <a:xfrm>
            <a:off x="484613" y="3056675"/>
            <a:ext cx="2711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Dosis"/>
                <a:ea typeface="Dosis"/>
                <a:cs typeface="Dosis"/>
                <a:sym typeface="Dosis"/>
              </a:rPr>
              <a:t>Testing metrics</a:t>
            </a:r>
            <a:endParaRPr b="1" sz="1600">
              <a:solidFill>
                <a:schemeClr val="lt1"/>
              </a:solidFill>
              <a:latin typeface="Dosis"/>
              <a:ea typeface="Dosis"/>
              <a:cs typeface="Dosis"/>
              <a:sym typeface="Dosis"/>
            </a:endParaRPr>
          </a:p>
        </p:txBody>
      </p:sp>
      <p:pic>
        <p:nvPicPr>
          <p:cNvPr id="842" name="Google Shape;842;g1a534580332_1_17"/>
          <p:cNvPicPr preferRelativeResize="0"/>
          <p:nvPr/>
        </p:nvPicPr>
        <p:blipFill>
          <a:blip r:embed="rId3">
            <a:alphaModFix/>
          </a:blip>
          <a:stretch>
            <a:fillRect/>
          </a:stretch>
        </p:blipFill>
        <p:spPr>
          <a:xfrm>
            <a:off x="4754002" y="1047250"/>
            <a:ext cx="4044775" cy="2641700"/>
          </a:xfrm>
          <a:prstGeom prst="rect">
            <a:avLst/>
          </a:prstGeom>
          <a:noFill/>
          <a:ln>
            <a:noFill/>
          </a:ln>
        </p:spPr>
      </p:pic>
      <p:pic>
        <p:nvPicPr>
          <p:cNvPr id="843" name="Google Shape;843;g1a534580332_1_17"/>
          <p:cNvPicPr preferRelativeResize="0"/>
          <p:nvPr/>
        </p:nvPicPr>
        <p:blipFill>
          <a:blip r:embed="rId4">
            <a:alphaModFix/>
          </a:blip>
          <a:stretch>
            <a:fillRect/>
          </a:stretch>
        </p:blipFill>
        <p:spPr>
          <a:xfrm>
            <a:off x="799000" y="3487775"/>
            <a:ext cx="2316075" cy="604525"/>
          </a:xfrm>
          <a:prstGeom prst="rect">
            <a:avLst/>
          </a:prstGeom>
          <a:noFill/>
          <a:ln>
            <a:noFill/>
          </a:ln>
        </p:spPr>
      </p:pic>
      <p:pic>
        <p:nvPicPr>
          <p:cNvPr id="844" name="Google Shape;844;g1a534580332_1_17"/>
          <p:cNvPicPr preferRelativeResize="0"/>
          <p:nvPr/>
        </p:nvPicPr>
        <p:blipFill>
          <a:blip r:embed="rId5">
            <a:alphaModFix/>
          </a:blip>
          <a:stretch>
            <a:fillRect/>
          </a:stretch>
        </p:blipFill>
        <p:spPr>
          <a:xfrm>
            <a:off x="780837" y="4371350"/>
            <a:ext cx="2316076" cy="582857"/>
          </a:xfrm>
          <a:prstGeom prst="rect">
            <a:avLst/>
          </a:prstGeom>
          <a:noFill/>
          <a:ln>
            <a:noFill/>
          </a:ln>
        </p:spPr>
      </p:pic>
      <p:sp>
        <p:nvSpPr>
          <p:cNvPr id="845" name="Google Shape;845;g1a534580332_1_17"/>
          <p:cNvSpPr txBox="1"/>
          <p:nvPr/>
        </p:nvSpPr>
        <p:spPr>
          <a:xfrm>
            <a:off x="610625" y="4092300"/>
            <a:ext cx="2865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000">
                <a:solidFill>
                  <a:schemeClr val="lt1"/>
                </a:solidFill>
                <a:latin typeface="Dosis"/>
                <a:ea typeface="Dosis"/>
                <a:cs typeface="Dosis"/>
                <a:sym typeface="Dosis"/>
              </a:rPr>
              <a:t>Testing metrics with log preprocessing market </a:t>
            </a:r>
            <a:r>
              <a:rPr b="1" lang="en-GB" sz="900">
                <a:solidFill>
                  <a:schemeClr val="lt1"/>
                </a:solidFill>
                <a:latin typeface="Dosis"/>
                <a:ea typeface="Dosis"/>
                <a:cs typeface="Dosis"/>
                <a:sym typeface="Dosis"/>
              </a:rPr>
              <a:t>value</a:t>
            </a:r>
            <a:endParaRPr sz="9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1a2b28b679d_1_10"/>
          <p:cNvSpPr txBox="1"/>
          <p:nvPr/>
        </p:nvSpPr>
        <p:spPr>
          <a:xfrm>
            <a:off x="898575" y="445025"/>
            <a:ext cx="7525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sz="1700">
                <a:solidFill>
                  <a:srgbClr val="000000"/>
                </a:solidFill>
                <a:latin typeface="Raleway"/>
                <a:ea typeface="Raleway"/>
                <a:cs typeface="Raleway"/>
                <a:sym typeface="Raleway"/>
              </a:rPr>
              <a:t>   </a:t>
            </a:r>
            <a:r>
              <a:rPr lang="en-GB" sz="1800">
                <a:solidFill>
                  <a:schemeClr val="accent4"/>
                </a:solidFill>
                <a:latin typeface="Raleway"/>
                <a:ea typeface="Raleway"/>
                <a:cs typeface="Raleway"/>
                <a:sym typeface="Raleway"/>
              </a:rPr>
              <a:t>About the Patent</a:t>
            </a:r>
            <a:endParaRPr sz="1900">
              <a:solidFill>
                <a:schemeClr val="accent4"/>
              </a:solidFill>
              <a:latin typeface="Raleway"/>
              <a:ea typeface="Raleway"/>
              <a:cs typeface="Raleway"/>
              <a:sym typeface="Raleway"/>
            </a:endParaRPr>
          </a:p>
        </p:txBody>
      </p:sp>
      <p:cxnSp>
        <p:nvCxnSpPr>
          <p:cNvPr id="573" name="Google Shape;573;g1a2b28b679d_1_10"/>
          <p:cNvCxnSpPr/>
          <p:nvPr/>
        </p:nvCxnSpPr>
        <p:spPr>
          <a:xfrm>
            <a:off x="3082775" y="739525"/>
            <a:ext cx="5348100" cy="30900"/>
          </a:xfrm>
          <a:prstGeom prst="straightConnector1">
            <a:avLst/>
          </a:prstGeom>
          <a:noFill/>
          <a:ln cap="flat" cmpd="sng" w="9525">
            <a:solidFill>
              <a:schemeClr val="accent4"/>
            </a:solidFill>
            <a:prstDash val="solid"/>
            <a:round/>
            <a:headEnd len="sm" w="sm" type="none"/>
            <a:tailEnd len="sm" w="sm" type="none"/>
          </a:ln>
        </p:spPr>
      </p:cxnSp>
      <p:grpSp>
        <p:nvGrpSpPr>
          <p:cNvPr id="574" name="Google Shape;574;g1a2b28b679d_1_10"/>
          <p:cNvGrpSpPr/>
          <p:nvPr/>
        </p:nvGrpSpPr>
        <p:grpSpPr>
          <a:xfrm>
            <a:off x="557383" y="493046"/>
            <a:ext cx="341204" cy="359301"/>
            <a:chOff x="862283" y="4274771"/>
            <a:chExt cx="341204" cy="359301"/>
          </a:xfrm>
        </p:grpSpPr>
        <p:sp>
          <p:nvSpPr>
            <p:cNvPr id="575" name="Google Shape;575;g1a2b28b679d_1_10"/>
            <p:cNvSpPr/>
            <p:nvPr/>
          </p:nvSpPr>
          <p:spPr>
            <a:xfrm>
              <a:off x="1100089" y="4490790"/>
              <a:ext cx="24267" cy="17366"/>
            </a:xfrm>
            <a:custGeom>
              <a:rect b="b" l="l" r="r" t="t"/>
              <a:pathLst>
                <a:path extrusionOk="0" h="546" w="763">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1a2b28b679d_1_10"/>
            <p:cNvSpPr/>
            <p:nvPr/>
          </p:nvSpPr>
          <p:spPr>
            <a:xfrm>
              <a:off x="1100089" y="4476001"/>
              <a:ext cx="24267" cy="17397"/>
            </a:xfrm>
            <a:custGeom>
              <a:rect b="b" l="l" r="r" t="t"/>
              <a:pathLst>
                <a:path extrusionOk="0" h="547" w="763">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1a2b28b679d_1_10"/>
            <p:cNvSpPr/>
            <p:nvPr/>
          </p:nvSpPr>
          <p:spPr>
            <a:xfrm>
              <a:off x="862283" y="4274771"/>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8" name="Google Shape;578;g1a2b28b679d_1_10"/>
          <p:cNvSpPr txBox="1"/>
          <p:nvPr/>
        </p:nvSpPr>
        <p:spPr>
          <a:xfrm>
            <a:off x="1179975" y="1263050"/>
            <a:ext cx="64482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accent4"/>
              </a:buClr>
              <a:buSzPts val="1700"/>
              <a:buFont typeface="Raleway"/>
              <a:buChar char="★"/>
            </a:pPr>
            <a:r>
              <a:rPr lang="en-GB" sz="1700">
                <a:solidFill>
                  <a:schemeClr val="accent4"/>
                </a:solidFill>
                <a:latin typeface="Raleway"/>
                <a:ea typeface="Raleway"/>
                <a:cs typeface="Raleway"/>
                <a:sym typeface="Raleway"/>
              </a:rPr>
              <a:t>Motivation</a:t>
            </a:r>
            <a:endParaRPr sz="1700">
              <a:solidFill>
                <a:schemeClr val="accent4"/>
              </a:solidFill>
              <a:latin typeface="Raleway"/>
              <a:ea typeface="Raleway"/>
              <a:cs typeface="Raleway"/>
              <a:sym typeface="Raleway"/>
            </a:endParaRPr>
          </a:p>
          <a:p>
            <a:pPr indent="-336550" lvl="1" marL="914400" rtl="0" algn="l">
              <a:spcBef>
                <a:spcPts val="0"/>
              </a:spcBef>
              <a:spcAft>
                <a:spcPts val="0"/>
              </a:spcAft>
              <a:buClr>
                <a:schemeClr val="accent4"/>
              </a:buClr>
              <a:buSzPts val="1700"/>
              <a:buFont typeface="Raleway"/>
              <a:buChar char="○"/>
            </a:pPr>
            <a:r>
              <a:rPr lang="en-GB" sz="1700">
                <a:solidFill>
                  <a:schemeClr val="accent4"/>
                </a:solidFill>
                <a:latin typeface="Raleway"/>
                <a:ea typeface="Raleway"/>
                <a:cs typeface="Raleway"/>
                <a:sym typeface="Raleway"/>
              </a:rPr>
              <a:t>The needful of medical devices which, more particularly, for each patient to detect the condition states to help on further therapy delivery</a:t>
            </a:r>
            <a:endParaRPr sz="1700">
              <a:solidFill>
                <a:schemeClr val="accent4"/>
              </a:solidFill>
              <a:latin typeface="Raleway"/>
              <a:ea typeface="Raleway"/>
              <a:cs typeface="Raleway"/>
              <a:sym typeface="Raleway"/>
            </a:endParaRPr>
          </a:p>
          <a:p>
            <a:pPr indent="-336550" lvl="0" marL="457200" rtl="0" algn="l">
              <a:spcBef>
                <a:spcPts val="0"/>
              </a:spcBef>
              <a:spcAft>
                <a:spcPts val="0"/>
              </a:spcAft>
              <a:buClr>
                <a:schemeClr val="accent4"/>
              </a:buClr>
              <a:buSzPts val="1700"/>
              <a:buFont typeface="Raleway"/>
              <a:buChar char="★"/>
            </a:pPr>
            <a:r>
              <a:rPr lang="en-GB" sz="1700">
                <a:solidFill>
                  <a:schemeClr val="accent4"/>
                </a:solidFill>
                <a:latin typeface="Raleway"/>
                <a:ea typeface="Raleway"/>
                <a:cs typeface="Raleway"/>
                <a:sym typeface="Raleway"/>
              </a:rPr>
              <a:t>Goal</a:t>
            </a:r>
            <a:endParaRPr sz="1700">
              <a:solidFill>
                <a:schemeClr val="accent4"/>
              </a:solidFill>
              <a:latin typeface="Raleway"/>
              <a:ea typeface="Raleway"/>
              <a:cs typeface="Raleway"/>
              <a:sym typeface="Raleway"/>
            </a:endParaRPr>
          </a:p>
          <a:p>
            <a:pPr indent="-336550" lvl="1" marL="914400" rtl="0" algn="l">
              <a:spcBef>
                <a:spcPts val="0"/>
              </a:spcBef>
              <a:spcAft>
                <a:spcPts val="0"/>
              </a:spcAft>
              <a:buClr>
                <a:schemeClr val="accent4"/>
              </a:buClr>
              <a:buSzPts val="1700"/>
              <a:buFont typeface="Raleway"/>
              <a:buChar char="○"/>
            </a:pPr>
            <a:r>
              <a:rPr lang="en-GB" sz="1700">
                <a:solidFill>
                  <a:schemeClr val="accent4"/>
                </a:solidFill>
                <a:latin typeface="Raleway"/>
                <a:ea typeface="Raleway"/>
                <a:cs typeface="Raleway"/>
                <a:sym typeface="Raleway"/>
              </a:rPr>
              <a:t>The patient state detection can be used to control therapy delivery, generate notification, initiated data recording or evaluate patient condition</a:t>
            </a:r>
            <a:endParaRPr sz="1700">
              <a:solidFill>
                <a:schemeClr val="accent4"/>
              </a:solidFill>
              <a:latin typeface="Raleway"/>
              <a:ea typeface="Raleway"/>
              <a:cs typeface="Raleway"/>
              <a:sym typeface="Raleway"/>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g1a52fb2f9a0_1_0"/>
          <p:cNvSpPr txBox="1"/>
          <p:nvPr>
            <p:ph type="title"/>
          </p:nvPr>
        </p:nvSpPr>
        <p:spPr>
          <a:xfrm>
            <a:off x="720000" y="540000"/>
            <a:ext cx="7704000" cy="8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Modeling</a:t>
            </a:r>
            <a:endParaRPr>
              <a:solidFill>
                <a:schemeClr val="lt1"/>
              </a:solidFill>
            </a:endParaRPr>
          </a:p>
          <a:p>
            <a:pPr indent="0" lvl="0" marL="0" rtl="0" algn="l">
              <a:spcBef>
                <a:spcPts val="0"/>
              </a:spcBef>
              <a:spcAft>
                <a:spcPts val="0"/>
              </a:spcAft>
              <a:buNone/>
            </a:pPr>
            <a:r>
              <a:rPr lang="en-GB" sz="1944">
                <a:solidFill>
                  <a:schemeClr val="lt1"/>
                </a:solidFill>
              </a:rPr>
              <a:t>Ridge Regression</a:t>
            </a:r>
            <a:endParaRPr/>
          </a:p>
        </p:txBody>
      </p:sp>
      <p:pic>
        <p:nvPicPr>
          <p:cNvPr id="851" name="Google Shape;851;g1a52fb2f9a0_1_0"/>
          <p:cNvPicPr preferRelativeResize="0"/>
          <p:nvPr/>
        </p:nvPicPr>
        <p:blipFill>
          <a:blip r:embed="rId3">
            <a:alphaModFix/>
          </a:blip>
          <a:stretch>
            <a:fillRect/>
          </a:stretch>
        </p:blipFill>
        <p:spPr>
          <a:xfrm>
            <a:off x="402088" y="4095750"/>
            <a:ext cx="2886075" cy="742950"/>
          </a:xfrm>
          <a:prstGeom prst="rect">
            <a:avLst/>
          </a:prstGeom>
          <a:noFill/>
          <a:ln>
            <a:noFill/>
          </a:ln>
        </p:spPr>
      </p:pic>
      <p:sp>
        <p:nvSpPr>
          <p:cNvPr id="852" name="Google Shape;852;g1a52fb2f9a0_1_0"/>
          <p:cNvSpPr txBox="1"/>
          <p:nvPr/>
        </p:nvSpPr>
        <p:spPr>
          <a:xfrm>
            <a:off x="402125" y="2110150"/>
            <a:ext cx="288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Dosis"/>
                <a:ea typeface="Dosis"/>
                <a:cs typeface="Dosis"/>
                <a:sym typeface="Dosis"/>
              </a:rPr>
              <a:t>Both training and validation scores are low -&gt; </a:t>
            </a:r>
            <a:r>
              <a:rPr b="1" lang="en-GB" sz="1600">
                <a:solidFill>
                  <a:schemeClr val="lt1"/>
                </a:solidFill>
                <a:latin typeface="Dosis"/>
                <a:ea typeface="Dosis"/>
                <a:cs typeface="Dosis"/>
                <a:sym typeface="Dosis"/>
              </a:rPr>
              <a:t>Underfitting</a:t>
            </a:r>
            <a:endParaRPr b="1" sz="1600">
              <a:solidFill>
                <a:schemeClr val="lt1"/>
              </a:solidFill>
              <a:latin typeface="Dosis"/>
              <a:ea typeface="Dosis"/>
              <a:cs typeface="Dosis"/>
              <a:sym typeface="Dosis"/>
            </a:endParaRPr>
          </a:p>
        </p:txBody>
      </p:sp>
      <p:pic>
        <p:nvPicPr>
          <p:cNvPr id="853" name="Google Shape;853;g1a52fb2f9a0_1_0"/>
          <p:cNvPicPr preferRelativeResize="0"/>
          <p:nvPr/>
        </p:nvPicPr>
        <p:blipFill>
          <a:blip r:embed="rId4">
            <a:alphaModFix/>
          </a:blip>
          <a:stretch>
            <a:fillRect/>
          </a:stretch>
        </p:blipFill>
        <p:spPr>
          <a:xfrm>
            <a:off x="3691738" y="1414200"/>
            <a:ext cx="4959398" cy="3424500"/>
          </a:xfrm>
          <a:prstGeom prst="rect">
            <a:avLst/>
          </a:prstGeom>
          <a:noFill/>
          <a:ln>
            <a:noFill/>
          </a:ln>
        </p:spPr>
      </p:pic>
      <p:sp>
        <p:nvSpPr>
          <p:cNvPr id="854" name="Google Shape;854;g1a52fb2f9a0_1_0"/>
          <p:cNvSpPr txBox="1"/>
          <p:nvPr/>
        </p:nvSpPr>
        <p:spPr>
          <a:xfrm>
            <a:off x="489588" y="3626825"/>
            <a:ext cx="2711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Dosis"/>
                <a:ea typeface="Dosis"/>
                <a:cs typeface="Dosis"/>
                <a:sym typeface="Dosis"/>
              </a:rPr>
              <a:t>Testing metrics</a:t>
            </a:r>
            <a:endParaRPr b="1" sz="1600">
              <a:solidFill>
                <a:schemeClr val="lt1"/>
              </a:solidFill>
              <a:latin typeface="Dosis"/>
              <a:ea typeface="Dosis"/>
              <a:cs typeface="Dosis"/>
              <a:sym typeface="Dosis"/>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g1a534580332_1_22"/>
          <p:cNvSpPr txBox="1"/>
          <p:nvPr>
            <p:ph idx="4294967295" type="title"/>
          </p:nvPr>
        </p:nvSpPr>
        <p:spPr>
          <a:xfrm>
            <a:off x="720000" y="341700"/>
            <a:ext cx="7704000" cy="87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a:t>
            </a:r>
            <a:endParaRPr/>
          </a:p>
          <a:p>
            <a:pPr indent="0" lvl="0" marL="0" rtl="0" algn="l">
              <a:spcBef>
                <a:spcPts val="0"/>
              </a:spcBef>
              <a:spcAft>
                <a:spcPts val="0"/>
              </a:spcAft>
              <a:buNone/>
            </a:pPr>
            <a:r>
              <a:rPr lang="en-GB" sz="1944">
                <a:solidFill>
                  <a:schemeClr val="lt1"/>
                </a:solidFill>
              </a:rPr>
              <a:t>Polynomial</a:t>
            </a:r>
            <a:r>
              <a:rPr lang="en-GB" sz="1944">
                <a:solidFill>
                  <a:schemeClr val="lt1"/>
                </a:solidFill>
              </a:rPr>
              <a:t> Regression</a:t>
            </a:r>
            <a:endParaRPr/>
          </a:p>
        </p:txBody>
      </p:sp>
      <p:pic>
        <p:nvPicPr>
          <p:cNvPr id="860" name="Google Shape;860;g1a534580332_1_22"/>
          <p:cNvPicPr preferRelativeResize="0"/>
          <p:nvPr/>
        </p:nvPicPr>
        <p:blipFill>
          <a:blip r:embed="rId3">
            <a:alphaModFix/>
          </a:blip>
          <a:stretch>
            <a:fillRect/>
          </a:stretch>
        </p:blipFill>
        <p:spPr>
          <a:xfrm>
            <a:off x="3953425" y="1243725"/>
            <a:ext cx="4788550" cy="3532300"/>
          </a:xfrm>
          <a:prstGeom prst="rect">
            <a:avLst/>
          </a:prstGeom>
          <a:noFill/>
          <a:ln>
            <a:noFill/>
          </a:ln>
        </p:spPr>
      </p:pic>
      <p:pic>
        <p:nvPicPr>
          <p:cNvPr id="861" name="Google Shape;861;g1a534580332_1_22"/>
          <p:cNvPicPr preferRelativeResize="0"/>
          <p:nvPr/>
        </p:nvPicPr>
        <p:blipFill>
          <a:blip r:embed="rId4">
            <a:alphaModFix/>
          </a:blip>
          <a:stretch>
            <a:fillRect/>
          </a:stretch>
        </p:blipFill>
        <p:spPr>
          <a:xfrm>
            <a:off x="489025" y="2907725"/>
            <a:ext cx="3095625" cy="942975"/>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g1a534580332_1_27"/>
          <p:cNvSpPr txBox="1"/>
          <p:nvPr>
            <p:ph idx="4294967295" type="title"/>
          </p:nvPr>
        </p:nvSpPr>
        <p:spPr>
          <a:xfrm>
            <a:off x="720000" y="540000"/>
            <a:ext cx="7704000" cy="87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Modeling</a:t>
            </a:r>
            <a:endParaRPr/>
          </a:p>
          <a:p>
            <a:pPr indent="0" lvl="0" marL="0" rtl="0" algn="l">
              <a:spcBef>
                <a:spcPts val="0"/>
              </a:spcBef>
              <a:spcAft>
                <a:spcPts val="0"/>
              </a:spcAft>
              <a:buNone/>
            </a:pPr>
            <a:r>
              <a:rPr lang="en-GB" sz="1944">
                <a:solidFill>
                  <a:schemeClr val="lt1"/>
                </a:solidFill>
              </a:rPr>
              <a:t>Random Forest Regression</a:t>
            </a:r>
            <a:endParaRPr/>
          </a:p>
        </p:txBody>
      </p:sp>
      <p:pic>
        <p:nvPicPr>
          <p:cNvPr id="867" name="Google Shape;867;g1a534580332_1_27"/>
          <p:cNvPicPr preferRelativeResize="0"/>
          <p:nvPr/>
        </p:nvPicPr>
        <p:blipFill>
          <a:blip r:embed="rId3">
            <a:alphaModFix/>
          </a:blip>
          <a:stretch>
            <a:fillRect/>
          </a:stretch>
        </p:blipFill>
        <p:spPr>
          <a:xfrm>
            <a:off x="3517325" y="1696250"/>
            <a:ext cx="5244850" cy="2285100"/>
          </a:xfrm>
          <a:prstGeom prst="rect">
            <a:avLst/>
          </a:prstGeom>
          <a:noFill/>
          <a:ln>
            <a:noFill/>
          </a:ln>
        </p:spPr>
      </p:pic>
      <p:pic>
        <p:nvPicPr>
          <p:cNvPr id="868" name="Google Shape;868;g1a534580332_1_27"/>
          <p:cNvPicPr preferRelativeResize="0"/>
          <p:nvPr/>
        </p:nvPicPr>
        <p:blipFill>
          <a:blip r:embed="rId4">
            <a:alphaModFix/>
          </a:blip>
          <a:stretch>
            <a:fillRect/>
          </a:stretch>
        </p:blipFill>
        <p:spPr>
          <a:xfrm>
            <a:off x="664850" y="3647300"/>
            <a:ext cx="2381250" cy="685800"/>
          </a:xfrm>
          <a:prstGeom prst="rect">
            <a:avLst/>
          </a:prstGeom>
          <a:noFill/>
          <a:ln>
            <a:noFill/>
          </a:ln>
        </p:spPr>
      </p:pic>
      <p:sp>
        <p:nvSpPr>
          <p:cNvPr id="869" name="Google Shape;869;g1a534580332_1_27"/>
          <p:cNvSpPr txBox="1"/>
          <p:nvPr/>
        </p:nvSpPr>
        <p:spPr>
          <a:xfrm>
            <a:off x="499913" y="3089675"/>
            <a:ext cx="2711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Dosis"/>
                <a:ea typeface="Dosis"/>
                <a:cs typeface="Dosis"/>
                <a:sym typeface="Dosis"/>
              </a:rPr>
              <a:t>Testing metrics</a:t>
            </a:r>
            <a:endParaRPr b="1" sz="1600">
              <a:solidFill>
                <a:schemeClr val="lt1"/>
              </a:solidFill>
              <a:latin typeface="Dosis"/>
              <a:ea typeface="Dosis"/>
              <a:cs typeface="Dosis"/>
              <a:sym typeface="Dosi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g1a534580332_1_65"/>
          <p:cNvSpPr txBox="1"/>
          <p:nvPr>
            <p:ph idx="4294967295" type="title"/>
          </p:nvPr>
        </p:nvSpPr>
        <p:spPr>
          <a:xfrm>
            <a:off x="720000" y="540000"/>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Comparison</a:t>
            </a:r>
            <a:endParaRPr/>
          </a:p>
        </p:txBody>
      </p:sp>
      <p:graphicFrame>
        <p:nvGraphicFramePr>
          <p:cNvPr id="875" name="Google Shape;875;g1a534580332_1_65"/>
          <p:cNvGraphicFramePr/>
          <p:nvPr/>
        </p:nvGraphicFramePr>
        <p:xfrm>
          <a:off x="600800" y="1555413"/>
          <a:ext cx="3000000" cy="3000000"/>
        </p:xfrm>
        <a:graphic>
          <a:graphicData uri="http://schemas.openxmlformats.org/drawingml/2006/table">
            <a:tbl>
              <a:tblPr>
                <a:noFill/>
                <a:tableStyleId>{066DE928-9C67-4CD3-BC5F-B6734D42F652}</a:tableStyleId>
              </a:tblPr>
              <a:tblGrid>
                <a:gridCol w="1588475"/>
                <a:gridCol w="1588475"/>
                <a:gridCol w="1588475"/>
                <a:gridCol w="1588475"/>
                <a:gridCol w="1588475"/>
              </a:tblGrid>
              <a:tr h="828150">
                <a:tc>
                  <a:txBody>
                    <a:bodyPr/>
                    <a:lstStyle/>
                    <a:p>
                      <a:pPr indent="0" lvl="0" marL="0" rtl="0" algn="l">
                        <a:spcBef>
                          <a:spcPts val="0"/>
                        </a:spcBef>
                        <a:spcAft>
                          <a:spcPts val="0"/>
                        </a:spcAft>
                        <a:buNone/>
                      </a:pPr>
                      <a:r>
                        <a:rPr b="1" lang="en-GB">
                          <a:solidFill>
                            <a:schemeClr val="lt1"/>
                          </a:solidFill>
                        </a:rPr>
                        <a:t>Metric</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GB">
                          <a:solidFill>
                            <a:schemeClr val="lt1"/>
                          </a:solidFill>
                        </a:rPr>
                        <a:t>Lasso Regression</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GB">
                          <a:solidFill>
                            <a:schemeClr val="lt1"/>
                          </a:solidFill>
                        </a:rPr>
                        <a:t>Ridge Regression</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GB">
                          <a:solidFill>
                            <a:schemeClr val="lt1"/>
                          </a:solidFill>
                        </a:rPr>
                        <a:t>Polynomial Regression</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GB">
                          <a:solidFill>
                            <a:schemeClr val="lt1"/>
                          </a:solidFill>
                        </a:rPr>
                        <a:t>Random Forest Regression</a:t>
                      </a:r>
                      <a:endParaRPr b="1">
                        <a:solidFill>
                          <a:schemeClr val="lt1"/>
                        </a:solidFill>
                      </a:endParaRPr>
                    </a:p>
                  </a:txBody>
                  <a:tcPr marT="91425" marB="91425" marR="91425" marL="91425"/>
                </a:tc>
              </a:tr>
              <a:tr h="538275">
                <a:tc>
                  <a:txBody>
                    <a:bodyPr/>
                    <a:lstStyle/>
                    <a:p>
                      <a:pPr indent="0" lvl="0" marL="0" rtl="0" algn="l">
                        <a:spcBef>
                          <a:spcPts val="0"/>
                        </a:spcBef>
                        <a:spcAft>
                          <a:spcPts val="0"/>
                        </a:spcAft>
                        <a:buNone/>
                      </a:pPr>
                      <a:r>
                        <a:rPr lang="en-GB">
                          <a:solidFill>
                            <a:schemeClr val="lt1"/>
                          </a:solidFill>
                        </a:rPr>
                        <a:t>MAE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3.0484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2.8327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2.1922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highlight>
                            <a:srgbClr val="FF0000"/>
                          </a:highlight>
                        </a:rPr>
                        <a:t>1.8002</a:t>
                      </a:r>
                      <a:endParaRPr>
                        <a:solidFill>
                          <a:schemeClr val="lt1"/>
                        </a:solidFill>
                        <a:highlight>
                          <a:srgbClr val="FF0000"/>
                        </a:highlight>
                      </a:endParaRPr>
                    </a:p>
                  </a:txBody>
                  <a:tcPr marT="91425" marB="91425" marR="91425" marL="91425"/>
                </a:tc>
              </a:tr>
              <a:tr h="538275">
                <a:tc>
                  <a:txBody>
                    <a:bodyPr/>
                    <a:lstStyle/>
                    <a:p>
                      <a:pPr indent="0" lvl="0" marL="0" rtl="0" algn="l">
                        <a:spcBef>
                          <a:spcPts val="0"/>
                        </a:spcBef>
                        <a:spcAft>
                          <a:spcPts val="0"/>
                        </a:spcAft>
                        <a:buNone/>
                      </a:pPr>
                      <a:r>
                        <a:rPr lang="en-GB">
                          <a:solidFill>
                            <a:schemeClr val="lt1"/>
                          </a:solidFill>
                        </a:rPr>
                        <a:t>RMSE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6.0334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5.3487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5.0058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highlight>
                            <a:srgbClr val="FF0000"/>
                          </a:highlight>
                        </a:rPr>
                        <a:t>4.0307</a:t>
                      </a:r>
                      <a:endParaRPr>
                        <a:solidFill>
                          <a:schemeClr val="lt1"/>
                        </a:solidFill>
                        <a:highlight>
                          <a:srgbClr val="FF0000"/>
                        </a:highlight>
                      </a:endParaRPr>
                    </a:p>
                  </a:txBody>
                  <a:tcPr marT="91425" marB="91425" marR="91425" marL="91425"/>
                </a:tc>
              </a:tr>
              <a:tr h="538275">
                <a:tc>
                  <a:txBody>
                    <a:bodyPr/>
                    <a:lstStyle/>
                    <a:p>
                      <a:pPr indent="0" lvl="0" marL="0" rtl="0" algn="l">
                        <a:spcBef>
                          <a:spcPts val="0"/>
                        </a:spcBef>
                        <a:spcAft>
                          <a:spcPts val="0"/>
                        </a:spcAft>
                        <a:buNone/>
                      </a:pPr>
                      <a:r>
                        <a:rPr lang="en-GB">
                          <a:solidFill>
                            <a:schemeClr val="lt1"/>
                          </a:solidFill>
                        </a:rPr>
                        <a:t>R2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0.4343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0.5041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0.5656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highlight>
                            <a:srgbClr val="FF0000"/>
                          </a:highlight>
                        </a:rPr>
                        <a:t>0.7184</a:t>
                      </a:r>
                      <a:endParaRPr>
                        <a:solidFill>
                          <a:schemeClr val="lt1"/>
                        </a:solidFill>
                        <a:highlight>
                          <a:srgbClr val="FF0000"/>
                        </a:highlight>
                      </a:endParaRPr>
                    </a:p>
                  </a:txBody>
                  <a:tcPr marT="91425" marB="91425" marR="91425" marL="91425"/>
                </a:tc>
              </a:tr>
            </a:tbl>
          </a:graphicData>
        </a:graphic>
      </p:graphicFrame>
    </p:spTree>
  </p:cSld>
  <p:clrMapOvr>
    <a:masterClrMapping/>
  </p:clrMapOvr>
  <mc:AlternateContent>
    <mc:Choice Requires="p14">
      <p:transition spd="slow" p14:dur="1000">
        <p:fade thruBlk="1"/>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g1a52fb2f9a0_1_20"/>
          <p:cNvSpPr txBox="1"/>
          <p:nvPr>
            <p:ph idx="4294967295" type="title"/>
          </p:nvPr>
        </p:nvSpPr>
        <p:spPr>
          <a:xfrm>
            <a:off x="720000" y="540000"/>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Comparison (cont.)</a:t>
            </a:r>
            <a:endParaRPr/>
          </a:p>
        </p:txBody>
      </p:sp>
      <p:pic>
        <p:nvPicPr>
          <p:cNvPr id="881" name="Google Shape;881;g1a52fb2f9a0_1_20"/>
          <p:cNvPicPr preferRelativeResize="0"/>
          <p:nvPr/>
        </p:nvPicPr>
        <p:blipFill>
          <a:blip r:embed="rId3">
            <a:alphaModFix/>
          </a:blip>
          <a:stretch>
            <a:fillRect/>
          </a:stretch>
        </p:blipFill>
        <p:spPr>
          <a:xfrm>
            <a:off x="360513" y="1994025"/>
            <a:ext cx="3625775" cy="2394800"/>
          </a:xfrm>
          <a:prstGeom prst="rect">
            <a:avLst/>
          </a:prstGeom>
          <a:noFill/>
          <a:ln>
            <a:noFill/>
          </a:ln>
        </p:spPr>
      </p:pic>
      <p:pic>
        <p:nvPicPr>
          <p:cNvPr id="882" name="Google Shape;882;g1a52fb2f9a0_1_20"/>
          <p:cNvPicPr preferRelativeResize="0"/>
          <p:nvPr/>
        </p:nvPicPr>
        <p:blipFill>
          <a:blip r:embed="rId4">
            <a:alphaModFix/>
          </a:blip>
          <a:stretch>
            <a:fillRect/>
          </a:stretch>
        </p:blipFill>
        <p:spPr>
          <a:xfrm>
            <a:off x="4268825" y="1994025"/>
            <a:ext cx="4514668" cy="2394800"/>
          </a:xfrm>
          <a:prstGeom prst="rect">
            <a:avLst/>
          </a:prstGeom>
          <a:noFill/>
          <a:ln>
            <a:noFill/>
          </a:ln>
        </p:spPr>
      </p:pic>
      <p:sp>
        <p:nvSpPr>
          <p:cNvPr id="883" name="Google Shape;883;g1a52fb2f9a0_1_20"/>
          <p:cNvSpPr txBox="1"/>
          <p:nvPr>
            <p:ph idx="4294967295" type="body"/>
          </p:nvPr>
        </p:nvSpPr>
        <p:spPr>
          <a:xfrm>
            <a:off x="720000" y="1355075"/>
            <a:ext cx="7150200" cy="4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Top 10 features selected by Lasso Regression model and Random Forest model</a:t>
            </a:r>
            <a:endParaRPr b="1" sz="1400"/>
          </a:p>
        </p:txBody>
      </p:sp>
      <p:sp>
        <p:nvSpPr>
          <p:cNvPr id="884" name="Google Shape;884;g1a52fb2f9a0_1_20"/>
          <p:cNvSpPr txBox="1"/>
          <p:nvPr/>
        </p:nvSpPr>
        <p:spPr>
          <a:xfrm>
            <a:off x="1211000" y="4441325"/>
            <a:ext cx="192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lt1"/>
                </a:solidFill>
                <a:latin typeface="Dosis"/>
                <a:ea typeface="Dosis"/>
                <a:cs typeface="Dosis"/>
                <a:sym typeface="Dosis"/>
              </a:rPr>
              <a:t>Lasso Regression Model</a:t>
            </a:r>
            <a:endParaRPr b="1">
              <a:solidFill>
                <a:schemeClr val="lt1"/>
              </a:solidFill>
              <a:latin typeface="Dosis"/>
              <a:ea typeface="Dosis"/>
              <a:cs typeface="Dosis"/>
              <a:sym typeface="Dosis"/>
            </a:endParaRPr>
          </a:p>
        </p:txBody>
      </p:sp>
      <p:sp>
        <p:nvSpPr>
          <p:cNvPr id="885" name="Google Shape;885;g1a52fb2f9a0_1_20"/>
          <p:cNvSpPr txBox="1"/>
          <p:nvPr/>
        </p:nvSpPr>
        <p:spPr>
          <a:xfrm>
            <a:off x="5420225" y="4441325"/>
            <a:ext cx="221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lt1"/>
                </a:solidFill>
                <a:latin typeface="Dosis"/>
                <a:ea typeface="Dosis"/>
                <a:cs typeface="Dosis"/>
                <a:sym typeface="Dosis"/>
              </a:rPr>
              <a:t>Random Forest</a:t>
            </a:r>
            <a:r>
              <a:rPr b="1" lang="en-GB">
                <a:solidFill>
                  <a:schemeClr val="lt1"/>
                </a:solidFill>
                <a:latin typeface="Dosis"/>
                <a:ea typeface="Dosis"/>
                <a:cs typeface="Dosis"/>
                <a:sym typeface="Dosis"/>
              </a:rPr>
              <a:t> Model</a:t>
            </a:r>
            <a:endParaRPr b="1">
              <a:solidFill>
                <a:schemeClr val="lt1"/>
              </a:solidFill>
              <a:latin typeface="Dosis"/>
              <a:ea typeface="Dosis"/>
              <a:cs typeface="Dosis"/>
              <a:sym typeface="Dosis"/>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g1a534580332_0_13"/>
          <p:cNvSpPr txBox="1"/>
          <p:nvPr>
            <p:ph idx="4294967295" type="title"/>
          </p:nvPr>
        </p:nvSpPr>
        <p:spPr>
          <a:xfrm>
            <a:off x="720000" y="540000"/>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Conclusion </a:t>
            </a:r>
            <a:endParaRPr/>
          </a:p>
          <a:p>
            <a:pPr indent="0" lvl="0" marL="0" rtl="0" algn="l">
              <a:spcBef>
                <a:spcPts val="0"/>
              </a:spcBef>
              <a:spcAft>
                <a:spcPts val="0"/>
              </a:spcAft>
              <a:buNone/>
            </a:pPr>
            <a:r>
              <a:t/>
            </a:r>
            <a:endParaRPr/>
          </a:p>
        </p:txBody>
      </p:sp>
      <p:sp>
        <p:nvSpPr>
          <p:cNvPr id="891" name="Google Shape;891;g1a534580332_0_13"/>
          <p:cNvSpPr txBox="1"/>
          <p:nvPr>
            <p:ph idx="4294967295" type="body"/>
          </p:nvPr>
        </p:nvSpPr>
        <p:spPr>
          <a:xfrm>
            <a:off x="359425" y="2429225"/>
            <a:ext cx="2726700" cy="818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GB" sz="1400"/>
              <a:t>Comparison of actual vs. predicted market value</a:t>
            </a:r>
            <a:endParaRPr b="1" sz="1400"/>
          </a:p>
        </p:txBody>
      </p:sp>
      <p:pic>
        <p:nvPicPr>
          <p:cNvPr id="892" name="Google Shape;892;g1a534580332_0_13"/>
          <p:cNvPicPr preferRelativeResize="0"/>
          <p:nvPr/>
        </p:nvPicPr>
        <p:blipFill>
          <a:blip r:embed="rId3">
            <a:alphaModFix/>
          </a:blip>
          <a:stretch>
            <a:fillRect/>
          </a:stretch>
        </p:blipFill>
        <p:spPr>
          <a:xfrm>
            <a:off x="3273200" y="938038"/>
            <a:ext cx="5486400" cy="38004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g1a52fb2f9a0_1_45"/>
          <p:cNvSpPr txBox="1"/>
          <p:nvPr>
            <p:ph idx="4294967295" type="title"/>
          </p:nvPr>
        </p:nvSpPr>
        <p:spPr>
          <a:xfrm>
            <a:off x="720000" y="540000"/>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898" name="Google Shape;898;g1a52fb2f9a0_1_45"/>
          <p:cNvSpPr txBox="1"/>
          <p:nvPr>
            <p:ph idx="4294967295" type="body"/>
          </p:nvPr>
        </p:nvSpPr>
        <p:spPr>
          <a:xfrm>
            <a:off x="1186800" y="1312650"/>
            <a:ext cx="7704000" cy="355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lang="en-GB"/>
              <a:t>Lesson learned</a:t>
            </a:r>
            <a:endParaRPr/>
          </a:p>
          <a:p>
            <a:pPr indent="-342900" lvl="1" marL="914400" rtl="0" algn="l">
              <a:spcBef>
                <a:spcPts val="0"/>
              </a:spcBef>
              <a:spcAft>
                <a:spcPts val="0"/>
              </a:spcAft>
              <a:buSzPts val="1800"/>
              <a:buChar char="○"/>
            </a:pPr>
            <a:r>
              <a:rPr lang="en-GB" sz="1800"/>
              <a:t>How to use model</a:t>
            </a:r>
            <a:endParaRPr sz="1800"/>
          </a:p>
          <a:p>
            <a:pPr indent="-342900" lvl="1" marL="914400" rtl="0" algn="l">
              <a:spcBef>
                <a:spcPts val="0"/>
              </a:spcBef>
              <a:spcAft>
                <a:spcPts val="0"/>
              </a:spcAft>
              <a:buSzPts val="1800"/>
              <a:buChar char="○"/>
            </a:pPr>
            <a:r>
              <a:rPr lang="en-GB" sz="1800"/>
              <a:t>Cross validation</a:t>
            </a:r>
            <a:endParaRPr sz="1800"/>
          </a:p>
          <a:p>
            <a:pPr indent="-342900" lvl="1" marL="914400" rtl="0" algn="l">
              <a:spcBef>
                <a:spcPts val="0"/>
              </a:spcBef>
              <a:spcAft>
                <a:spcPts val="0"/>
              </a:spcAft>
              <a:buSzPts val="1800"/>
              <a:buChar char="○"/>
            </a:pPr>
            <a:r>
              <a:rPr lang="en-GB" sz="1800"/>
              <a:t>Preprocessing </a:t>
            </a:r>
            <a:r>
              <a:rPr lang="en-GB" sz="1800"/>
              <a:t>- One Hot Encoding</a:t>
            </a:r>
            <a:endParaRPr sz="1800"/>
          </a:p>
          <a:p>
            <a:pPr indent="-342900" lvl="1" marL="914400" rtl="0" algn="l">
              <a:spcBef>
                <a:spcPts val="0"/>
              </a:spcBef>
              <a:spcAft>
                <a:spcPts val="0"/>
              </a:spcAft>
              <a:buSzPts val="1800"/>
              <a:buChar char="○"/>
            </a:pPr>
            <a:r>
              <a:rPr lang="en-GB" sz="1800"/>
              <a:t>Select features</a:t>
            </a:r>
            <a:endParaRPr sz="1800"/>
          </a:p>
          <a:p>
            <a:pPr indent="-342900" lvl="1" marL="914400" rtl="0" algn="l">
              <a:spcBef>
                <a:spcPts val="0"/>
              </a:spcBef>
              <a:spcAft>
                <a:spcPts val="0"/>
              </a:spcAft>
              <a:buSzPts val="1800"/>
              <a:buChar char="○"/>
            </a:pPr>
            <a:r>
              <a:rPr lang="en-GB" sz="1800"/>
              <a:t>Evaluation method</a:t>
            </a:r>
            <a:endParaRPr sz="18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g1a534580332_1_70"/>
          <p:cNvSpPr txBox="1"/>
          <p:nvPr>
            <p:ph idx="4294967295" type="title"/>
          </p:nvPr>
        </p:nvSpPr>
        <p:spPr>
          <a:xfrm>
            <a:off x="720000" y="540000"/>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t>
            </a:r>
            <a:r>
              <a:rPr lang="en-GB"/>
              <a:t>(cont.)</a:t>
            </a:r>
            <a:endParaRPr/>
          </a:p>
        </p:txBody>
      </p:sp>
      <p:sp>
        <p:nvSpPr>
          <p:cNvPr id="904" name="Google Shape;904;g1a534580332_1_70"/>
          <p:cNvSpPr txBox="1"/>
          <p:nvPr>
            <p:ph idx="4294967295" type="body"/>
          </p:nvPr>
        </p:nvSpPr>
        <p:spPr>
          <a:xfrm>
            <a:off x="720000" y="1407725"/>
            <a:ext cx="7704000" cy="355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lang="en-GB"/>
              <a:t>Future work</a:t>
            </a:r>
            <a:endParaRPr/>
          </a:p>
          <a:p>
            <a:pPr indent="-342900" lvl="1" marL="914400" rtl="0" algn="l">
              <a:spcBef>
                <a:spcPts val="0"/>
              </a:spcBef>
              <a:spcAft>
                <a:spcPts val="0"/>
              </a:spcAft>
              <a:buSzPts val="1800"/>
              <a:buChar char="○"/>
            </a:pPr>
            <a:r>
              <a:rPr lang="en-GB" sz="1800"/>
              <a:t>New method for preprocessing data with many outliers, like clustering the label and make </a:t>
            </a:r>
            <a:r>
              <a:rPr lang="en-GB" sz="1800"/>
              <a:t>regression</a:t>
            </a:r>
            <a:r>
              <a:rPr lang="en-GB" sz="1800"/>
              <a:t> in different cluster with different model </a:t>
            </a:r>
            <a:endParaRPr sz="1800"/>
          </a:p>
          <a:p>
            <a:pPr indent="-342900" lvl="1" marL="914400" rtl="0" algn="l">
              <a:spcBef>
                <a:spcPts val="0"/>
              </a:spcBef>
              <a:spcAft>
                <a:spcPts val="0"/>
              </a:spcAft>
              <a:buSzPts val="1800"/>
              <a:buChar char="○"/>
            </a:pPr>
            <a:r>
              <a:rPr lang="en-GB" sz="1800"/>
              <a:t>Application in other sport market like basketball</a:t>
            </a:r>
            <a:endParaRPr sz="1800"/>
          </a:p>
          <a:p>
            <a:pPr indent="-342900" lvl="1" marL="914400" rtl="0" algn="l">
              <a:spcBef>
                <a:spcPts val="0"/>
              </a:spcBef>
              <a:spcAft>
                <a:spcPts val="0"/>
              </a:spcAft>
              <a:buSzPts val="1800"/>
              <a:buChar char="○"/>
            </a:pPr>
            <a:r>
              <a:rPr lang="en-GB" sz="1800"/>
              <a:t>Handle high RAM problem in model processing</a:t>
            </a:r>
            <a:endParaRPr sz="1800"/>
          </a:p>
          <a:p>
            <a:pPr indent="0" lvl="0" marL="457200" rtl="0" algn="l">
              <a:spcBef>
                <a:spcPts val="0"/>
              </a:spcBef>
              <a:spcAft>
                <a:spcPts val="0"/>
              </a:spcAft>
              <a:buNone/>
            </a:pPr>
            <a:r>
              <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g1a52fb2f9a0_0_16"/>
          <p:cNvSpPr txBox="1"/>
          <p:nvPr>
            <p:ph idx="4294967295" type="title"/>
          </p:nvPr>
        </p:nvSpPr>
        <p:spPr>
          <a:xfrm>
            <a:off x="720000" y="2077800"/>
            <a:ext cx="7704000" cy="9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t>Demo</a:t>
            </a:r>
            <a:endParaRPr sz="40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g1a534580332_1_92"/>
          <p:cNvSpPr txBox="1"/>
          <p:nvPr>
            <p:ph type="title"/>
          </p:nvPr>
        </p:nvSpPr>
        <p:spPr>
          <a:xfrm>
            <a:off x="720000" y="2077800"/>
            <a:ext cx="7704000" cy="9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solidFill>
                  <a:schemeClr val="lt1"/>
                </a:solidFill>
              </a:rPr>
              <a:t>Q&amp;A</a:t>
            </a:r>
            <a:endParaRPr sz="4000">
              <a:solidFill>
                <a:schemeClr val="lt1"/>
              </a:solidFill>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1a2b28b679d_1_27"/>
          <p:cNvSpPr txBox="1"/>
          <p:nvPr/>
        </p:nvSpPr>
        <p:spPr>
          <a:xfrm>
            <a:off x="898575" y="445025"/>
            <a:ext cx="7525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sz="1700">
                <a:solidFill>
                  <a:srgbClr val="000000"/>
                </a:solidFill>
                <a:latin typeface="Raleway"/>
                <a:ea typeface="Raleway"/>
                <a:cs typeface="Raleway"/>
                <a:sym typeface="Raleway"/>
              </a:rPr>
              <a:t>   </a:t>
            </a:r>
            <a:r>
              <a:rPr lang="en-GB" sz="1800">
                <a:solidFill>
                  <a:schemeClr val="accent4"/>
                </a:solidFill>
                <a:latin typeface="Raleway"/>
                <a:ea typeface="Raleway"/>
                <a:cs typeface="Raleway"/>
                <a:sym typeface="Raleway"/>
              </a:rPr>
              <a:t>About the Patent</a:t>
            </a:r>
            <a:endParaRPr sz="1900">
              <a:solidFill>
                <a:schemeClr val="accent4"/>
              </a:solidFill>
              <a:latin typeface="Raleway"/>
              <a:ea typeface="Raleway"/>
              <a:cs typeface="Raleway"/>
              <a:sym typeface="Raleway"/>
            </a:endParaRPr>
          </a:p>
        </p:txBody>
      </p:sp>
      <p:cxnSp>
        <p:nvCxnSpPr>
          <p:cNvPr id="584" name="Google Shape;584;g1a2b28b679d_1_27"/>
          <p:cNvCxnSpPr/>
          <p:nvPr/>
        </p:nvCxnSpPr>
        <p:spPr>
          <a:xfrm>
            <a:off x="3082775" y="739525"/>
            <a:ext cx="5348100" cy="30900"/>
          </a:xfrm>
          <a:prstGeom prst="straightConnector1">
            <a:avLst/>
          </a:prstGeom>
          <a:noFill/>
          <a:ln cap="flat" cmpd="sng" w="9525">
            <a:solidFill>
              <a:schemeClr val="accent4"/>
            </a:solidFill>
            <a:prstDash val="solid"/>
            <a:round/>
            <a:headEnd len="sm" w="sm" type="none"/>
            <a:tailEnd len="sm" w="sm" type="none"/>
          </a:ln>
        </p:spPr>
      </p:cxnSp>
      <p:grpSp>
        <p:nvGrpSpPr>
          <p:cNvPr id="585" name="Google Shape;585;g1a2b28b679d_1_27"/>
          <p:cNvGrpSpPr/>
          <p:nvPr/>
        </p:nvGrpSpPr>
        <p:grpSpPr>
          <a:xfrm>
            <a:off x="557383" y="493046"/>
            <a:ext cx="341204" cy="359301"/>
            <a:chOff x="862283" y="4274771"/>
            <a:chExt cx="341204" cy="359301"/>
          </a:xfrm>
        </p:grpSpPr>
        <p:sp>
          <p:nvSpPr>
            <p:cNvPr id="586" name="Google Shape;586;g1a2b28b679d_1_27"/>
            <p:cNvSpPr/>
            <p:nvPr/>
          </p:nvSpPr>
          <p:spPr>
            <a:xfrm>
              <a:off x="1100089" y="4490790"/>
              <a:ext cx="24267" cy="17366"/>
            </a:xfrm>
            <a:custGeom>
              <a:rect b="b" l="l" r="r" t="t"/>
              <a:pathLst>
                <a:path extrusionOk="0" h="546" w="763">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1a2b28b679d_1_27"/>
            <p:cNvSpPr/>
            <p:nvPr/>
          </p:nvSpPr>
          <p:spPr>
            <a:xfrm>
              <a:off x="1100089" y="4476001"/>
              <a:ext cx="24267" cy="17397"/>
            </a:xfrm>
            <a:custGeom>
              <a:rect b="b" l="l" r="r" t="t"/>
              <a:pathLst>
                <a:path extrusionOk="0" h="547" w="763">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1a2b28b679d_1_27"/>
            <p:cNvSpPr/>
            <p:nvPr/>
          </p:nvSpPr>
          <p:spPr>
            <a:xfrm>
              <a:off x="862283" y="4274771"/>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89" name="Google Shape;589;g1a2b28b679d_1_27"/>
          <p:cNvPicPr preferRelativeResize="0"/>
          <p:nvPr/>
        </p:nvPicPr>
        <p:blipFill>
          <a:blip r:embed="rId3">
            <a:alphaModFix/>
          </a:blip>
          <a:stretch>
            <a:fillRect/>
          </a:stretch>
        </p:blipFill>
        <p:spPr>
          <a:xfrm>
            <a:off x="557378" y="1213200"/>
            <a:ext cx="2557451" cy="2951326"/>
          </a:xfrm>
          <a:prstGeom prst="rect">
            <a:avLst/>
          </a:prstGeom>
          <a:noFill/>
          <a:ln>
            <a:noFill/>
          </a:ln>
        </p:spPr>
      </p:pic>
      <p:sp>
        <p:nvSpPr>
          <p:cNvPr id="590" name="Google Shape;590;g1a2b28b679d_1_27"/>
          <p:cNvSpPr txBox="1"/>
          <p:nvPr/>
        </p:nvSpPr>
        <p:spPr>
          <a:xfrm>
            <a:off x="3245825" y="3011725"/>
            <a:ext cx="1695000" cy="615600"/>
          </a:xfrm>
          <a:prstGeom prst="rect">
            <a:avLst/>
          </a:prstGeom>
          <a:solidFill>
            <a:srgbClr val="B8D9FF">
              <a:alpha val="8630"/>
            </a:srgbClr>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4"/>
                </a:solidFill>
                <a:latin typeface="Dosis"/>
                <a:ea typeface="Dosis"/>
                <a:cs typeface="Dosis"/>
                <a:sym typeface="Dosis"/>
              </a:rPr>
              <a:t>Medical Device Programmer</a:t>
            </a:r>
            <a:endParaRPr>
              <a:solidFill>
                <a:schemeClr val="accent4"/>
              </a:solidFill>
              <a:latin typeface="Dosis"/>
              <a:ea typeface="Dosis"/>
              <a:cs typeface="Dosis"/>
              <a:sym typeface="Dosis"/>
            </a:endParaRPr>
          </a:p>
        </p:txBody>
      </p:sp>
      <p:pic>
        <p:nvPicPr>
          <p:cNvPr id="591" name="Google Shape;591;g1a2b28b679d_1_27"/>
          <p:cNvPicPr preferRelativeResize="0"/>
          <p:nvPr/>
        </p:nvPicPr>
        <p:blipFill>
          <a:blip r:embed="rId4">
            <a:alphaModFix/>
          </a:blip>
          <a:stretch>
            <a:fillRect/>
          </a:stretch>
        </p:blipFill>
        <p:spPr>
          <a:xfrm>
            <a:off x="5071825" y="1287950"/>
            <a:ext cx="3416850" cy="2876575"/>
          </a:xfrm>
          <a:prstGeom prst="rect">
            <a:avLst/>
          </a:prstGeom>
          <a:noFill/>
          <a:ln>
            <a:noFill/>
          </a:ln>
        </p:spPr>
      </p:pic>
      <p:sp>
        <p:nvSpPr>
          <p:cNvPr id="592" name="Google Shape;592;g1a2b28b679d_1_27"/>
          <p:cNvSpPr txBox="1"/>
          <p:nvPr/>
        </p:nvSpPr>
        <p:spPr>
          <a:xfrm>
            <a:off x="3245825" y="1408825"/>
            <a:ext cx="1695000" cy="831300"/>
          </a:xfrm>
          <a:prstGeom prst="rect">
            <a:avLst/>
          </a:prstGeom>
          <a:solidFill>
            <a:srgbClr val="B8D9FF">
              <a:alpha val="8630"/>
            </a:srgbClr>
          </a:solid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4"/>
                </a:solidFill>
                <a:latin typeface="Dosis"/>
                <a:ea typeface="Dosis"/>
                <a:cs typeface="Dosis"/>
                <a:sym typeface="Dosis"/>
              </a:rPr>
              <a:t>Deep Brain Stimulation (DBS) System</a:t>
            </a:r>
            <a:endParaRPr>
              <a:solidFill>
                <a:schemeClr val="accent4"/>
              </a:solidFill>
              <a:latin typeface="Dosis"/>
              <a:ea typeface="Dosis"/>
              <a:cs typeface="Dosis"/>
              <a:sym typeface="Dosis"/>
            </a:endParaRPr>
          </a:p>
        </p:txBody>
      </p:sp>
      <p:sp>
        <p:nvSpPr>
          <p:cNvPr id="593" name="Google Shape;593;g1a2b28b679d_1_27"/>
          <p:cNvSpPr txBox="1"/>
          <p:nvPr/>
        </p:nvSpPr>
        <p:spPr>
          <a:xfrm>
            <a:off x="645125" y="4310425"/>
            <a:ext cx="5518500" cy="369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GB" sz="1200">
                <a:solidFill>
                  <a:schemeClr val="accent4"/>
                </a:solidFill>
                <a:latin typeface="Dosis"/>
                <a:ea typeface="Dosis"/>
                <a:cs typeface="Dosis"/>
                <a:sym typeface="Dosis"/>
              </a:rPr>
              <a:t>Above figure is from David L. Carlson (US 2010/0280574 A1)</a:t>
            </a:r>
            <a:endParaRPr sz="1200">
              <a:solidFill>
                <a:schemeClr val="accent4"/>
              </a:solidFill>
              <a:latin typeface="Dosis"/>
              <a:ea typeface="Dosis"/>
              <a:cs typeface="Dosis"/>
              <a:sym typeface="Dosis"/>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1a2b28b679d_1_45"/>
          <p:cNvSpPr txBox="1"/>
          <p:nvPr/>
        </p:nvSpPr>
        <p:spPr>
          <a:xfrm>
            <a:off x="898575" y="445025"/>
            <a:ext cx="7525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sz="1700">
                <a:solidFill>
                  <a:srgbClr val="000000"/>
                </a:solidFill>
                <a:latin typeface="Raleway"/>
                <a:ea typeface="Raleway"/>
                <a:cs typeface="Raleway"/>
                <a:sym typeface="Raleway"/>
              </a:rPr>
              <a:t>   </a:t>
            </a:r>
            <a:r>
              <a:rPr lang="en-GB" sz="1800">
                <a:solidFill>
                  <a:schemeClr val="accent4"/>
                </a:solidFill>
                <a:latin typeface="Raleway"/>
                <a:ea typeface="Raleway"/>
                <a:cs typeface="Raleway"/>
                <a:sym typeface="Raleway"/>
              </a:rPr>
              <a:t>About the Patent</a:t>
            </a:r>
            <a:endParaRPr sz="1900">
              <a:solidFill>
                <a:schemeClr val="accent4"/>
              </a:solidFill>
              <a:latin typeface="Raleway"/>
              <a:ea typeface="Raleway"/>
              <a:cs typeface="Raleway"/>
              <a:sym typeface="Raleway"/>
            </a:endParaRPr>
          </a:p>
        </p:txBody>
      </p:sp>
      <p:cxnSp>
        <p:nvCxnSpPr>
          <p:cNvPr id="599" name="Google Shape;599;g1a2b28b679d_1_45"/>
          <p:cNvCxnSpPr/>
          <p:nvPr/>
        </p:nvCxnSpPr>
        <p:spPr>
          <a:xfrm>
            <a:off x="3082775" y="739525"/>
            <a:ext cx="5348100" cy="30900"/>
          </a:xfrm>
          <a:prstGeom prst="straightConnector1">
            <a:avLst/>
          </a:prstGeom>
          <a:noFill/>
          <a:ln cap="flat" cmpd="sng" w="9525">
            <a:solidFill>
              <a:schemeClr val="accent4"/>
            </a:solidFill>
            <a:prstDash val="solid"/>
            <a:round/>
            <a:headEnd len="sm" w="sm" type="none"/>
            <a:tailEnd len="sm" w="sm" type="none"/>
          </a:ln>
        </p:spPr>
      </p:cxnSp>
      <p:grpSp>
        <p:nvGrpSpPr>
          <p:cNvPr id="600" name="Google Shape;600;g1a2b28b679d_1_45"/>
          <p:cNvGrpSpPr/>
          <p:nvPr/>
        </p:nvGrpSpPr>
        <p:grpSpPr>
          <a:xfrm>
            <a:off x="557383" y="493046"/>
            <a:ext cx="341204" cy="359301"/>
            <a:chOff x="862283" y="4274771"/>
            <a:chExt cx="341204" cy="359301"/>
          </a:xfrm>
        </p:grpSpPr>
        <p:sp>
          <p:nvSpPr>
            <p:cNvPr id="601" name="Google Shape;601;g1a2b28b679d_1_45"/>
            <p:cNvSpPr/>
            <p:nvPr/>
          </p:nvSpPr>
          <p:spPr>
            <a:xfrm>
              <a:off x="1100089" y="4490790"/>
              <a:ext cx="24267" cy="17366"/>
            </a:xfrm>
            <a:custGeom>
              <a:rect b="b" l="l" r="r" t="t"/>
              <a:pathLst>
                <a:path extrusionOk="0" h="546" w="763">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1a2b28b679d_1_45"/>
            <p:cNvSpPr/>
            <p:nvPr/>
          </p:nvSpPr>
          <p:spPr>
            <a:xfrm>
              <a:off x="1100089" y="4476001"/>
              <a:ext cx="24267" cy="17397"/>
            </a:xfrm>
            <a:custGeom>
              <a:rect b="b" l="l" r="r" t="t"/>
              <a:pathLst>
                <a:path extrusionOk="0" h="547" w="763">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g1a2b28b679d_1_45"/>
            <p:cNvSpPr/>
            <p:nvPr/>
          </p:nvSpPr>
          <p:spPr>
            <a:xfrm>
              <a:off x="862283" y="4274771"/>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4" name="Google Shape;604;g1a2b28b679d_1_45"/>
          <p:cNvSpPr txBox="1"/>
          <p:nvPr/>
        </p:nvSpPr>
        <p:spPr>
          <a:xfrm>
            <a:off x="1146500" y="4482175"/>
            <a:ext cx="5518500" cy="369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GB" sz="1200">
                <a:solidFill>
                  <a:schemeClr val="accent4"/>
                </a:solidFill>
                <a:latin typeface="Dosis"/>
                <a:ea typeface="Dosis"/>
                <a:cs typeface="Dosis"/>
                <a:sym typeface="Dosis"/>
              </a:rPr>
              <a:t>Above figure is from David L. Carlson (US 2010/0280574 A1)</a:t>
            </a:r>
            <a:endParaRPr sz="1200">
              <a:solidFill>
                <a:schemeClr val="accent4"/>
              </a:solidFill>
              <a:latin typeface="Dosis"/>
              <a:ea typeface="Dosis"/>
              <a:cs typeface="Dosis"/>
              <a:sym typeface="Dosis"/>
            </a:endParaRPr>
          </a:p>
        </p:txBody>
      </p:sp>
      <p:pic>
        <p:nvPicPr>
          <p:cNvPr id="605" name="Google Shape;605;g1a2b28b679d_1_45"/>
          <p:cNvPicPr preferRelativeResize="0"/>
          <p:nvPr/>
        </p:nvPicPr>
        <p:blipFill>
          <a:blip r:embed="rId3">
            <a:alphaModFix/>
          </a:blip>
          <a:stretch>
            <a:fillRect/>
          </a:stretch>
        </p:blipFill>
        <p:spPr>
          <a:xfrm>
            <a:off x="898575" y="930400"/>
            <a:ext cx="2184200" cy="3551778"/>
          </a:xfrm>
          <a:prstGeom prst="rect">
            <a:avLst/>
          </a:prstGeom>
          <a:noFill/>
          <a:ln>
            <a:noFill/>
          </a:ln>
        </p:spPr>
      </p:pic>
      <p:sp>
        <p:nvSpPr>
          <p:cNvPr id="606" name="Google Shape;606;g1a2b28b679d_1_45"/>
          <p:cNvSpPr txBox="1"/>
          <p:nvPr/>
        </p:nvSpPr>
        <p:spPr>
          <a:xfrm>
            <a:off x="3097050" y="1617450"/>
            <a:ext cx="29499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4"/>
              </a:buClr>
              <a:buSzPts val="1400"/>
              <a:buFont typeface="Dosis"/>
              <a:buChar char="●"/>
            </a:pPr>
            <a:r>
              <a:rPr lang="en-GB">
                <a:solidFill>
                  <a:schemeClr val="accent4"/>
                </a:solidFill>
                <a:latin typeface="Dosis"/>
                <a:ea typeface="Dosis"/>
                <a:cs typeface="Dosis"/>
                <a:sym typeface="Dosis"/>
              </a:rPr>
              <a:t>SVM training processing for determining a patient state based on real-time/stored parameter signals</a:t>
            </a:r>
            <a:endParaRPr>
              <a:solidFill>
                <a:schemeClr val="accent4"/>
              </a:solidFill>
              <a:latin typeface="Dosis"/>
              <a:ea typeface="Dosis"/>
              <a:cs typeface="Dosis"/>
              <a:sym typeface="Dosis"/>
            </a:endParaRPr>
          </a:p>
          <a:p>
            <a:pPr indent="-317500" lvl="0" marL="457200" rtl="0" algn="l">
              <a:spcBef>
                <a:spcPts val="0"/>
              </a:spcBef>
              <a:spcAft>
                <a:spcPts val="0"/>
              </a:spcAft>
              <a:buClr>
                <a:schemeClr val="accent4"/>
              </a:buClr>
              <a:buSzPts val="1400"/>
              <a:buFont typeface="Dosis"/>
              <a:buChar char="●"/>
            </a:pPr>
            <a:r>
              <a:rPr lang="en-GB">
                <a:solidFill>
                  <a:schemeClr val="accent4"/>
                </a:solidFill>
                <a:latin typeface="Dosis"/>
                <a:ea typeface="Dosis"/>
                <a:cs typeface="Dosis"/>
                <a:sym typeface="Dosis"/>
              </a:rPr>
              <a:t>The processor implement to determine multiple states based on parameter signals</a:t>
            </a:r>
            <a:endParaRPr>
              <a:solidFill>
                <a:schemeClr val="accent4"/>
              </a:solidFill>
              <a:latin typeface="Dosis"/>
              <a:ea typeface="Dosis"/>
              <a:cs typeface="Dosis"/>
              <a:sym typeface="Dosis"/>
            </a:endParaRPr>
          </a:p>
        </p:txBody>
      </p:sp>
      <p:pic>
        <p:nvPicPr>
          <p:cNvPr id="607" name="Google Shape;607;g1a2b28b679d_1_45"/>
          <p:cNvPicPr preferRelativeResize="0"/>
          <p:nvPr/>
        </p:nvPicPr>
        <p:blipFill>
          <a:blip r:embed="rId4">
            <a:alphaModFix/>
          </a:blip>
          <a:stretch>
            <a:fillRect/>
          </a:stretch>
        </p:blipFill>
        <p:spPr>
          <a:xfrm>
            <a:off x="6077050" y="1017725"/>
            <a:ext cx="2499875" cy="3377124"/>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g1a2b28b679d_1_62"/>
          <p:cNvSpPr txBox="1"/>
          <p:nvPr/>
        </p:nvSpPr>
        <p:spPr>
          <a:xfrm>
            <a:off x="898575" y="445025"/>
            <a:ext cx="7525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sz="1700">
                <a:solidFill>
                  <a:srgbClr val="000000"/>
                </a:solidFill>
                <a:latin typeface="Raleway"/>
                <a:ea typeface="Raleway"/>
                <a:cs typeface="Raleway"/>
                <a:sym typeface="Raleway"/>
              </a:rPr>
              <a:t>   </a:t>
            </a:r>
            <a:r>
              <a:rPr lang="en-GB" sz="1800">
                <a:solidFill>
                  <a:schemeClr val="accent4"/>
                </a:solidFill>
                <a:latin typeface="Raleway"/>
                <a:ea typeface="Raleway"/>
                <a:cs typeface="Raleway"/>
                <a:sym typeface="Raleway"/>
              </a:rPr>
              <a:t>About the Patent</a:t>
            </a:r>
            <a:endParaRPr sz="1900">
              <a:solidFill>
                <a:schemeClr val="accent4"/>
              </a:solidFill>
              <a:latin typeface="Raleway"/>
              <a:ea typeface="Raleway"/>
              <a:cs typeface="Raleway"/>
              <a:sym typeface="Raleway"/>
            </a:endParaRPr>
          </a:p>
        </p:txBody>
      </p:sp>
      <p:cxnSp>
        <p:nvCxnSpPr>
          <p:cNvPr id="613" name="Google Shape;613;g1a2b28b679d_1_62"/>
          <p:cNvCxnSpPr/>
          <p:nvPr/>
        </p:nvCxnSpPr>
        <p:spPr>
          <a:xfrm>
            <a:off x="3082775" y="739525"/>
            <a:ext cx="5348100" cy="30900"/>
          </a:xfrm>
          <a:prstGeom prst="straightConnector1">
            <a:avLst/>
          </a:prstGeom>
          <a:noFill/>
          <a:ln cap="flat" cmpd="sng" w="9525">
            <a:solidFill>
              <a:schemeClr val="accent4"/>
            </a:solidFill>
            <a:prstDash val="solid"/>
            <a:round/>
            <a:headEnd len="sm" w="sm" type="none"/>
            <a:tailEnd len="sm" w="sm" type="none"/>
          </a:ln>
        </p:spPr>
      </p:cxnSp>
      <p:grpSp>
        <p:nvGrpSpPr>
          <p:cNvPr id="614" name="Google Shape;614;g1a2b28b679d_1_62"/>
          <p:cNvGrpSpPr/>
          <p:nvPr/>
        </p:nvGrpSpPr>
        <p:grpSpPr>
          <a:xfrm>
            <a:off x="557383" y="493046"/>
            <a:ext cx="341204" cy="359301"/>
            <a:chOff x="862283" y="4274771"/>
            <a:chExt cx="341204" cy="359301"/>
          </a:xfrm>
        </p:grpSpPr>
        <p:sp>
          <p:nvSpPr>
            <p:cNvPr id="615" name="Google Shape;615;g1a2b28b679d_1_62"/>
            <p:cNvSpPr/>
            <p:nvPr/>
          </p:nvSpPr>
          <p:spPr>
            <a:xfrm>
              <a:off x="1100089" y="4490790"/>
              <a:ext cx="24267" cy="17366"/>
            </a:xfrm>
            <a:custGeom>
              <a:rect b="b" l="l" r="r" t="t"/>
              <a:pathLst>
                <a:path extrusionOk="0" h="546" w="763">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1a2b28b679d_1_62"/>
            <p:cNvSpPr/>
            <p:nvPr/>
          </p:nvSpPr>
          <p:spPr>
            <a:xfrm>
              <a:off x="1100089" y="4476001"/>
              <a:ext cx="24267" cy="17397"/>
            </a:xfrm>
            <a:custGeom>
              <a:rect b="b" l="l" r="r" t="t"/>
              <a:pathLst>
                <a:path extrusionOk="0" h="547" w="763">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1a2b28b679d_1_62"/>
            <p:cNvSpPr/>
            <p:nvPr/>
          </p:nvSpPr>
          <p:spPr>
            <a:xfrm>
              <a:off x="862283" y="4274771"/>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8" name="Google Shape;618;g1a2b28b679d_1_62"/>
          <p:cNvSpPr txBox="1"/>
          <p:nvPr/>
        </p:nvSpPr>
        <p:spPr>
          <a:xfrm>
            <a:off x="1146500" y="4482175"/>
            <a:ext cx="5518500" cy="369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GB" sz="1200">
                <a:solidFill>
                  <a:schemeClr val="accent4"/>
                </a:solidFill>
                <a:latin typeface="Dosis"/>
                <a:ea typeface="Dosis"/>
                <a:cs typeface="Dosis"/>
                <a:sym typeface="Dosis"/>
              </a:rPr>
              <a:t>Above figure is from David L. Carlson (US 2010/0280574 A1)</a:t>
            </a:r>
            <a:endParaRPr sz="1200">
              <a:solidFill>
                <a:schemeClr val="accent4"/>
              </a:solidFill>
              <a:latin typeface="Dosis"/>
              <a:ea typeface="Dosis"/>
              <a:cs typeface="Dosis"/>
              <a:sym typeface="Dosis"/>
            </a:endParaRPr>
          </a:p>
        </p:txBody>
      </p:sp>
      <p:pic>
        <p:nvPicPr>
          <p:cNvPr id="619" name="Google Shape;619;g1a2b28b679d_1_62"/>
          <p:cNvPicPr preferRelativeResize="0"/>
          <p:nvPr/>
        </p:nvPicPr>
        <p:blipFill>
          <a:blip r:embed="rId3">
            <a:alphaModFix/>
          </a:blip>
          <a:stretch>
            <a:fillRect/>
          </a:stretch>
        </p:blipFill>
        <p:spPr>
          <a:xfrm>
            <a:off x="4608642" y="1170125"/>
            <a:ext cx="3883108" cy="2663238"/>
          </a:xfrm>
          <a:prstGeom prst="rect">
            <a:avLst/>
          </a:prstGeom>
          <a:noFill/>
          <a:ln>
            <a:noFill/>
          </a:ln>
        </p:spPr>
      </p:pic>
      <p:sp>
        <p:nvSpPr>
          <p:cNvPr id="620" name="Google Shape;620;g1a2b28b679d_1_62"/>
          <p:cNvSpPr txBox="1"/>
          <p:nvPr/>
        </p:nvSpPr>
        <p:spPr>
          <a:xfrm>
            <a:off x="1744975" y="4013425"/>
            <a:ext cx="6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4"/>
                </a:solidFill>
                <a:latin typeface="Dosis"/>
                <a:ea typeface="Dosis"/>
                <a:cs typeface="Dosis"/>
                <a:sym typeface="Dosis"/>
              </a:rPr>
              <a:t>Feature Space include one or more Linear Classification boundary</a:t>
            </a:r>
            <a:endParaRPr>
              <a:solidFill>
                <a:schemeClr val="accent4"/>
              </a:solidFill>
              <a:latin typeface="Dosis"/>
              <a:ea typeface="Dosis"/>
              <a:cs typeface="Dosis"/>
              <a:sym typeface="Dosis"/>
            </a:endParaRPr>
          </a:p>
        </p:txBody>
      </p:sp>
      <p:pic>
        <p:nvPicPr>
          <p:cNvPr id="621" name="Google Shape;621;g1a2b28b679d_1_62"/>
          <p:cNvPicPr preferRelativeResize="0"/>
          <p:nvPr/>
        </p:nvPicPr>
        <p:blipFill>
          <a:blip r:embed="rId4">
            <a:alphaModFix/>
          </a:blip>
          <a:stretch>
            <a:fillRect/>
          </a:stretch>
        </p:blipFill>
        <p:spPr>
          <a:xfrm>
            <a:off x="434900" y="1170125"/>
            <a:ext cx="3977059" cy="26909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g1a2b28b679d_1_78"/>
          <p:cNvSpPr txBox="1"/>
          <p:nvPr/>
        </p:nvSpPr>
        <p:spPr>
          <a:xfrm>
            <a:off x="898575" y="445025"/>
            <a:ext cx="7525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sz="1700">
                <a:solidFill>
                  <a:srgbClr val="000000"/>
                </a:solidFill>
                <a:latin typeface="Raleway"/>
                <a:ea typeface="Raleway"/>
                <a:cs typeface="Raleway"/>
                <a:sym typeface="Raleway"/>
              </a:rPr>
              <a:t>   </a:t>
            </a:r>
            <a:r>
              <a:rPr lang="en-GB" sz="1800">
                <a:solidFill>
                  <a:schemeClr val="accent4"/>
                </a:solidFill>
                <a:latin typeface="Raleway"/>
                <a:ea typeface="Raleway"/>
                <a:cs typeface="Raleway"/>
                <a:sym typeface="Raleway"/>
              </a:rPr>
              <a:t>About the Patent</a:t>
            </a:r>
            <a:endParaRPr sz="1900">
              <a:solidFill>
                <a:schemeClr val="accent4"/>
              </a:solidFill>
              <a:latin typeface="Raleway"/>
              <a:ea typeface="Raleway"/>
              <a:cs typeface="Raleway"/>
              <a:sym typeface="Raleway"/>
            </a:endParaRPr>
          </a:p>
        </p:txBody>
      </p:sp>
      <p:cxnSp>
        <p:nvCxnSpPr>
          <p:cNvPr id="627" name="Google Shape;627;g1a2b28b679d_1_78"/>
          <p:cNvCxnSpPr/>
          <p:nvPr/>
        </p:nvCxnSpPr>
        <p:spPr>
          <a:xfrm>
            <a:off x="3082775" y="739525"/>
            <a:ext cx="5348100" cy="30900"/>
          </a:xfrm>
          <a:prstGeom prst="straightConnector1">
            <a:avLst/>
          </a:prstGeom>
          <a:noFill/>
          <a:ln cap="flat" cmpd="sng" w="9525">
            <a:solidFill>
              <a:schemeClr val="accent4"/>
            </a:solidFill>
            <a:prstDash val="solid"/>
            <a:round/>
            <a:headEnd len="sm" w="sm" type="none"/>
            <a:tailEnd len="sm" w="sm" type="none"/>
          </a:ln>
        </p:spPr>
      </p:cxnSp>
      <p:grpSp>
        <p:nvGrpSpPr>
          <p:cNvPr id="628" name="Google Shape;628;g1a2b28b679d_1_78"/>
          <p:cNvGrpSpPr/>
          <p:nvPr/>
        </p:nvGrpSpPr>
        <p:grpSpPr>
          <a:xfrm>
            <a:off x="557383" y="493046"/>
            <a:ext cx="341204" cy="359301"/>
            <a:chOff x="862283" y="4274771"/>
            <a:chExt cx="341204" cy="359301"/>
          </a:xfrm>
        </p:grpSpPr>
        <p:sp>
          <p:nvSpPr>
            <p:cNvPr id="629" name="Google Shape;629;g1a2b28b679d_1_78"/>
            <p:cNvSpPr/>
            <p:nvPr/>
          </p:nvSpPr>
          <p:spPr>
            <a:xfrm>
              <a:off x="1100089" y="4490790"/>
              <a:ext cx="24267" cy="17366"/>
            </a:xfrm>
            <a:custGeom>
              <a:rect b="b" l="l" r="r" t="t"/>
              <a:pathLst>
                <a:path extrusionOk="0" h="546" w="763">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1a2b28b679d_1_78"/>
            <p:cNvSpPr/>
            <p:nvPr/>
          </p:nvSpPr>
          <p:spPr>
            <a:xfrm>
              <a:off x="1100089" y="4476001"/>
              <a:ext cx="24267" cy="17397"/>
            </a:xfrm>
            <a:custGeom>
              <a:rect b="b" l="l" r="r" t="t"/>
              <a:pathLst>
                <a:path extrusionOk="0" h="547" w="763">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1a2b28b679d_1_78"/>
            <p:cNvSpPr/>
            <p:nvPr/>
          </p:nvSpPr>
          <p:spPr>
            <a:xfrm>
              <a:off x="862283" y="4274771"/>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2" name="Google Shape;632;g1a2b28b679d_1_78"/>
          <p:cNvSpPr txBox="1"/>
          <p:nvPr/>
        </p:nvSpPr>
        <p:spPr>
          <a:xfrm>
            <a:off x="1146500" y="4482175"/>
            <a:ext cx="5518500" cy="369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GB" sz="1200">
                <a:solidFill>
                  <a:schemeClr val="accent4"/>
                </a:solidFill>
                <a:latin typeface="Dosis"/>
                <a:ea typeface="Dosis"/>
                <a:cs typeface="Dosis"/>
                <a:sym typeface="Dosis"/>
              </a:rPr>
              <a:t>Above figure is from David L. Carlson (US 2010/0280574 A1)</a:t>
            </a:r>
            <a:endParaRPr sz="1200">
              <a:solidFill>
                <a:schemeClr val="accent4"/>
              </a:solidFill>
              <a:latin typeface="Dosis"/>
              <a:ea typeface="Dosis"/>
              <a:cs typeface="Dosis"/>
              <a:sym typeface="Dosis"/>
            </a:endParaRPr>
          </a:p>
        </p:txBody>
      </p:sp>
      <p:sp>
        <p:nvSpPr>
          <p:cNvPr id="633" name="Google Shape;633;g1a2b28b679d_1_78"/>
          <p:cNvSpPr txBox="1"/>
          <p:nvPr/>
        </p:nvSpPr>
        <p:spPr>
          <a:xfrm>
            <a:off x="1744975" y="4013425"/>
            <a:ext cx="6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4"/>
                </a:solidFill>
                <a:latin typeface="Dosis"/>
                <a:ea typeface="Dosis"/>
                <a:cs typeface="Dosis"/>
                <a:sym typeface="Dosis"/>
              </a:rPr>
              <a:t>Feature Space include one or more Non-Linear Classification boundary</a:t>
            </a:r>
            <a:endParaRPr>
              <a:solidFill>
                <a:schemeClr val="accent4"/>
              </a:solidFill>
              <a:latin typeface="Dosis"/>
              <a:ea typeface="Dosis"/>
              <a:cs typeface="Dosis"/>
              <a:sym typeface="Dosis"/>
            </a:endParaRPr>
          </a:p>
        </p:txBody>
      </p:sp>
      <p:pic>
        <p:nvPicPr>
          <p:cNvPr id="634" name="Google Shape;634;g1a2b28b679d_1_78"/>
          <p:cNvPicPr preferRelativeResize="0"/>
          <p:nvPr/>
        </p:nvPicPr>
        <p:blipFill>
          <a:blip r:embed="rId3">
            <a:alphaModFix/>
          </a:blip>
          <a:stretch>
            <a:fillRect/>
          </a:stretch>
        </p:blipFill>
        <p:spPr>
          <a:xfrm>
            <a:off x="4831723" y="1170125"/>
            <a:ext cx="3692165" cy="2690900"/>
          </a:xfrm>
          <a:prstGeom prst="rect">
            <a:avLst/>
          </a:prstGeom>
          <a:noFill/>
          <a:ln>
            <a:noFill/>
          </a:ln>
        </p:spPr>
      </p:pic>
      <p:pic>
        <p:nvPicPr>
          <p:cNvPr id="635" name="Google Shape;635;g1a2b28b679d_1_78"/>
          <p:cNvPicPr preferRelativeResize="0"/>
          <p:nvPr/>
        </p:nvPicPr>
        <p:blipFill>
          <a:blip r:embed="rId4">
            <a:alphaModFix/>
          </a:blip>
          <a:stretch>
            <a:fillRect/>
          </a:stretch>
        </p:blipFill>
        <p:spPr>
          <a:xfrm>
            <a:off x="385050" y="1170125"/>
            <a:ext cx="3930907" cy="26909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g1a2b28b679d_1_114"/>
          <p:cNvSpPr txBox="1"/>
          <p:nvPr/>
        </p:nvSpPr>
        <p:spPr>
          <a:xfrm>
            <a:off x="898575" y="445025"/>
            <a:ext cx="7525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sz="1700">
                <a:solidFill>
                  <a:srgbClr val="000000"/>
                </a:solidFill>
                <a:latin typeface="Raleway"/>
                <a:ea typeface="Raleway"/>
                <a:cs typeface="Raleway"/>
                <a:sym typeface="Raleway"/>
              </a:rPr>
              <a:t>   </a:t>
            </a:r>
            <a:r>
              <a:rPr lang="en-GB" sz="1700">
                <a:solidFill>
                  <a:schemeClr val="accent4"/>
                </a:solidFill>
                <a:latin typeface="Dosis"/>
                <a:ea typeface="Dosis"/>
                <a:cs typeface="Dosis"/>
                <a:sym typeface="Dosis"/>
              </a:rPr>
              <a:t>Patient State Detection Based on SVM Based Algorithm</a:t>
            </a:r>
            <a:endParaRPr sz="1900">
              <a:solidFill>
                <a:schemeClr val="accent4"/>
              </a:solidFill>
              <a:latin typeface="Dosis"/>
              <a:ea typeface="Dosis"/>
              <a:cs typeface="Dosis"/>
              <a:sym typeface="Dosis"/>
            </a:endParaRPr>
          </a:p>
        </p:txBody>
      </p:sp>
      <p:cxnSp>
        <p:nvCxnSpPr>
          <p:cNvPr id="641" name="Google Shape;641;g1a2b28b679d_1_114"/>
          <p:cNvCxnSpPr/>
          <p:nvPr/>
        </p:nvCxnSpPr>
        <p:spPr>
          <a:xfrm>
            <a:off x="5688200" y="752650"/>
            <a:ext cx="2742900" cy="18000"/>
          </a:xfrm>
          <a:prstGeom prst="straightConnector1">
            <a:avLst/>
          </a:prstGeom>
          <a:noFill/>
          <a:ln cap="flat" cmpd="sng" w="9525">
            <a:solidFill>
              <a:schemeClr val="accent4"/>
            </a:solidFill>
            <a:prstDash val="solid"/>
            <a:round/>
            <a:headEnd len="sm" w="sm" type="none"/>
            <a:tailEnd len="sm" w="sm" type="none"/>
          </a:ln>
        </p:spPr>
      </p:cxnSp>
      <p:grpSp>
        <p:nvGrpSpPr>
          <p:cNvPr id="642" name="Google Shape;642;g1a2b28b679d_1_114"/>
          <p:cNvGrpSpPr/>
          <p:nvPr/>
        </p:nvGrpSpPr>
        <p:grpSpPr>
          <a:xfrm>
            <a:off x="557383" y="493046"/>
            <a:ext cx="341204" cy="359301"/>
            <a:chOff x="862283" y="4274771"/>
            <a:chExt cx="341204" cy="359301"/>
          </a:xfrm>
        </p:grpSpPr>
        <p:sp>
          <p:nvSpPr>
            <p:cNvPr id="643" name="Google Shape;643;g1a2b28b679d_1_114"/>
            <p:cNvSpPr/>
            <p:nvPr/>
          </p:nvSpPr>
          <p:spPr>
            <a:xfrm>
              <a:off x="1100089" y="4490790"/>
              <a:ext cx="24267" cy="17366"/>
            </a:xfrm>
            <a:custGeom>
              <a:rect b="b" l="l" r="r" t="t"/>
              <a:pathLst>
                <a:path extrusionOk="0" h="546" w="763">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g1a2b28b679d_1_114"/>
            <p:cNvSpPr/>
            <p:nvPr/>
          </p:nvSpPr>
          <p:spPr>
            <a:xfrm>
              <a:off x="1100089" y="4476001"/>
              <a:ext cx="24267" cy="17397"/>
            </a:xfrm>
            <a:custGeom>
              <a:rect b="b" l="l" r="r" t="t"/>
              <a:pathLst>
                <a:path extrusionOk="0" h="547" w="763">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1a2b28b679d_1_114"/>
            <p:cNvSpPr/>
            <p:nvPr/>
          </p:nvSpPr>
          <p:spPr>
            <a:xfrm>
              <a:off x="862283" y="4274771"/>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6" name="Google Shape;646;g1a2b28b679d_1_114"/>
          <p:cNvSpPr txBox="1"/>
          <p:nvPr/>
        </p:nvSpPr>
        <p:spPr>
          <a:xfrm>
            <a:off x="1412425" y="1279400"/>
            <a:ext cx="5883600" cy="35865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accent4"/>
              </a:buClr>
              <a:buSzPts val="1700"/>
              <a:buFont typeface="Raleway"/>
              <a:buChar char="★"/>
            </a:pPr>
            <a:r>
              <a:rPr lang="en-GB" sz="1700">
                <a:solidFill>
                  <a:schemeClr val="accent4"/>
                </a:solidFill>
                <a:latin typeface="Raleway"/>
                <a:ea typeface="Raleway"/>
                <a:cs typeface="Raleway"/>
                <a:sym typeface="Raleway"/>
              </a:rPr>
              <a:t>Relevance to course work</a:t>
            </a:r>
            <a:endParaRPr sz="1700">
              <a:solidFill>
                <a:schemeClr val="accent4"/>
              </a:solidFill>
              <a:latin typeface="Raleway"/>
              <a:ea typeface="Raleway"/>
              <a:cs typeface="Raleway"/>
              <a:sym typeface="Raleway"/>
            </a:endParaRPr>
          </a:p>
          <a:p>
            <a:pPr indent="-336550" lvl="1" marL="914400" rtl="0" algn="l">
              <a:lnSpc>
                <a:spcPct val="150000"/>
              </a:lnSpc>
              <a:spcBef>
                <a:spcPts val="0"/>
              </a:spcBef>
              <a:spcAft>
                <a:spcPts val="0"/>
              </a:spcAft>
              <a:buClr>
                <a:schemeClr val="accent4"/>
              </a:buClr>
              <a:buSzPts val="1700"/>
              <a:buFont typeface="Raleway"/>
              <a:buChar char="○"/>
            </a:pPr>
            <a:r>
              <a:rPr lang="en-GB" sz="1700">
                <a:solidFill>
                  <a:schemeClr val="accent4"/>
                </a:solidFill>
                <a:latin typeface="Raleway"/>
                <a:ea typeface="Raleway"/>
                <a:cs typeface="Raleway"/>
                <a:sym typeface="Raleway"/>
              </a:rPr>
              <a:t>SVM: decision boundary is decided by support feature vector only.</a:t>
            </a:r>
            <a:endParaRPr sz="1700">
              <a:solidFill>
                <a:schemeClr val="accent4"/>
              </a:solidFill>
              <a:latin typeface="Raleway"/>
              <a:ea typeface="Raleway"/>
              <a:cs typeface="Raleway"/>
              <a:sym typeface="Raleway"/>
            </a:endParaRPr>
          </a:p>
          <a:p>
            <a:pPr indent="-336550" lvl="2" marL="1371600" rtl="0" algn="l">
              <a:lnSpc>
                <a:spcPct val="150000"/>
              </a:lnSpc>
              <a:spcBef>
                <a:spcPts val="0"/>
              </a:spcBef>
              <a:spcAft>
                <a:spcPts val="0"/>
              </a:spcAft>
              <a:buClr>
                <a:schemeClr val="accent4"/>
              </a:buClr>
              <a:buSzPts val="1700"/>
              <a:buFont typeface="Raleway"/>
              <a:buChar char="■"/>
            </a:pPr>
            <a:r>
              <a:rPr lang="en-GB" sz="1700">
                <a:solidFill>
                  <a:schemeClr val="accent4"/>
                </a:solidFill>
                <a:latin typeface="Raleway"/>
                <a:ea typeface="Raleway"/>
                <a:cs typeface="Raleway"/>
                <a:sym typeface="Raleway"/>
              </a:rPr>
              <a:t>Patent: use SVM to decide the data boundary.</a:t>
            </a:r>
            <a:endParaRPr sz="1700">
              <a:solidFill>
                <a:schemeClr val="accent4"/>
              </a:solidFill>
              <a:latin typeface="Raleway"/>
              <a:ea typeface="Raleway"/>
              <a:cs typeface="Raleway"/>
              <a:sym typeface="Raleway"/>
            </a:endParaRPr>
          </a:p>
          <a:p>
            <a:pPr indent="-336550" lvl="1" marL="914400" rtl="0" algn="l">
              <a:lnSpc>
                <a:spcPct val="150000"/>
              </a:lnSpc>
              <a:spcBef>
                <a:spcPts val="0"/>
              </a:spcBef>
              <a:spcAft>
                <a:spcPts val="0"/>
              </a:spcAft>
              <a:buClr>
                <a:schemeClr val="accent4"/>
              </a:buClr>
              <a:buSzPts val="1700"/>
              <a:buFont typeface="Raleway"/>
              <a:buChar char="○"/>
            </a:pPr>
            <a:r>
              <a:rPr lang="en-GB" sz="1700">
                <a:solidFill>
                  <a:schemeClr val="accent4"/>
                </a:solidFill>
                <a:latin typeface="Raleway"/>
                <a:ea typeface="Raleway"/>
                <a:cs typeface="Raleway"/>
                <a:sym typeface="Raleway"/>
              </a:rPr>
              <a:t>SVM: can do fast prediction for it only related to support vector.</a:t>
            </a:r>
            <a:endParaRPr sz="1700">
              <a:solidFill>
                <a:schemeClr val="accent4"/>
              </a:solidFill>
              <a:latin typeface="Raleway"/>
              <a:ea typeface="Raleway"/>
              <a:cs typeface="Raleway"/>
              <a:sym typeface="Raleway"/>
            </a:endParaRPr>
          </a:p>
          <a:p>
            <a:pPr indent="-336550" lvl="2" marL="1371600" rtl="0" algn="l">
              <a:lnSpc>
                <a:spcPct val="150000"/>
              </a:lnSpc>
              <a:spcBef>
                <a:spcPts val="0"/>
              </a:spcBef>
              <a:spcAft>
                <a:spcPts val="0"/>
              </a:spcAft>
              <a:buClr>
                <a:schemeClr val="accent4"/>
              </a:buClr>
              <a:buSzPts val="1700"/>
              <a:buFont typeface="Raleway"/>
              <a:buChar char="■"/>
            </a:pPr>
            <a:r>
              <a:rPr lang="en-GB" sz="1700">
                <a:solidFill>
                  <a:schemeClr val="accent4"/>
                </a:solidFill>
                <a:latin typeface="Raleway"/>
                <a:ea typeface="Raleway"/>
                <a:cs typeface="Raleway"/>
                <a:sym typeface="Raleway"/>
              </a:rPr>
              <a:t>Patent: declarify SVM based machine learning algorithms for prediction.</a:t>
            </a:r>
            <a:endParaRPr>
              <a:solidFill>
                <a:schemeClr val="accent4"/>
              </a:solidFill>
              <a:latin typeface="Raleway"/>
              <a:ea typeface="Raleway"/>
              <a:cs typeface="Raleway"/>
              <a:sym typeface="Raleway"/>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1a2b28b679d_1_129"/>
          <p:cNvSpPr txBox="1"/>
          <p:nvPr/>
        </p:nvSpPr>
        <p:spPr>
          <a:xfrm>
            <a:off x="898575" y="445025"/>
            <a:ext cx="7525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GB" sz="1700">
                <a:solidFill>
                  <a:srgbClr val="000000"/>
                </a:solidFill>
                <a:latin typeface="Raleway"/>
                <a:ea typeface="Raleway"/>
                <a:cs typeface="Raleway"/>
                <a:sym typeface="Raleway"/>
              </a:rPr>
              <a:t>   </a:t>
            </a:r>
            <a:r>
              <a:rPr lang="en-GB" sz="1700">
                <a:solidFill>
                  <a:schemeClr val="accent4"/>
                </a:solidFill>
                <a:latin typeface="Dosis"/>
                <a:ea typeface="Dosis"/>
                <a:cs typeface="Dosis"/>
                <a:sym typeface="Dosis"/>
              </a:rPr>
              <a:t>Patient State Detection Based on SVM Based Algorithm</a:t>
            </a:r>
            <a:endParaRPr sz="1900">
              <a:solidFill>
                <a:schemeClr val="accent4"/>
              </a:solidFill>
              <a:latin typeface="Dosis"/>
              <a:ea typeface="Dosis"/>
              <a:cs typeface="Dosis"/>
              <a:sym typeface="Dosis"/>
            </a:endParaRPr>
          </a:p>
        </p:txBody>
      </p:sp>
      <p:cxnSp>
        <p:nvCxnSpPr>
          <p:cNvPr id="652" name="Google Shape;652;g1a2b28b679d_1_129"/>
          <p:cNvCxnSpPr/>
          <p:nvPr/>
        </p:nvCxnSpPr>
        <p:spPr>
          <a:xfrm>
            <a:off x="5688200" y="752650"/>
            <a:ext cx="2742900" cy="18000"/>
          </a:xfrm>
          <a:prstGeom prst="straightConnector1">
            <a:avLst/>
          </a:prstGeom>
          <a:noFill/>
          <a:ln cap="flat" cmpd="sng" w="9525">
            <a:solidFill>
              <a:schemeClr val="accent4"/>
            </a:solidFill>
            <a:prstDash val="solid"/>
            <a:round/>
            <a:headEnd len="sm" w="sm" type="none"/>
            <a:tailEnd len="sm" w="sm" type="none"/>
          </a:ln>
        </p:spPr>
      </p:cxnSp>
      <p:grpSp>
        <p:nvGrpSpPr>
          <p:cNvPr id="653" name="Google Shape;653;g1a2b28b679d_1_129"/>
          <p:cNvGrpSpPr/>
          <p:nvPr/>
        </p:nvGrpSpPr>
        <p:grpSpPr>
          <a:xfrm>
            <a:off x="557383" y="493046"/>
            <a:ext cx="341204" cy="359301"/>
            <a:chOff x="862283" y="4274771"/>
            <a:chExt cx="341204" cy="359301"/>
          </a:xfrm>
        </p:grpSpPr>
        <p:sp>
          <p:nvSpPr>
            <p:cNvPr id="654" name="Google Shape;654;g1a2b28b679d_1_129"/>
            <p:cNvSpPr/>
            <p:nvPr/>
          </p:nvSpPr>
          <p:spPr>
            <a:xfrm>
              <a:off x="1100089" y="4490790"/>
              <a:ext cx="24267" cy="17366"/>
            </a:xfrm>
            <a:custGeom>
              <a:rect b="b" l="l" r="r" t="t"/>
              <a:pathLst>
                <a:path extrusionOk="0" h="546" w="763">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g1a2b28b679d_1_129"/>
            <p:cNvSpPr/>
            <p:nvPr/>
          </p:nvSpPr>
          <p:spPr>
            <a:xfrm>
              <a:off x="1100089" y="4476001"/>
              <a:ext cx="24267" cy="17397"/>
            </a:xfrm>
            <a:custGeom>
              <a:rect b="b" l="l" r="r" t="t"/>
              <a:pathLst>
                <a:path extrusionOk="0" h="547" w="763">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1a2b28b679d_1_129"/>
            <p:cNvSpPr/>
            <p:nvPr/>
          </p:nvSpPr>
          <p:spPr>
            <a:xfrm>
              <a:off x="862283" y="4274771"/>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7" name="Google Shape;657;g1a2b28b679d_1_129"/>
          <p:cNvSpPr txBox="1"/>
          <p:nvPr/>
        </p:nvSpPr>
        <p:spPr>
          <a:xfrm>
            <a:off x="1338675" y="1270750"/>
            <a:ext cx="7085400" cy="30555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accent4"/>
              </a:buClr>
              <a:buSzPts val="1700"/>
              <a:buFont typeface="Raleway"/>
              <a:buChar char="★"/>
            </a:pPr>
            <a:r>
              <a:rPr lang="en-GB" sz="1700">
                <a:solidFill>
                  <a:schemeClr val="accent4"/>
                </a:solidFill>
                <a:latin typeface="Raleway"/>
                <a:ea typeface="Raleway"/>
                <a:cs typeface="Raleway"/>
                <a:sym typeface="Raleway"/>
              </a:rPr>
              <a:t>K</a:t>
            </a:r>
            <a:r>
              <a:rPr lang="en-GB" sz="1600">
                <a:solidFill>
                  <a:schemeClr val="accent4"/>
                </a:solidFill>
                <a:latin typeface="Raleway"/>
                <a:ea typeface="Raleway"/>
                <a:cs typeface="Raleway"/>
                <a:sym typeface="Raleway"/>
              </a:rPr>
              <a:t>ey Learnings</a:t>
            </a:r>
            <a:endParaRPr sz="1600">
              <a:solidFill>
                <a:schemeClr val="accent4"/>
              </a:solidFill>
              <a:latin typeface="Raleway"/>
              <a:ea typeface="Raleway"/>
              <a:cs typeface="Raleway"/>
              <a:sym typeface="Raleway"/>
            </a:endParaRPr>
          </a:p>
          <a:p>
            <a:pPr indent="-330200" lvl="1" marL="914400" rtl="0" algn="l">
              <a:lnSpc>
                <a:spcPct val="150000"/>
              </a:lnSpc>
              <a:spcBef>
                <a:spcPts val="0"/>
              </a:spcBef>
              <a:spcAft>
                <a:spcPts val="0"/>
              </a:spcAft>
              <a:buClr>
                <a:schemeClr val="accent4"/>
              </a:buClr>
              <a:buSzPts val="1600"/>
              <a:buFont typeface="Raleway"/>
              <a:buChar char="○"/>
            </a:pPr>
            <a:r>
              <a:rPr lang="en-GB" sz="1600">
                <a:solidFill>
                  <a:schemeClr val="accent4"/>
                </a:solidFill>
                <a:latin typeface="Raleway"/>
                <a:ea typeface="Raleway"/>
                <a:cs typeface="Raleway"/>
                <a:sym typeface="Raleway"/>
              </a:rPr>
              <a:t>Patient-specific vs. non patient-specific data</a:t>
            </a:r>
            <a:endParaRPr sz="1600">
              <a:solidFill>
                <a:schemeClr val="accent4"/>
              </a:solidFill>
              <a:latin typeface="Raleway"/>
              <a:ea typeface="Raleway"/>
              <a:cs typeface="Raleway"/>
              <a:sym typeface="Raleway"/>
            </a:endParaRPr>
          </a:p>
          <a:p>
            <a:pPr indent="-330200" lvl="1" marL="914400" rtl="0" algn="l">
              <a:lnSpc>
                <a:spcPct val="150000"/>
              </a:lnSpc>
              <a:spcBef>
                <a:spcPts val="0"/>
              </a:spcBef>
              <a:spcAft>
                <a:spcPts val="0"/>
              </a:spcAft>
              <a:buClr>
                <a:schemeClr val="accent4"/>
              </a:buClr>
              <a:buSzPts val="1600"/>
              <a:buFont typeface="Raleway"/>
              <a:buChar char="○"/>
            </a:pPr>
            <a:r>
              <a:rPr lang="en-GB" sz="1600">
                <a:solidFill>
                  <a:schemeClr val="accent4"/>
                </a:solidFill>
                <a:latin typeface="Raleway"/>
                <a:ea typeface="Raleway"/>
                <a:cs typeface="Raleway"/>
                <a:sym typeface="Raleway"/>
              </a:rPr>
              <a:t>Multiple approaches and techniques to build ML model</a:t>
            </a:r>
            <a:endParaRPr sz="1600">
              <a:solidFill>
                <a:schemeClr val="accent4"/>
              </a:solidFill>
              <a:latin typeface="Raleway"/>
              <a:ea typeface="Raleway"/>
              <a:cs typeface="Raleway"/>
              <a:sym typeface="Raleway"/>
            </a:endParaRPr>
          </a:p>
          <a:p>
            <a:pPr indent="-330200" lvl="1" marL="914400" rtl="0" algn="l">
              <a:lnSpc>
                <a:spcPct val="150000"/>
              </a:lnSpc>
              <a:spcBef>
                <a:spcPts val="0"/>
              </a:spcBef>
              <a:spcAft>
                <a:spcPts val="0"/>
              </a:spcAft>
              <a:buClr>
                <a:schemeClr val="accent4"/>
              </a:buClr>
              <a:buSzPts val="1600"/>
              <a:buFont typeface="Raleway"/>
              <a:buChar char="○"/>
            </a:pPr>
            <a:r>
              <a:rPr lang="en-GB" sz="1600">
                <a:solidFill>
                  <a:schemeClr val="accent4"/>
                </a:solidFill>
                <a:latin typeface="Raleway"/>
                <a:ea typeface="Raleway"/>
                <a:cs typeface="Raleway"/>
                <a:sym typeface="Raleway"/>
              </a:rPr>
              <a:t>Detecting depression from SVM based algorithms by the presence of low energy in alpha frequency signals</a:t>
            </a:r>
            <a:endParaRPr sz="1600">
              <a:solidFill>
                <a:schemeClr val="accent4"/>
              </a:solidFill>
              <a:latin typeface="Raleway"/>
              <a:ea typeface="Raleway"/>
              <a:cs typeface="Raleway"/>
              <a:sym typeface="Raleway"/>
            </a:endParaRPr>
          </a:p>
          <a:p>
            <a:pPr indent="-330200" lvl="1" marL="914400" rtl="0" algn="l">
              <a:lnSpc>
                <a:spcPct val="150000"/>
              </a:lnSpc>
              <a:spcBef>
                <a:spcPts val="0"/>
              </a:spcBef>
              <a:spcAft>
                <a:spcPts val="0"/>
              </a:spcAft>
              <a:buClr>
                <a:schemeClr val="accent4"/>
              </a:buClr>
              <a:buSzPts val="1600"/>
              <a:buFont typeface="Raleway"/>
              <a:buChar char="○"/>
            </a:pPr>
            <a:r>
              <a:rPr lang="en-GB" sz="1600">
                <a:solidFill>
                  <a:schemeClr val="accent4"/>
                </a:solidFill>
                <a:latin typeface="Raleway"/>
                <a:ea typeface="Raleway"/>
                <a:cs typeface="Raleway"/>
                <a:sym typeface="Raleway"/>
              </a:rPr>
              <a:t>The classification boundary can be extended in a variety of directions and multi-dimensional feature space based on the number of features used to classify the states</a:t>
            </a:r>
            <a:r>
              <a:rPr lang="en-GB" sz="1700">
                <a:solidFill>
                  <a:schemeClr val="accent4"/>
                </a:solidFill>
                <a:latin typeface="Raleway"/>
                <a:ea typeface="Raleway"/>
                <a:cs typeface="Raleway"/>
                <a:sym typeface="Raleway"/>
              </a:rPr>
              <a:t>.</a:t>
            </a:r>
            <a:endParaRPr>
              <a:solidFill>
                <a:schemeClr val="accent4"/>
              </a:solidFill>
              <a:latin typeface="Raleway"/>
              <a:ea typeface="Raleway"/>
              <a:cs typeface="Raleway"/>
              <a:sym typeface="Raleway"/>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he Ultimate Soccer League by Slidesgo">
  <a:themeElements>
    <a:clrScheme name="Simple Light">
      <a:dk1>
        <a:srgbClr val="000000"/>
      </a:dk1>
      <a:lt1>
        <a:srgbClr val="FFFFFF"/>
      </a:lt1>
      <a:dk2>
        <a:srgbClr val="2659B1"/>
      </a:dk2>
      <a:lt2>
        <a:srgbClr val="CEDCFF"/>
      </a:lt2>
      <a:accent1>
        <a:srgbClr val="000000"/>
      </a:accent1>
      <a:accent2>
        <a:srgbClr val="FFFFFF"/>
      </a:accent2>
      <a:accent3>
        <a:srgbClr val="2659B1"/>
      </a:accent3>
      <a:accent4>
        <a:srgbClr val="CEDCFF"/>
      </a:accent4>
      <a:accent5>
        <a:srgbClr val="000000"/>
      </a:accent5>
      <a:accent6>
        <a:srgbClr val="FFFFFF"/>
      </a:accent6>
      <a:hlink>
        <a:srgbClr val="2659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