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competition so that I can update/remove budget competition details and users can view the change(All the budgets allocated for events/workshops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generate reports of the full summary of events so that I can save/print the event summary.</a:t>
            </a:r>
          </a:p>
          <a:p>
            <a:r>
              <a:rPr lang="en-US" dirty="0">
                <a:solidFill>
                  <a:srgbClr val="FF0000"/>
                </a:solidFill>
              </a:rPr>
              <a:t>As a lecturer I want to register the judges for the competitions so that I can know and get a count of judges.</a:t>
            </a:r>
          </a:p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>
                <a:solidFill>
                  <a:srgbClr val="FF0000"/>
                </a:solidFill>
              </a:rPr>
              <a:t>a lecturer </a:t>
            </a:r>
            <a:r>
              <a:rPr lang="en-US" dirty="0">
                <a:solidFill>
                  <a:srgbClr val="FF0000"/>
                </a:solidFill>
              </a:rPr>
              <a:t>I want to assign judges for teams so that I can reserve </a:t>
            </a:r>
            <a:r>
              <a:rPr lang="en-US">
                <a:solidFill>
                  <a:srgbClr val="FF0000"/>
                </a:solidFill>
              </a:rPr>
              <a:t>presentation schedules </a:t>
            </a:r>
            <a:r>
              <a:rPr lang="en-US" dirty="0">
                <a:solidFill>
                  <a:srgbClr val="FF0000"/>
                </a:solidFill>
              </a:rPr>
              <a:t>effectively.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a lecturer I want to add a link to view the details about sponsorship company so that I can introduce the sponsorship company to all.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 I want to access to their new proposing site through the enabled link at the competition time so that I can register the team and submit the presentation to it.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 I want to view the remaining time for the competition when I need so that I can manage the workload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79-29E4-4E31-9AEC-1745B6E9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0487-D67B-4B94-925E-C654BBB7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As a participant I can search/copy the allocated group id/registration table so that I can view/copy the group id/registration table.</a:t>
            </a:r>
          </a:p>
          <a:p>
            <a:r>
              <a:rPr lang="en-US" dirty="0">
                <a:solidFill>
                  <a:srgbClr val="FF0000"/>
                </a:solidFill>
              </a:rPr>
              <a:t>As a participant I can search and get the allocated registration table number/competition venue and time/presentation venue and time/panel number so that I can easily and quickly view important details when I need.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r>
              <a:rPr lang="en-US" dirty="0">
                <a:solidFill>
                  <a:srgbClr val="FF0000"/>
                </a:solidFill>
              </a:rPr>
              <a:t>As an administrator/lecturer/organizing committee member I want to reset the username/password for the system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 that I can access system when I forget the username or password.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07195"/>
              </p:ext>
            </p:extLst>
          </p:nvPr>
        </p:nvGraphicFramePr>
        <p:xfrm>
          <a:off x="186431" y="2193925"/>
          <a:ext cx="118605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45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4295578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835081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963863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Liyanage</a:t>
                      </a:r>
                      <a:r>
                        <a:rPr lang="en-US" dirty="0"/>
                        <a:t> S.C.G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IT14098888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chamaraliyanage604@gmail.com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doesn’t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</a:t>
            </a:r>
            <a:r>
              <a:rPr lang="en-US" strike="sngStrike" dirty="0">
                <a:solidFill>
                  <a:srgbClr val="FF0000"/>
                </a:solidFill>
              </a:rPr>
              <a:t>search/view  </a:t>
            </a:r>
            <a:r>
              <a:rPr lang="en-US" dirty="0"/>
              <a:t>know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</a:t>
            </a:r>
            <a:r>
              <a:rPr lang="en-US" strike="sngStrike" dirty="0">
                <a:solidFill>
                  <a:srgbClr val="FF0000"/>
                </a:solidFill>
              </a:rPr>
              <a:t>and access</a:t>
            </a:r>
            <a:r>
              <a:rPr lang="en-US" dirty="0"/>
              <a:t>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</a:t>
            </a:r>
            <a:r>
              <a:rPr lang="en-US"/>
              <a:t>be updated</a:t>
            </a:r>
            <a:r>
              <a:rPr lang="en-US" dirty="0"/>
              <a:t>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1446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64</cp:revision>
  <dcterms:created xsi:type="dcterms:W3CDTF">2017-09-13T03:53:28Z</dcterms:created>
  <dcterms:modified xsi:type="dcterms:W3CDTF">2017-09-15T09:37:22Z</dcterms:modified>
</cp:coreProperties>
</file>