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members/Lecturers/participants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search/view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and access.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view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656</TotalTime>
  <Words>1251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33</cp:revision>
  <dcterms:created xsi:type="dcterms:W3CDTF">2017-09-13T03:53:28Z</dcterms:created>
  <dcterms:modified xsi:type="dcterms:W3CDTF">2017-09-15T05:05:38Z</dcterms:modified>
</cp:coreProperties>
</file>