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pPr marL="457200" indent="-457200">
              <a:buAutoNum type="arabicPeriod" startAt="19"/>
            </a:pPr>
            <a:r>
              <a:rPr lang="en-US" dirty="0"/>
              <a:t>As a lecturer I want to update/remove budget for a competition so that I can update/remove budget competition details and users can view the change(All the budgets allocated for events/workshops under that specific competition will be updated/removed).</a:t>
            </a:r>
          </a:p>
          <a:p>
            <a:pPr marL="457200" indent="-457200">
              <a:buAutoNum type="arabicPeriod" startAt="19"/>
            </a:pPr>
            <a:r>
              <a:rPr lang="en-US" dirty="0"/>
              <a:t>As a lecturer I want to update/remove budget for an event so that I can update/remove event budget details and users can view the change.</a:t>
            </a:r>
          </a:p>
          <a:p>
            <a:pPr marL="457200" indent="-457200">
              <a:buAutoNum type="arabicPeriod" startAt="19"/>
            </a:pPr>
            <a:r>
              <a:rPr lang="en-US" dirty="0"/>
              <a:t>As a lecturer I want to update/remove budget for a workshop so that I can update/remove workshop budget details.</a:t>
            </a:r>
          </a:p>
          <a:p>
            <a:pPr marL="457200" indent="-457200">
              <a:buAutoNum type="arabicPeriod" startAt="19"/>
            </a:pPr>
            <a:r>
              <a:rPr lang="en-US" dirty="0"/>
              <a:t>As a lecturer I want to search a candidate student so that I can view details about candidate student.</a:t>
            </a:r>
          </a:p>
          <a:p>
            <a:pPr marL="457200" indent="-457200">
              <a:buAutoNum type="arabicPeriod" startAt="19"/>
            </a:pPr>
            <a:r>
              <a:rPr lang="en-US" dirty="0"/>
              <a:t>As a lecturer I want to add candidate student to a specific event so that student get access to the system and will be added to organizing committee(Committee Member).</a:t>
            </a:r>
          </a:p>
          <a:p>
            <a:pPr marL="457200" indent="-457200">
              <a:buAutoNum type="arabicPeriod" startAt="19"/>
            </a:pPr>
            <a:r>
              <a:rPr lang="en-US" dirty="0"/>
              <a:t>As a lecturer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7789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66651"/>
            <a:ext cx="10820400" cy="5891349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dirty="0"/>
              <a:t>25. As a lecturer I want to send emails to committee members/lecturers/participants regarding events/new appointments/new changes  so that I can inform users.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report a problem or a feedback so that I can report faults/requests to administrator. 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add round results for an event so that I can inform users about event results.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update/delete results of an event so that I can update/remove event result details and users can view the change.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generate reports of the full summary of events so that I can save/print the event summary.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generate reports of the budget so that I can save/print the budget summary.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register the judges for the events so that I can know and get a count of judges.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assign judges for teams so that I can reserve presentation schedules effectively.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805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33"/>
            </a:pPr>
            <a:r>
              <a:rPr lang="en-US" dirty="0"/>
              <a:t>As a lecturer I want to add a link to view the details about sponsorship company so that I can introduce the sponsorship company to users.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 lecturer, I want to add/edit a theme for the site so that I can update the theme according to the year.</a:t>
            </a:r>
          </a:p>
          <a:p>
            <a:pPr marL="457200" indent="-457200">
              <a:buAutoNum type="arabicPeriod" startAt="33"/>
            </a:pPr>
            <a:r>
              <a:rPr lang="en-US"/>
              <a:t>As a </a:t>
            </a:r>
            <a:r>
              <a:rPr lang="en-US" dirty="0"/>
              <a:t>lecturer, I want to delete the theme from the site so that I can remove the theme when there is not any specific theme for some years. 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 candidate student I want to apply for organizing committee member position so that I can access system.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 candidate student I want to revoke/update my application for organizing committee member position so that I can change/withdrawn my application.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an organizing committee member I want to search for events so that I can view event details.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an organizing committee member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40. As a participant I want to search for events/workshops so that I can view event/workshop details.</a:t>
            </a:r>
          </a:p>
          <a:p>
            <a:pPr marL="0" indent="0">
              <a:buNone/>
            </a:pPr>
            <a:r>
              <a:rPr lang="en-US" dirty="0"/>
              <a:t>41. As a participant I want to apply for an event so that I can enter competition.</a:t>
            </a:r>
          </a:p>
          <a:p>
            <a:pPr marL="0" indent="0">
              <a:buNone/>
            </a:pPr>
            <a:r>
              <a:rPr lang="en-US" dirty="0"/>
              <a:t>42. As a participant I want to view results round wise for events so that I can know event results.</a:t>
            </a:r>
          </a:p>
          <a:p>
            <a:pPr marL="0" indent="0">
              <a:buNone/>
            </a:pPr>
            <a:r>
              <a:rPr lang="en-US" dirty="0"/>
              <a:t>43. As a participant I want to send mails so that I can inquire about event/workshop details.</a:t>
            </a:r>
          </a:p>
          <a:p>
            <a:pPr marL="0" lvl="0" indent="0">
              <a:buNone/>
            </a:pPr>
            <a:r>
              <a:rPr lang="en-US" dirty="0"/>
              <a:t>44. As a participant I want to access to their new proposing site through the enabled link at the event time so that I can register the team and submit the presentation to it.</a:t>
            </a:r>
          </a:p>
          <a:p>
            <a:pPr marL="0" indent="0">
              <a:buNone/>
            </a:pPr>
            <a:r>
              <a:rPr lang="en-US" dirty="0"/>
              <a:t>45. As a participant I want to view the remaining time for the event when I need so that I can manage the workload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79-29E4-4E31-9AEC-1745B6E9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487-D67B-4B94-925E-C654BBB7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46. As a participant I can search/copy the allocated group id/registration details so that I can view/copy the group id/registration details.</a:t>
            </a:r>
          </a:p>
          <a:p>
            <a:pPr marL="0" lvl="0" indent="0">
              <a:buNone/>
            </a:pPr>
            <a:r>
              <a:rPr lang="en-US" dirty="0"/>
              <a:t>47. As a participant I can search and get the allocated registration table number/competition venue and time/presentation venue and time/panel number so that I can easily and quickly view important details when I need.</a:t>
            </a:r>
          </a:p>
          <a:p>
            <a:pPr marL="0" indent="0">
              <a:buNone/>
            </a:pPr>
            <a:r>
              <a:rPr lang="en-US" dirty="0"/>
              <a:t>48. As an administrator/lecturer/organizing committee member I want to login to the system so that I can access system.</a:t>
            </a:r>
          </a:p>
          <a:p>
            <a:pPr marL="0" indent="0">
              <a:buNone/>
            </a:pPr>
            <a:r>
              <a:rPr lang="en-US" dirty="0"/>
              <a:t>49. As an administrator/lecturer/organizing committee member I want to reset the username/password for the system</a:t>
            </a:r>
            <a:r>
              <a:rPr lang="en-US" b="1" dirty="0"/>
              <a:t> </a:t>
            </a:r>
            <a:r>
              <a:rPr lang="en-US" dirty="0"/>
              <a:t>so that I can access system when I forget the username or password.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663" y="398613"/>
            <a:ext cx="8610600" cy="1293028"/>
          </a:xfrm>
        </p:spPr>
        <p:txBody>
          <a:bodyPr/>
          <a:lstStyle/>
          <a:p>
            <a:r>
              <a:rPr lang="en-US" dirty="0"/>
              <a:t>High Level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4" y="1345474"/>
            <a:ext cx="3777167" cy="4872764"/>
          </a:xfrm>
        </p:spPr>
      </p:pic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As an administrator I want to add users( Lecturers, Committee Members) so that they can interact with the system.</a:t>
            </a:r>
          </a:p>
          <a:p>
            <a:pPr marL="457200" indent="-457200">
              <a:buAutoNum type="arabicPeriod"/>
            </a:pPr>
            <a:r>
              <a:rPr lang="en-US" dirty="0"/>
              <a:t>As an administrator I want to search/view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users( Lecturers, Committee Members) so that I can search/view user details.</a:t>
            </a:r>
          </a:p>
          <a:p>
            <a:pPr marL="457200" indent="-457200">
              <a:buAutoNum type="arabicPeriod"/>
            </a:pPr>
            <a:r>
              <a:rPr lang="en-US" dirty="0"/>
              <a:t>As an administrator I want to update/ remove users( Lecturers, Committee Members) so that I can update/remove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user details and access.</a:t>
            </a:r>
          </a:p>
          <a:p>
            <a:pPr marL="457200" indent="-457200">
              <a:buAutoNum type="arabicPeriod"/>
            </a:pPr>
            <a:r>
              <a:rPr lang="en-US" dirty="0"/>
              <a:t>As an administrator I want to view all the reported problems and feedbacks so that I can take decisions. </a:t>
            </a:r>
          </a:p>
          <a:p>
            <a:pPr marL="457200" indent="-457200">
              <a:buAutoNum type="arabicPeriod"/>
            </a:pPr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marL="457200" lvl="0" indent="-457200">
              <a:buAutoNum type="arabicPeriod" startAt="6"/>
            </a:pPr>
            <a:r>
              <a:rPr lang="en-US" dirty="0"/>
              <a:t>As a lecturer I want to create a main competition so that I can inform users about competition and to add events under competition.</a:t>
            </a:r>
          </a:p>
          <a:p>
            <a:pPr marL="457200" lvl="0" indent="-457200">
              <a:buAutoNum type="arabicPeriod" startAt="7"/>
            </a:pPr>
            <a:r>
              <a:rPr lang="en-US" dirty="0"/>
              <a:t>As a lecturer I want to search a main competition so that I can view details about competition.</a:t>
            </a:r>
          </a:p>
          <a:p>
            <a:pPr marL="457200" lvl="0" indent="-457200">
              <a:buAutoNum type="arabicPeriod" startAt="7"/>
            </a:pPr>
            <a:r>
              <a:rPr lang="en-US" dirty="0"/>
              <a:t>As a lecturer I want to update/delete a main competition so that I can update/remove competition details and users can view the change(All the events under that specific competition will be updated/removed).</a:t>
            </a:r>
          </a:p>
          <a:p>
            <a:pPr marL="457200" lvl="0" indent="-457200">
              <a:buAutoNum type="arabicPeriod" startAt="7"/>
            </a:pPr>
            <a:r>
              <a:rPr lang="en-US" dirty="0"/>
              <a:t>As a lecturer I want to create an event under a specific competition so that I can inform users about specific event.</a:t>
            </a:r>
          </a:p>
          <a:p>
            <a:pPr marL="457200" lvl="0" indent="-457200">
              <a:buAutoNum type="arabicPeriod" startAt="7"/>
            </a:pPr>
            <a:r>
              <a:rPr lang="en-US" dirty="0"/>
              <a:t>As a lecturer I want to search an event so that I can view details about specific event.</a:t>
            </a:r>
          </a:p>
          <a:p>
            <a:pPr marL="457200" lvl="0" indent="-457200">
              <a:buAutoNum type="arabicPeriod" startAt="7"/>
            </a:pPr>
            <a:r>
              <a:rPr lang="en-US" dirty="0"/>
              <a:t>As a lecturer I want to update/delete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12"/>
            </a:pPr>
            <a:r>
              <a:rPr lang="en-US" dirty="0"/>
              <a:t>As a lecturer I want to create a workshop under a specific competition so that I can inform users about specific workshop.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search a workshop under a specific competition so that I can view details about specific workshop.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update/delete a workshop so that I can update/remove workshop details and users can view the change.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create budget for a competition so that I can inform users about budget allocation.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allocate/create budget for a specific event/workshop so that I can inform users about budget allocation for specific event/workshop.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search budget for a specific competition so that I can view budget details about specific competition.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785</TotalTime>
  <Words>1545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72</cp:revision>
  <dcterms:created xsi:type="dcterms:W3CDTF">2017-09-13T03:53:28Z</dcterms:created>
  <dcterms:modified xsi:type="dcterms:W3CDTF">2017-09-15T14:57:31Z</dcterms:modified>
</cp:coreProperties>
</file>