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group id/allocated registration table so that I can view/copy the group id.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participant,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user story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701</TotalTime>
  <Words>1352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49</cp:revision>
  <dcterms:created xsi:type="dcterms:W3CDTF">2017-09-13T03:53:28Z</dcterms:created>
  <dcterms:modified xsi:type="dcterms:W3CDTF">2017-09-15T07:13:37Z</dcterms:modified>
</cp:coreProperties>
</file>