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site through the enabled link at the competition time so that I can register the team and submit the presentation to their site.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 as one </a:t>
            </a:r>
            <a:r>
              <a:rPr lang="en-US">
                <a:solidFill>
                  <a:srgbClr val="FF0000"/>
                </a:solidFill>
              </a:rPr>
              <a:t>user story</a:t>
            </a:r>
            <a:r>
              <a:rPr lang="en-US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1256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41</cp:revision>
  <dcterms:created xsi:type="dcterms:W3CDTF">2017-09-13T03:53:28Z</dcterms:created>
  <dcterms:modified xsi:type="dcterms:W3CDTF">2017-09-15T05:42:30Z</dcterms:modified>
</cp:coreProperties>
</file>