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register the judges for the competitions so that I can know and get a count of judges.</a:t>
            </a:r>
          </a:p>
          <a:p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>
                <a:solidFill>
                  <a:srgbClr val="FF0000"/>
                </a:solidFill>
              </a:rPr>
              <a:t>a lecturer </a:t>
            </a:r>
            <a:r>
              <a:rPr lang="en-US" dirty="0">
                <a:solidFill>
                  <a:srgbClr val="FF0000"/>
                </a:solidFill>
              </a:rPr>
              <a:t>I want to assign judges for teams so that I can reserve </a:t>
            </a:r>
            <a:r>
              <a:rPr lang="en-US">
                <a:solidFill>
                  <a:srgbClr val="FF0000"/>
                </a:solidFill>
              </a:rPr>
              <a:t>presentation schedules </a:t>
            </a:r>
            <a:r>
              <a:rPr lang="en-US" dirty="0">
                <a:solidFill>
                  <a:srgbClr val="FF0000"/>
                </a:solidFill>
              </a:rPr>
              <a:t>effectively.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As a lecturer, I want to add a link to view the details about sponsorship company so that I can introduce the sponsorship company to all.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r>
              <a:rPr lang="en-US" dirty="0">
                <a:solidFill>
                  <a:srgbClr val="FF0000"/>
                </a:solidFill>
              </a:rPr>
              <a:t>As an organizing committee member I </a:t>
            </a:r>
            <a:r>
              <a:rPr lang="en-US">
                <a:solidFill>
                  <a:srgbClr val="FF0000"/>
                </a:solidFill>
              </a:rPr>
              <a:t>can upload </a:t>
            </a:r>
            <a:r>
              <a:rPr lang="en-US" dirty="0">
                <a:solidFill>
                  <a:srgbClr val="FF0000"/>
                </a:solidFill>
              </a:rPr>
              <a:t>videos of locations where participants have to move inside SLIIT so that I can allow them to know the exact locations.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new proposing site through the enabled link at the competition time so that I can register the team and submit the presentation to it.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participant, I want to view the remaining time for the competition when I need so that I can manage the workload accordingly.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79-29E4-4E31-9AEC-1745B6E9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0487-D67B-4B94-925E-C654BBB7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 a participant, I can search and get the allocated group id/allocated registration table so that I can view/copy the group id.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participant, I can search and get the allocated registration table number/competition venue and time/presentation venue and time/panel number so that I can easily and quickly view important details when I need.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ommittee(</a:t>
            </a:r>
            <a:r>
              <a:rPr lang="en-US" dirty="0">
                <a:solidFill>
                  <a:srgbClr val="FF0000"/>
                </a:solidFill>
              </a:rPr>
              <a:t>not sure as one user story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</a:t>
            </a:r>
            <a:r>
              <a:rPr lang="en-US" strike="sngStrike" dirty="0">
                <a:solidFill>
                  <a:srgbClr val="FF0000"/>
                </a:solidFill>
              </a:rPr>
              <a:t>search/view  </a:t>
            </a:r>
            <a:r>
              <a:rPr lang="en-US" dirty="0"/>
              <a:t>know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</a:t>
            </a:r>
            <a:r>
              <a:rPr lang="en-US" strike="sngStrike" dirty="0">
                <a:solidFill>
                  <a:srgbClr val="FF0000"/>
                </a:solidFill>
              </a:rPr>
              <a:t>and access</a:t>
            </a:r>
            <a:r>
              <a:rPr lang="en-US" dirty="0"/>
              <a:t>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1453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56</cp:revision>
  <dcterms:created xsi:type="dcterms:W3CDTF">2017-09-13T03:53:28Z</dcterms:created>
  <dcterms:modified xsi:type="dcterms:W3CDTF">2017-09-15T08:48:51Z</dcterms:modified>
</cp:coreProperties>
</file>