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As a lecturer I want to add a link to view the details about sponsorship company so that I can introduce the sponsorship company to all.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an lecturer, I want to add/edit a theme for the site so that I can update the theme according to the year.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an lecturer, I want to delete the theme from the site so that I can remove the theme when there is not any specific theme for some years.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As a participant I can search/copy the allocated group id/registration table so that I can view/copy the group id/registration table.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r>
              <a:rPr lang="en-US" dirty="0">
                <a:solidFill>
                  <a:srgbClr val="FF0000"/>
                </a:solidFill>
              </a:rPr>
              <a:t>As an administrator/lecturer/organizing committee member I want to reset the username/password for the system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 that I can access system when I forget the username or password.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1504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65</cp:revision>
  <dcterms:created xsi:type="dcterms:W3CDTF">2017-09-13T03:53:28Z</dcterms:created>
  <dcterms:modified xsi:type="dcterms:W3CDTF">2017-09-15T10:08:41Z</dcterms:modified>
</cp:coreProperties>
</file>