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1658983"/>
            <a:ext cx="11077301" cy="9898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CodeFest</a:t>
            </a:r>
            <a:r>
              <a:rPr lang="en-US" dirty="0"/>
              <a:t> Management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646" y="2926807"/>
            <a:ext cx="9448800" cy="685800"/>
          </a:xfrm>
        </p:spPr>
        <p:txBody>
          <a:bodyPr/>
          <a:lstStyle/>
          <a:p>
            <a:r>
              <a:rPr lang="en-US" dirty="0"/>
              <a:t>CSSE-SE3070- Assignment 1- Case Study Topic Finalization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7646" y="3547728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Group 13</a:t>
            </a:r>
          </a:p>
        </p:txBody>
      </p:sp>
    </p:spTree>
    <p:extLst>
      <p:ext uri="{BB962C8B-B14F-4D97-AF65-F5344CB8AC3E}">
        <p14:creationId xmlns:p14="http://schemas.microsoft.com/office/powerpoint/2010/main" val="133175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2212" y="185875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904"/>
            <a:ext cx="10820400" cy="5379096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 /remove budget for a competition so that I can update/remove budget competition details and users can view the change(All the budgets allocated for events/workshops under that specific competition will be Updated/removed).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 /remove budget for a event so that I can update/remove event budget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 /remove budget for a workshop so that I can update/remove workshop budget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candidate student so that I can view details about candidate student.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candidate student to a specific event so that student get access to the system and will be added to organizing committee(Committee Member).</a:t>
            </a:r>
          </a:p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revoke/delete committee member so that I can remove user details and access.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7924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30220"/>
            <a:ext cx="10820400" cy="5327780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send emails to committee members/Lecturers/participants regarding events/new appointments/new changes so that I can inform users.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report a problem or a feedback so that I can report faults/requests to administrator. 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add round results for </a:t>
            </a:r>
            <a:r>
              <a:rPr lang="en-US" dirty="0">
                <a:solidFill>
                  <a:srgbClr val="FF0000"/>
                </a:solidFill>
              </a:rPr>
              <a:t>an</a:t>
            </a:r>
            <a:r>
              <a:rPr lang="en-US" dirty="0"/>
              <a:t> event so that I can inform users about event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results of an event so that I can update/remove event result details and users can view the change.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7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apply for organizing committee member position so that I can access system.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andidate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tudent I want to revoke/update my application for organizing committee member position so that I can change/withdrawn my application.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search for events so that I can view event details.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view results for the event which I am allocated so that I can view event result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3908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8172"/>
            <a:ext cx="10820400" cy="4520514"/>
          </a:xfrm>
        </p:spPr>
        <p:txBody>
          <a:bodyPr/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search for events/workshops so that I can view event/workshop details.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apply for an event so that I can enter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view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 </a:t>
            </a:r>
            <a:r>
              <a:rPr lang="en-US" dirty="0">
                <a:solidFill>
                  <a:srgbClr val="FF0000"/>
                </a:solidFill>
              </a:rPr>
              <a:t>round wise </a:t>
            </a:r>
            <a:r>
              <a:rPr lang="en-US" dirty="0"/>
              <a:t>for event</a:t>
            </a:r>
            <a:r>
              <a:rPr lang="en-US" dirty="0">
                <a:solidFill>
                  <a:srgbClr val="FF0000"/>
                </a:solidFill>
              </a:rPr>
              <a:t>s </a:t>
            </a:r>
            <a:r>
              <a:rPr lang="en-US" dirty="0"/>
              <a:t>so that I can </a:t>
            </a:r>
            <a:r>
              <a:rPr lang="en-US" dirty="0">
                <a:solidFill>
                  <a:srgbClr val="FF0000"/>
                </a:solidFill>
              </a:rPr>
              <a:t>know</a:t>
            </a:r>
            <a:r>
              <a:rPr lang="en-US" dirty="0"/>
              <a:t> event </a:t>
            </a:r>
            <a:r>
              <a:rPr lang="en-US" strike="sngStrike" dirty="0">
                <a:solidFill>
                  <a:srgbClr val="FF0000"/>
                </a:solidFill>
              </a:rPr>
              <a:t>final</a:t>
            </a:r>
            <a:r>
              <a:rPr lang="en-US" dirty="0"/>
              <a:t> results.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articipant I want to send mails so that I can inquire about event/workshop details.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As a participant, I want to access to their site through the enabled link at the competition time so that I can register the team and submit the presentation to their site.</a:t>
            </a:r>
          </a:p>
          <a:p>
            <a:r>
              <a:rPr lang="en-US" dirty="0"/>
              <a:t>As a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dministrator/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ecturer/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rganizing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ommittee(</a:t>
            </a:r>
            <a:r>
              <a:rPr lang="en-US" dirty="0">
                <a:solidFill>
                  <a:srgbClr val="FF0000"/>
                </a:solidFill>
              </a:rPr>
              <a:t>not sure</a:t>
            </a:r>
            <a:r>
              <a:rPr lang="en-US" dirty="0"/>
              <a:t>) </a:t>
            </a:r>
            <a:r>
              <a:rPr lang="en-US" dirty="0">
                <a:solidFill>
                  <a:srgbClr val="FF0000"/>
                </a:solidFill>
              </a:rPr>
              <a:t>m</a:t>
            </a:r>
            <a:r>
              <a:rPr lang="en-US" dirty="0"/>
              <a:t>ember I want to login to the system so that I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access system.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1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Details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223476"/>
              </p:ext>
            </p:extLst>
          </p:nvPr>
        </p:nvGraphicFramePr>
        <p:xfrm>
          <a:off x="685800" y="2193925"/>
          <a:ext cx="1082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63">
                  <a:extLst>
                    <a:ext uri="{9D8B030D-6E8A-4147-A177-3AD203B41FA5}">
                      <a16:colId xmlns:a16="http://schemas.microsoft.com/office/drawing/2014/main" val="1001569536"/>
                    </a:ext>
                  </a:extLst>
                </a:gridCol>
                <a:gridCol w="3918857">
                  <a:extLst>
                    <a:ext uri="{9D8B030D-6E8A-4147-A177-3AD203B41FA5}">
                      <a16:colId xmlns:a16="http://schemas.microsoft.com/office/drawing/2014/main" val="2493687057"/>
                    </a:ext>
                  </a:extLst>
                </a:gridCol>
                <a:gridCol w="2586446">
                  <a:extLst>
                    <a:ext uri="{9D8B030D-6E8A-4147-A177-3AD203B41FA5}">
                      <a16:colId xmlns:a16="http://schemas.microsoft.com/office/drawing/2014/main" val="3125525774"/>
                    </a:ext>
                  </a:extLst>
                </a:gridCol>
                <a:gridCol w="3616234">
                  <a:extLst>
                    <a:ext uri="{9D8B030D-6E8A-4147-A177-3AD203B41FA5}">
                      <a16:colId xmlns:a16="http://schemas.microsoft.com/office/drawing/2014/main" val="3841638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  <a:r>
                        <a:rPr lang="en-US" baseline="0" dirty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0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S.R Rajapakse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IT14104640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srrajapakse1@gmail.com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6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3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59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creating a tool which is specifically designed to S.L.I.I.T to help in all management of it’s most prestigious event ‘S.L.I.I.T </a:t>
            </a:r>
            <a:r>
              <a:rPr lang="en-US" dirty="0" err="1"/>
              <a:t>CodeFest</a:t>
            </a:r>
            <a:r>
              <a:rPr lang="en-US" dirty="0"/>
              <a:t>’. In this project we are going to create a web site, which will help the organizers as well as the participants. They already have a website which helps them to register participants and aware the public on events, but from our project we are focusing mainly on management of the events. </a:t>
            </a:r>
          </a:p>
        </p:txBody>
      </p:sp>
    </p:spTree>
    <p:extLst>
      <p:ext uri="{BB962C8B-B14F-4D97-AF65-F5344CB8AC3E}">
        <p14:creationId xmlns:p14="http://schemas.microsoft.com/office/powerpoint/2010/main" val="355407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creating a website which will be accessible to public.</a:t>
            </a:r>
          </a:p>
          <a:p>
            <a:r>
              <a:rPr lang="en-US" dirty="0"/>
              <a:t>Participants </a:t>
            </a:r>
            <a:r>
              <a:rPr lang="en-US" dirty="0" err="1"/>
              <a:t>doen’t</a:t>
            </a:r>
            <a:r>
              <a:rPr lang="en-US" dirty="0"/>
              <a:t> have to login to register to an event or to see the competition details.</a:t>
            </a:r>
          </a:p>
          <a:p>
            <a:r>
              <a:rPr lang="en-US" dirty="0"/>
              <a:t>Organizing committee members should have to login to manage the events.</a:t>
            </a:r>
          </a:p>
          <a:p>
            <a:r>
              <a:rPr lang="en-US" dirty="0"/>
              <a:t>Organizing committee consist of two categories: lecturers and students. </a:t>
            </a:r>
          </a:p>
          <a:p>
            <a:r>
              <a:rPr lang="en-US" dirty="0"/>
              <a:t>Only lecturers can send mails to participants, create events, workshops, manage budget, recruit students to organizing committee and can maintain event round wise results(Ex: preliminary </a:t>
            </a:r>
            <a:r>
              <a:rPr lang="en-US" dirty="0" err="1"/>
              <a:t>round,final</a:t>
            </a:r>
            <a:r>
              <a:rPr lang="en-US" dirty="0"/>
              <a:t> round). </a:t>
            </a:r>
          </a:p>
          <a:p>
            <a:r>
              <a:rPr lang="en-US" dirty="0"/>
              <a:t>Student organizing committee members can see round wise results and help the ushering of the participants to relevant event location at right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5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Applications</a:t>
            </a:r>
          </a:p>
          <a:p>
            <a:pPr lvl="1"/>
            <a:r>
              <a:rPr lang="en-US" dirty="0"/>
              <a:t>IntelliJ IDEA 2016.3.4(64x)</a:t>
            </a:r>
          </a:p>
          <a:p>
            <a:pPr lvl="1"/>
            <a:r>
              <a:rPr lang="en-US" dirty="0"/>
              <a:t>SQL Workbench </a:t>
            </a:r>
          </a:p>
          <a:p>
            <a:pPr mar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Technologies</a:t>
            </a:r>
          </a:p>
          <a:p>
            <a:pPr lvl="1"/>
            <a:r>
              <a:rPr lang="en-US" dirty="0"/>
              <a:t>Java EE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5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administrator I want to add users( Lecturers, Committee Members) so that they can interact with the system.</a:t>
            </a:r>
          </a:p>
          <a:p>
            <a:r>
              <a:rPr lang="en-US" dirty="0"/>
              <a:t>As an administrator I want to search</a:t>
            </a:r>
            <a:r>
              <a:rPr lang="en-US" dirty="0">
                <a:solidFill>
                  <a:srgbClr val="FF0000"/>
                </a:solidFill>
              </a:rPr>
              <a:t>/view </a:t>
            </a:r>
            <a:r>
              <a:rPr lang="en-US" dirty="0"/>
              <a:t>users( Lecturers, Committee Members) so that I can search/view user details.</a:t>
            </a:r>
          </a:p>
          <a:p>
            <a:pPr lvl="0"/>
            <a:r>
              <a:rPr lang="en-US" dirty="0"/>
              <a:t>As an administrator I want to </a:t>
            </a:r>
            <a:r>
              <a:rPr lang="en-US" dirty="0">
                <a:solidFill>
                  <a:srgbClr val="FF0000"/>
                </a:solidFill>
              </a:rPr>
              <a:t>update/ remove </a:t>
            </a:r>
            <a:r>
              <a:rPr lang="en-US" dirty="0"/>
              <a:t>users( Lecturers, Committee Members) so that I can </a:t>
            </a:r>
            <a:r>
              <a:rPr lang="en-US" dirty="0">
                <a:solidFill>
                  <a:srgbClr val="FF0000"/>
                </a:solidFill>
              </a:rPr>
              <a:t>update/remove </a:t>
            </a:r>
            <a:r>
              <a:rPr lang="en-US" dirty="0"/>
              <a:t>user details and access.</a:t>
            </a:r>
          </a:p>
          <a:p>
            <a:r>
              <a:rPr lang="en-US" dirty="0"/>
              <a:t>As an administrator I want to view all the reported problems and feedbacks so that I can take decisions. </a:t>
            </a:r>
          </a:p>
          <a:p>
            <a:r>
              <a:rPr lang="en-US" dirty="0"/>
              <a:t>As an administrator I want to send emails to users regarding problems and feedbacks so that I can inform users.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8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26442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9469"/>
            <a:ext cx="10820400" cy="513853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main competition so that I can inform users about competition and to add events under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main competition so that I can view details about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main competition so that I can update/remove competition details and users can view the change(All the events under that specific competition will be Updated/removed).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an event under a specific competition so that I can inform users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an event so that I can view details about specific event.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an event so that I can update/remove event details.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1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382" y="227660"/>
            <a:ext cx="8610600" cy="129302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11965"/>
            <a:ext cx="10820400" cy="5406887"/>
          </a:xfrm>
        </p:spPr>
        <p:txBody>
          <a:bodyPr>
            <a:normAutofit/>
          </a:bodyPr>
          <a:lstStyle/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a workshop under a specific competition so that I can inform users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a workshop under a specific competition so that I can view details about specific 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</a:t>
            </a: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/>
              <a:t>pdate/delete a workshop so that I can update/remove workshop details and users can view the change.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create budget for a competition so that I can inform users about budget allocation.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allocate/create budget for a specific event/workshop so that I can inform users about budget allocation for specific event/workshop.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competition so that I can view budget details about specific competition.</a:t>
            </a:r>
          </a:p>
          <a:p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ecturer I want to search budget for a specific event/workshop so that I can view budget details about specific event/workshop.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27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639</TotalTime>
  <Words>1214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CodeFest Management Tool</vt:lpstr>
      <vt:lpstr>Group Details</vt:lpstr>
      <vt:lpstr>PROJECT Summary</vt:lpstr>
      <vt:lpstr>Project Scope</vt:lpstr>
      <vt:lpstr>Technologies</vt:lpstr>
      <vt:lpstr>High Level Diagram</vt:lpstr>
      <vt:lpstr>Functionalities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CodeFest Management Tool</dc:title>
  <dc:creator>Sampath Rajapakse</dc:creator>
  <cp:lastModifiedBy>Sajith Mic</cp:lastModifiedBy>
  <cp:revision>26</cp:revision>
  <dcterms:created xsi:type="dcterms:W3CDTF">2017-09-13T03:53:28Z</dcterms:created>
  <dcterms:modified xsi:type="dcterms:W3CDTF">2017-09-15T04:39:53Z</dcterms:modified>
</cp:coreProperties>
</file>