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 /remove budget for a competition so that I can update/remove budget competition details and users can view the change(All the budgets allocated for events/workshops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 /remove budget for a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 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members/Lecturers/participants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site through the enabled link at the competition time so that I can register the team and submit the presentation to their site.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223476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586446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616234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</a:t>
            </a:r>
            <a:r>
              <a:rPr lang="en-US" dirty="0" err="1"/>
              <a:t>doen’t</a:t>
            </a:r>
            <a:r>
              <a:rPr lang="en-US" dirty="0"/>
              <a:t>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search/view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and access.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view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652</TotalTime>
  <Words>1239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29</cp:revision>
  <dcterms:created xsi:type="dcterms:W3CDTF">2017-09-13T03:53:28Z</dcterms:created>
  <dcterms:modified xsi:type="dcterms:W3CDTF">2017-09-15T04:58:27Z</dcterms:modified>
</cp:coreProperties>
</file>