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:a16="http://schemas.microsoft.com/office/drawing/2014/main" xmlns="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:a16="http://schemas.microsoft.com/office/drawing/2014/main" xmlns="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Twitter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</a:t>
            </a:r>
            <a:r>
              <a:rPr lang="en-US" b="1" dirty="0" smtClean="0"/>
              <a:t>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5</cp:revision>
  <dcterms:created xsi:type="dcterms:W3CDTF">2017-05-07T13:06:15Z</dcterms:created>
  <dcterms:modified xsi:type="dcterms:W3CDTF">2017-05-07T13:23:44Z</dcterms:modified>
</cp:coreProperties>
</file>