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5" d="100"/>
          <a:sy n="45" d="100"/>
        </p:scale>
        <p:origin x="78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14/05/2017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219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14/05/2017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57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14/05/2017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191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14/05/2017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859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14/05/2017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775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14/05/2017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433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14/05/2017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929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14/05/2017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032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14/05/2017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229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14/05/2017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97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14/05/2017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807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62091-D445-4616-BF72-A845EF00C139}" type="datetimeFigureOut">
              <a:rPr lang="en-GB" smtClean="0"/>
              <a:t>14/05/2017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995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24000" y="1122363"/>
            <a:ext cx="9144000" cy="17003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Reliability of Twitter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935890"/>
              </p:ext>
            </p:extLst>
          </p:nvPr>
        </p:nvGraphicFramePr>
        <p:xfrm>
          <a:off x="5473148" y="4081673"/>
          <a:ext cx="5433391" cy="146075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32910">
                  <a:extLst>
                    <a:ext uri="{9D8B030D-6E8A-4147-A177-3AD203B41FA5}">
                      <a16:colId xmlns="" xmlns:a16="http://schemas.microsoft.com/office/drawing/2014/main" val="2582641705"/>
                    </a:ext>
                  </a:extLst>
                </a:gridCol>
                <a:gridCol w="3200481">
                  <a:extLst>
                    <a:ext uri="{9D8B030D-6E8A-4147-A177-3AD203B41FA5}">
                      <a16:colId xmlns="" xmlns:a16="http://schemas.microsoft.com/office/drawing/2014/main" val="1931994600"/>
                    </a:ext>
                  </a:extLst>
                </a:gridCol>
              </a:tblGrid>
              <a:tr h="2334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effectLst/>
                        </a:rPr>
                        <a:t>Student ID</a:t>
                      </a:r>
                      <a:endParaRPr lang="en-US" sz="1800" b="1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effectLst/>
                        </a:rPr>
                        <a:t>Name with initials</a:t>
                      </a:r>
                      <a:endParaRPr lang="en-US" sz="1800" b="1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811032526"/>
                  </a:ext>
                </a:extLst>
              </a:tr>
              <a:tr h="2334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IT15068774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A.P.I.R. </a:t>
                      </a:r>
                      <a:r>
                        <a:rPr lang="en-US" sz="1100" dirty="0" err="1" smtClean="0">
                          <a:effectLst/>
                        </a:rPr>
                        <a:t>Jayathilaka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839484681"/>
                  </a:ext>
                </a:extLst>
              </a:tr>
              <a:tr h="2334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IT14084614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D.A. </a:t>
                      </a:r>
                      <a:r>
                        <a:rPr lang="en-US" sz="1100" dirty="0" err="1" smtClean="0">
                          <a:effectLst/>
                        </a:rPr>
                        <a:t>Polwattage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842791150"/>
                  </a:ext>
                </a:extLst>
              </a:tr>
              <a:tr h="2334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IT14098888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S.C.G Liyanage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501510031"/>
                  </a:ext>
                </a:extLst>
              </a:tr>
              <a:tr h="2334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IT14104640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S.R. </a:t>
                      </a:r>
                      <a:r>
                        <a:rPr lang="en-US" sz="1100" dirty="0" err="1" smtClean="0">
                          <a:effectLst/>
                        </a:rPr>
                        <a:t>Rajapakse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09591440"/>
                  </a:ext>
                </a:extLst>
              </a:tr>
              <a:tr h="2334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IT15029928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A.M.A.S. Dias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37441776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26976" y="4081673"/>
            <a:ext cx="33209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Group ID	: </a:t>
            </a:r>
            <a:r>
              <a:rPr lang="en-US" b="1" dirty="0" smtClean="0"/>
              <a:t>DSN-QRL-GR2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26976" y="4552934"/>
            <a:ext cx="33209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Domain	: </a:t>
            </a:r>
            <a:r>
              <a:rPr lang="en-GB" b="1" dirty="0"/>
              <a:t>Social Networks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26975" y="5024195"/>
            <a:ext cx="40100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Attribute	</a:t>
            </a:r>
            <a:r>
              <a:rPr lang="en-US" b="1" dirty="0" smtClean="0"/>
              <a:t>: Reliability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68889" y="3133825"/>
            <a:ext cx="33209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Date: </a:t>
            </a:r>
            <a:r>
              <a:rPr lang="en-US" b="1" dirty="0" smtClean="0"/>
              <a:t>14-05-2017</a:t>
            </a:r>
            <a:endParaRPr lang="en-US" dirty="0"/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966" y="363230"/>
            <a:ext cx="1295400" cy="151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62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Twitter is an online social media platform </a:t>
            </a:r>
            <a:endParaRPr lang="en-GB" dirty="0" smtClean="0"/>
          </a:p>
          <a:p>
            <a:r>
              <a:rPr lang="en-GB" dirty="0"/>
              <a:t>C</a:t>
            </a:r>
            <a:r>
              <a:rPr lang="en-GB" dirty="0" smtClean="0"/>
              <a:t>reated </a:t>
            </a:r>
            <a:r>
              <a:rPr lang="en-GB" dirty="0"/>
              <a:t>o</a:t>
            </a:r>
            <a:r>
              <a:rPr lang="en-GB" dirty="0" smtClean="0"/>
              <a:t>n </a:t>
            </a:r>
            <a:r>
              <a:rPr lang="en-GB" dirty="0"/>
              <a:t>March </a:t>
            </a:r>
            <a:r>
              <a:rPr lang="en-GB" dirty="0" smtClean="0"/>
              <a:t>in 2006 </a:t>
            </a:r>
            <a:r>
              <a:rPr lang="en-GB" dirty="0"/>
              <a:t>by Jack Dorsey, Noah Glass, Biz Stone and Evan Williams. </a:t>
            </a:r>
            <a:endParaRPr lang="en-GB" dirty="0" smtClean="0"/>
          </a:p>
          <a:p>
            <a:pPr marL="0" indent="0">
              <a:buNone/>
            </a:pPr>
            <a:r>
              <a:rPr lang="en-IN" dirty="0" smtClean="0"/>
              <a:t>	</a:t>
            </a:r>
          </a:p>
          <a:p>
            <a:pPr marL="0" indent="0">
              <a:buNone/>
            </a:pPr>
            <a:r>
              <a:rPr lang="en-IN" dirty="0"/>
              <a:t>	1. History of twitter </a:t>
            </a:r>
            <a:r>
              <a:rPr lang="en-IN" dirty="0" smtClean="0"/>
              <a:t>reliability</a:t>
            </a:r>
          </a:p>
          <a:p>
            <a:pPr marL="0" indent="0">
              <a:buNone/>
            </a:pPr>
            <a:r>
              <a:rPr lang="en-IN" dirty="0"/>
              <a:t>	2. Reliability definition by </a:t>
            </a:r>
            <a:r>
              <a:rPr lang="en-IN" dirty="0" smtClean="0"/>
              <a:t>Twitter</a:t>
            </a:r>
          </a:p>
          <a:p>
            <a:pPr marL="0" indent="0">
              <a:buNone/>
            </a:pPr>
            <a:r>
              <a:rPr lang="en-IN" dirty="0"/>
              <a:t>	3. Actions taken for improving </a:t>
            </a:r>
            <a:r>
              <a:rPr lang="en-IN" dirty="0" smtClean="0"/>
              <a:t>reliability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4. Trade-offs</a:t>
            </a:r>
          </a:p>
          <a:p>
            <a:pPr marL="0" indent="0">
              <a:buNone/>
            </a:pPr>
            <a:r>
              <a:rPr lang="en-IN" dirty="0"/>
              <a:t>	5. compare twitter with </a:t>
            </a:r>
            <a:r>
              <a:rPr lang="en-IN" dirty="0" err="1"/>
              <a:t>facebook</a:t>
            </a:r>
            <a:r>
              <a:rPr lang="en-IN" dirty="0"/>
              <a:t>	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0016197" y="180459"/>
            <a:ext cx="2003525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IT14098888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58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8310"/>
            <a:ext cx="10515600" cy="1325563"/>
          </a:xfrm>
        </p:spPr>
        <p:txBody>
          <a:bodyPr/>
          <a:lstStyle/>
          <a:p>
            <a:pPr algn="ctr"/>
            <a:r>
              <a:rPr lang="en-GB" b="1" dirty="0"/>
              <a:t>History of Twitter Reliability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created the prototype first.</a:t>
            </a:r>
          </a:p>
          <a:p>
            <a:r>
              <a:rPr lang="en-GB" dirty="0"/>
              <a:t>internal service for Odeo 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</a:t>
            </a:r>
            <a:r>
              <a:rPr lang="en-GB" smtClean="0"/>
              <a:t>employees. 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</p:txBody>
      </p:sp>
      <p:sp>
        <p:nvSpPr>
          <p:cNvPr id="9" name="Rectangle 8"/>
          <p:cNvSpPr/>
          <p:nvPr/>
        </p:nvSpPr>
        <p:spPr>
          <a:xfrm>
            <a:off x="10016197" y="180459"/>
            <a:ext cx="2003525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IT14098888</a:t>
            </a:r>
            <a:endParaRPr lang="en-US" dirty="0"/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449" y="1947228"/>
            <a:ext cx="5731510" cy="422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03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2006 – 2010  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</a:t>
            </a:r>
            <a:r>
              <a:rPr lang="en-IN" dirty="0" smtClean="0"/>
              <a:t>n March 2006, launched as twttr.com to all the private accounts.</a:t>
            </a:r>
          </a:p>
          <a:p>
            <a:r>
              <a:rPr lang="en-IN" dirty="0" smtClean="0"/>
              <a:t>Available to public on July.</a:t>
            </a:r>
          </a:p>
          <a:p>
            <a:r>
              <a:rPr lang="en-IN" dirty="0" smtClean="0"/>
              <a:t>SXSW conference in 2007- From 20,000 to 60,000 daily messages.</a:t>
            </a:r>
          </a:p>
          <a:p>
            <a:r>
              <a:rPr lang="en-IN" dirty="0" smtClean="0"/>
              <a:t>First non-English version in Japan on April 2008.</a:t>
            </a:r>
          </a:p>
          <a:p>
            <a:endParaRPr lang="en-IN" dirty="0" smtClean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766" y="570834"/>
            <a:ext cx="914143" cy="91414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016197" y="180459"/>
            <a:ext cx="2003525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IT14098888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147" y="3347076"/>
            <a:ext cx="383857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065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2009 dictionary attack.</a:t>
            </a:r>
          </a:p>
          <a:p>
            <a:r>
              <a:rPr lang="en-IN" dirty="0" smtClean="0"/>
              <a:t>33 high-profile accounts were compromised.</a:t>
            </a:r>
          </a:p>
          <a:p>
            <a:r>
              <a:rPr lang="en-IN" dirty="0" smtClean="0"/>
              <a:t>Launched beta version.</a:t>
            </a:r>
          </a:p>
          <a:p>
            <a:r>
              <a:rPr lang="en-IN" dirty="0" smtClean="0"/>
              <a:t>School shooting in Winnenden.</a:t>
            </a:r>
          </a:p>
          <a:p>
            <a:r>
              <a:rPr lang="en-IN" dirty="0" smtClean="0"/>
              <a:t>2010 earthquake in Chile.</a:t>
            </a:r>
          </a:p>
          <a:p>
            <a:endParaRPr lang="en-GB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766" y="570834"/>
            <a:ext cx="914143" cy="914143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990" y="3033713"/>
            <a:ext cx="5210810" cy="31432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016197" y="180459"/>
            <a:ext cx="2003525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IT14098888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26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1871"/>
            <a:ext cx="10515600" cy="5606129"/>
          </a:xfrm>
        </p:spPr>
        <p:txBody>
          <a:bodyPr/>
          <a:lstStyle/>
          <a:p>
            <a:r>
              <a:rPr lang="en-IN" dirty="0" smtClean="0"/>
              <a:t>FIFA World Cup in 2010.</a:t>
            </a:r>
          </a:p>
          <a:p>
            <a:r>
              <a:rPr lang="en-IN" dirty="0" smtClean="0"/>
              <a:t>2940 tweets were posted per second in the 30 second period of time.</a:t>
            </a:r>
          </a:p>
          <a:p>
            <a:r>
              <a:rPr lang="en-IN" dirty="0" smtClean="0"/>
              <a:t>Official football club accounts established in 2011.</a:t>
            </a:r>
          </a:p>
          <a:p>
            <a:r>
              <a:rPr lang="en-IN" dirty="0" smtClean="0"/>
              <a:t>In 2012 – Nielsen and Twitter entered a multi- year agreement.</a:t>
            </a:r>
          </a:p>
          <a:p>
            <a:r>
              <a:rPr lang="en-IN" dirty="0" smtClean="0"/>
              <a:t>Nielsen Twitter TV Rating to produce social TV ratings.</a:t>
            </a:r>
          </a:p>
          <a:p>
            <a:r>
              <a:rPr lang="en-IN" dirty="0" smtClean="0"/>
              <a:t>Because of real time news feeds.</a:t>
            </a:r>
          </a:p>
          <a:p>
            <a:endParaRPr lang="en-IN" dirty="0" smtClean="0"/>
          </a:p>
          <a:p>
            <a:r>
              <a:rPr lang="en-IN" dirty="0" smtClean="0"/>
              <a:t>One of the top ten most visited websites in 2013.</a:t>
            </a:r>
          </a:p>
          <a:p>
            <a:r>
              <a:rPr lang="en-IN" dirty="0" smtClean="0"/>
              <a:t>At least 5% accounts on Twitter are fraudulent – Twitterbots.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924" y="365125"/>
            <a:ext cx="914143" cy="9141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427" y="3884261"/>
            <a:ext cx="1081669" cy="8791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016197" y="180459"/>
            <a:ext cx="2003525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IT14098888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76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2014 – new connection with IBM to improve customer interaction.</a:t>
            </a:r>
          </a:p>
          <a:p>
            <a:r>
              <a:rPr lang="en-IN" dirty="0" smtClean="0"/>
              <a:t>TweetDeck – share team </a:t>
            </a:r>
            <a:r>
              <a:rPr lang="en-IN" dirty="0" smtClean="0"/>
              <a:t>accounts in 2015. </a:t>
            </a:r>
            <a:endParaRPr lang="en-IN" dirty="0" smtClean="0"/>
          </a:p>
          <a:p>
            <a:r>
              <a:rPr lang="en-IN" dirty="0" smtClean="0"/>
              <a:t>No need to share passwords.</a:t>
            </a:r>
          </a:p>
          <a:p>
            <a:r>
              <a:rPr lang="en-IN" dirty="0" smtClean="0"/>
              <a:t>40 million election related tweets– 2016.</a:t>
            </a:r>
          </a:p>
          <a:p>
            <a:r>
              <a:rPr lang="en-IN" dirty="0" smtClean="0"/>
              <a:t>Twitter Lite introduced recently</a:t>
            </a:r>
            <a:r>
              <a:rPr lang="en-IN" dirty="0" smtClean="0"/>
              <a:t>.</a:t>
            </a:r>
          </a:p>
          <a:p>
            <a:r>
              <a:rPr lang="en-IN" dirty="0" smtClean="0"/>
              <a:t>Progressive web app – regions with unreliable </a:t>
            </a:r>
            <a:r>
              <a:rPr lang="en-IN" smtClean="0"/>
              <a:t>internet connection</a:t>
            </a: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165" y="588343"/>
            <a:ext cx="1081669" cy="8791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016197" y="180459"/>
            <a:ext cx="2003525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IT14098888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9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Shape 5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645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257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Introduction</vt:lpstr>
      <vt:lpstr>History of Twitter Reliability </vt:lpstr>
      <vt:lpstr>2006 – 2010 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Sajith Chamara</dc:creator>
  <cp:lastModifiedBy>Sajith Chamara</cp:lastModifiedBy>
  <cp:revision>40</cp:revision>
  <dcterms:created xsi:type="dcterms:W3CDTF">2017-05-07T13:06:15Z</dcterms:created>
  <dcterms:modified xsi:type="dcterms:W3CDTF">2017-05-13T20:35:10Z</dcterms:modified>
</cp:coreProperties>
</file>