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:a16="http://schemas.microsoft.com/office/drawing/2014/main" xmlns="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:a16="http://schemas.microsoft.com/office/drawing/2014/main" xmlns="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SXSW conference in 2007- From 20,000 to 60,000 daily messages.</a:t>
            </a:r>
          </a:p>
          <a:p>
            <a:r>
              <a:rPr lang="en-IN" dirty="0" smtClean="0"/>
              <a:t>First non-English version in Japan on April 2008.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7" y="3347076"/>
            <a:ext cx="3838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2009 dictionary attack.</a:t>
            </a:r>
          </a:p>
          <a:p>
            <a:r>
              <a:rPr lang="en-IN" dirty="0" smtClean="0"/>
              <a:t>33 high-profile accounts were compromised.</a:t>
            </a:r>
          </a:p>
          <a:p>
            <a:r>
              <a:rPr lang="en-IN" dirty="0" smtClean="0"/>
              <a:t>Launched beta version.</a:t>
            </a:r>
          </a:p>
          <a:p>
            <a:r>
              <a:rPr lang="en-IN" dirty="0" smtClean="0"/>
              <a:t>School shooting in Winnenden.</a:t>
            </a:r>
          </a:p>
          <a:p>
            <a:r>
              <a:rPr lang="en-IN" dirty="0" smtClean="0"/>
              <a:t>2010 earthquake in Chile.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0" y="3033713"/>
            <a:ext cx="5210810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0834"/>
            <a:ext cx="10515600" cy="5606129"/>
          </a:xfrm>
        </p:spPr>
        <p:txBody>
          <a:bodyPr/>
          <a:lstStyle/>
          <a:p>
            <a:r>
              <a:rPr lang="en-IN" dirty="0" smtClean="0"/>
              <a:t>FIFA World Cup in 2010.</a:t>
            </a:r>
          </a:p>
          <a:p>
            <a:r>
              <a:rPr lang="en-IN" dirty="0" smtClean="0"/>
              <a:t>2940 tweets were posted per second in the 30 second period of time.</a:t>
            </a:r>
          </a:p>
          <a:p>
            <a:r>
              <a:rPr lang="en-IN" dirty="0" smtClean="0"/>
              <a:t>Official football club accounts established in 2011.</a:t>
            </a:r>
          </a:p>
          <a:p>
            <a:r>
              <a:rPr lang="en-IN" dirty="0" smtClean="0"/>
              <a:t>In 2012 – Nielsen and Twitter entered a multi- year agreement.</a:t>
            </a:r>
          </a:p>
          <a:p>
            <a:r>
              <a:rPr lang="en-IN" dirty="0" smtClean="0"/>
              <a:t>Nielsen Twitter TV Rating to produce social TV ratings.</a:t>
            </a:r>
          </a:p>
          <a:p>
            <a:r>
              <a:rPr lang="en-IN" dirty="0" smtClean="0"/>
              <a:t>Because of real time news feeds.</a:t>
            </a:r>
          </a:p>
          <a:p>
            <a:endParaRPr lang="en-IN" dirty="0" smtClean="0"/>
          </a:p>
          <a:p>
            <a:r>
              <a:rPr lang="en-IN" dirty="0" smtClean="0"/>
              <a:t>One of the top ten most visited websites in 2013.</a:t>
            </a:r>
          </a:p>
          <a:p>
            <a:r>
              <a:rPr lang="en-IN" dirty="0" smtClean="0"/>
              <a:t>At least 5% accounts on Twitter are fraudulent – Twitterbots.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4" y="113762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85" y="3139982"/>
            <a:ext cx="1081669" cy="879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2014 – new connection with IBM to improve customer interaction.</a:t>
            </a:r>
          </a:p>
          <a:p>
            <a:r>
              <a:rPr lang="en-IN" dirty="0" smtClean="0"/>
              <a:t>TweetDeck – share team accounts.</a:t>
            </a:r>
          </a:p>
          <a:p>
            <a:r>
              <a:rPr lang="en-IN" dirty="0" smtClean="0"/>
              <a:t>No need to share passwords.</a:t>
            </a:r>
          </a:p>
          <a:p>
            <a:r>
              <a:rPr lang="en-IN" dirty="0" smtClean="0"/>
              <a:t>40 million election related tweets– 2016.</a:t>
            </a:r>
          </a:p>
          <a:p>
            <a:r>
              <a:rPr lang="en-IN" dirty="0" smtClean="0"/>
              <a:t>Twitter Lite introduced recently.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65" y="588343"/>
            <a:ext cx="1081669" cy="87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246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37</cp:revision>
  <dcterms:created xsi:type="dcterms:W3CDTF">2017-05-07T13:06:15Z</dcterms:created>
  <dcterms:modified xsi:type="dcterms:W3CDTF">2017-05-13T18:50:38Z</dcterms:modified>
</cp:coreProperties>
</file>