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SXSW </a:t>
            </a:r>
            <a:r>
              <a:rPr lang="en-IN" dirty="0" smtClean="0"/>
              <a:t>conference in 2007- From 20,000 to 60,000 daily messages.</a:t>
            </a:r>
          </a:p>
          <a:p>
            <a:r>
              <a:rPr lang="en-IN" dirty="0" smtClean="0"/>
              <a:t>First non-English version in Japan on April 2008.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7" y="3347076"/>
            <a:ext cx="3838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2009 dictionary attack.</a:t>
            </a:r>
          </a:p>
          <a:p>
            <a:r>
              <a:rPr lang="en-IN" dirty="0" smtClean="0"/>
              <a:t>33 high-profile accounts were compromised.</a:t>
            </a:r>
          </a:p>
          <a:p>
            <a:r>
              <a:rPr lang="en-IN" dirty="0" smtClean="0"/>
              <a:t>Launched beta version.</a:t>
            </a:r>
          </a:p>
          <a:p>
            <a:r>
              <a:rPr lang="en-IN" dirty="0" smtClean="0"/>
              <a:t>School shooting in Winnenden.</a:t>
            </a:r>
          </a:p>
          <a:p>
            <a:r>
              <a:rPr lang="en-IN" dirty="0" smtClean="0"/>
              <a:t>2010 earthquake in Chile.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0" y="3033713"/>
            <a:ext cx="521081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26</cp:revision>
  <dcterms:created xsi:type="dcterms:W3CDTF">2017-05-07T13:06:15Z</dcterms:created>
  <dcterms:modified xsi:type="dcterms:W3CDTF">2017-05-11T17:51:11Z</dcterms:modified>
</cp:coreProperties>
</file>