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1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19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85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77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3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92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3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22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0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2091-D445-4616-BF72-A845EF00C139}" type="datetimeFigureOut">
              <a:rPr lang="en-GB" smtClean="0"/>
              <a:t>08/05/2017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9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122363"/>
            <a:ext cx="9144000" cy="170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Reliability of Twitter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35890"/>
              </p:ext>
            </p:extLst>
          </p:nvPr>
        </p:nvGraphicFramePr>
        <p:xfrm>
          <a:off x="5473148" y="4081673"/>
          <a:ext cx="5433391" cy="14607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32910">
                  <a:extLst>
                    <a:ext uri="{9D8B030D-6E8A-4147-A177-3AD203B41FA5}">
                      <a16:colId xmlns="" xmlns:a16="http://schemas.microsoft.com/office/drawing/2014/main" val="2582641705"/>
                    </a:ext>
                  </a:extLst>
                </a:gridCol>
                <a:gridCol w="3200481">
                  <a:extLst>
                    <a:ext uri="{9D8B030D-6E8A-4147-A177-3AD203B41FA5}">
                      <a16:colId xmlns="" xmlns:a16="http://schemas.microsoft.com/office/drawing/2014/main" val="1931994600"/>
                    </a:ext>
                  </a:extLst>
                </a:gridCol>
              </a:tblGrid>
              <a:tr h="233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Student ID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Name with initials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11032526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IT15068774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A.P.I.R. </a:t>
                      </a:r>
                      <a:r>
                        <a:rPr lang="en-US" sz="1100" dirty="0" err="1" smtClean="0">
                          <a:effectLst/>
                        </a:rPr>
                        <a:t>Jayathilaka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3948468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IT14084614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D.A. </a:t>
                      </a:r>
                      <a:r>
                        <a:rPr lang="en-US" sz="1100" dirty="0" err="1" smtClean="0">
                          <a:effectLst/>
                        </a:rPr>
                        <a:t>Polwattage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4279115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IT14098888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S.C.G Liyanage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0151003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IT14104640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S.R. </a:t>
                      </a:r>
                      <a:r>
                        <a:rPr lang="en-US" sz="1100" dirty="0" err="1" smtClean="0">
                          <a:effectLst/>
                        </a:rPr>
                        <a:t>Rajapakse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959144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IT15029928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A.M.A.S. Dias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7441776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6976" y="4081673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Group ID	: </a:t>
            </a:r>
            <a:r>
              <a:rPr lang="en-US" b="1" dirty="0" smtClean="0"/>
              <a:t>DSN-QRL-GR2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6976" y="4552934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Domain	: </a:t>
            </a:r>
            <a:r>
              <a:rPr lang="en-GB" b="1" dirty="0"/>
              <a:t>Twitter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6975" y="5024195"/>
            <a:ext cx="401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Attribute	</a:t>
            </a:r>
            <a:r>
              <a:rPr lang="en-US" b="1" dirty="0" smtClean="0"/>
              <a:t>: Reliability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8889" y="3133825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Date: </a:t>
            </a:r>
            <a:r>
              <a:rPr lang="en-US" b="1" dirty="0" smtClean="0"/>
              <a:t>14-05-2017</a:t>
            </a:r>
            <a:endParaRPr lang="en-US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66" y="363230"/>
            <a:ext cx="129540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6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History of Twitter Reliability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created </a:t>
            </a:r>
            <a:r>
              <a:rPr lang="en-GB" dirty="0" smtClean="0"/>
              <a:t>the prototype first.</a:t>
            </a:r>
          </a:p>
          <a:p>
            <a:r>
              <a:rPr lang="en-GB" dirty="0"/>
              <a:t>internal service for Odeo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employees.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9" name="Rectangle 8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49" y="1947228"/>
            <a:ext cx="5731510" cy="42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3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32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History of Twitter Reliability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Sajith Chamara</dc:creator>
  <cp:lastModifiedBy>Sajith Chamara</cp:lastModifiedBy>
  <cp:revision>9</cp:revision>
  <dcterms:created xsi:type="dcterms:W3CDTF">2017-05-07T13:06:15Z</dcterms:created>
  <dcterms:modified xsi:type="dcterms:W3CDTF">2017-05-08T06:10:36Z</dcterms:modified>
</cp:coreProperties>
</file>