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=""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=""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Social 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n March 2006, launched as twttr.com to all the private accounts.</a:t>
            </a:r>
          </a:p>
          <a:p>
            <a:r>
              <a:rPr lang="en-IN" dirty="0" smtClean="0"/>
              <a:t>Available to public on July.</a:t>
            </a:r>
          </a:p>
          <a:p>
            <a:r>
              <a:rPr lang="en-IN" dirty="0" smtClean="0"/>
              <a:t>RSS feeds and permalinks of tweets – familiarity in blogging.</a:t>
            </a:r>
          </a:p>
          <a:p>
            <a:r>
              <a:rPr lang="en-IN" dirty="0" smtClean="0"/>
              <a:t>SXSW conference in 2007- From 20,000 to 60,000 daily messages.</a:t>
            </a:r>
          </a:p>
          <a:p>
            <a:r>
              <a:rPr lang="en-GB" dirty="0"/>
              <a:t>incorporated</a:t>
            </a:r>
            <a:r>
              <a:rPr lang="en-GB" baseline="30000" dirty="0"/>
              <a:t> </a:t>
            </a:r>
            <a:r>
              <a:rPr lang="en-GB" dirty="0"/>
              <a:t>as a standalone </a:t>
            </a:r>
            <a:r>
              <a:rPr lang="en-GB" dirty="0" smtClean="0"/>
              <a:t>company.</a:t>
            </a:r>
          </a:p>
          <a:p>
            <a:r>
              <a:rPr lang="en-IN" dirty="0" smtClean="0"/>
              <a:t>Introduced a mobile site, blocking capability feature and @replies column.</a:t>
            </a:r>
          </a:p>
          <a:p>
            <a:r>
              <a:rPr lang="en-IN" dirty="0" smtClean="0"/>
              <a:t>Dell joined Twitter – corporate for </a:t>
            </a:r>
            <a:r>
              <a:rPr lang="en-IN" smtClean="0"/>
              <a:t>business requirements.</a:t>
            </a:r>
          </a:p>
          <a:p>
            <a:endParaRPr lang="en-IN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hape 5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23</cp:revision>
  <dcterms:created xsi:type="dcterms:W3CDTF">2017-05-07T13:06:15Z</dcterms:created>
  <dcterms:modified xsi:type="dcterms:W3CDTF">2017-05-11T02:03:20Z</dcterms:modified>
</cp:coreProperties>
</file>