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="" xmlns:a16="http://schemas.microsoft.com/office/drawing/2014/main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="" xmlns:a16="http://schemas.microsoft.com/office/drawing/2014/main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Social Networks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2006 – 2010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fgb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hape 5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4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2006 – 2010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20</cp:revision>
  <dcterms:created xsi:type="dcterms:W3CDTF">2017-05-07T13:06:15Z</dcterms:created>
  <dcterms:modified xsi:type="dcterms:W3CDTF">2017-05-10T09:22:51Z</dcterms:modified>
</cp:coreProperties>
</file>