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21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5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19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85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77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09/05/2017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3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09/05/2017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92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09/05/2017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03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09/05/2017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22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09/05/2017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97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09/05/2017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80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62091-D445-4616-BF72-A845EF00C139}" type="datetimeFigureOut">
              <a:rPr lang="en-GB" smtClean="0"/>
              <a:t>09/05/2017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99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1122363"/>
            <a:ext cx="9144000" cy="1700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Reliability of Twitter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935890"/>
              </p:ext>
            </p:extLst>
          </p:nvPr>
        </p:nvGraphicFramePr>
        <p:xfrm>
          <a:off x="5473148" y="4081673"/>
          <a:ext cx="5433391" cy="146075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32910">
                  <a:extLst>
                    <a:ext uri="{9D8B030D-6E8A-4147-A177-3AD203B41FA5}">
                      <a16:colId xmlns:a16="http://schemas.microsoft.com/office/drawing/2014/main" xmlns="" val="2582641705"/>
                    </a:ext>
                  </a:extLst>
                </a:gridCol>
                <a:gridCol w="3200481">
                  <a:extLst>
                    <a:ext uri="{9D8B030D-6E8A-4147-A177-3AD203B41FA5}">
                      <a16:colId xmlns:a16="http://schemas.microsoft.com/office/drawing/2014/main" xmlns="" val="1931994600"/>
                    </a:ext>
                  </a:extLst>
                </a:gridCol>
              </a:tblGrid>
              <a:tr h="233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effectLst/>
                        </a:rPr>
                        <a:t>Student ID</a:t>
                      </a:r>
                      <a:endParaRPr lang="en-US" sz="1800" b="1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effectLst/>
                        </a:rPr>
                        <a:t>Name with initials</a:t>
                      </a:r>
                      <a:endParaRPr lang="en-US" sz="1800" b="1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11032526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IT15068774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A.P.I.R. </a:t>
                      </a:r>
                      <a:r>
                        <a:rPr lang="en-US" sz="1100" dirty="0" err="1" smtClean="0">
                          <a:effectLst/>
                        </a:rPr>
                        <a:t>Jayathilaka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39484681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IT14084614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D.A. </a:t>
                      </a:r>
                      <a:r>
                        <a:rPr lang="en-US" sz="1100" dirty="0" err="1" smtClean="0">
                          <a:effectLst/>
                        </a:rPr>
                        <a:t>Polwattage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42791150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IT14098888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S.C.G Liyanage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01510031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IT14104640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S.R. </a:t>
                      </a:r>
                      <a:r>
                        <a:rPr lang="en-US" sz="1100" dirty="0" err="1" smtClean="0">
                          <a:effectLst/>
                        </a:rPr>
                        <a:t>Rajapakse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9591440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IT15029928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A.M.A.S. Dias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7441776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26976" y="4081673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Group ID	: </a:t>
            </a:r>
            <a:r>
              <a:rPr lang="en-US" b="1" dirty="0" smtClean="0"/>
              <a:t>DSN-QRL-GR2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6976" y="4552934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Domain	: </a:t>
            </a:r>
            <a:r>
              <a:rPr lang="en-GB" b="1" dirty="0"/>
              <a:t>Twitter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6975" y="5024195"/>
            <a:ext cx="4010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Attribute	</a:t>
            </a:r>
            <a:r>
              <a:rPr lang="en-US" b="1" dirty="0" smtClean="0"/>
              <a:t>: Reliability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68889" y="3133825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Date: </a:t>
            </a:r>
            <a:r>
              <a:rPr lang="en-US" b="1" dirty="0" smtClean="0"/>
              <a:t>14-05-2017</a:t>
            </a:r>
            <a:endParaRPr lang="en-US" dirty="0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66" y="363230"/>
            <a:ext cx="1295400" cy="151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62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Twitter is an online social media platform </a:t>
            </a:r>
            <a:endParaRPr lang="en-GB" dirty="0" smtClean="0"/>
          </a:p>
          <a:p>
            <a:r>
              <a:rPr lang="en-GB" dirty="0"/>
              <a:t>C</a:t>
            </a:r>
            <a:r>
              <a:rPr lang="en-GB" dirty="0" smtClean="0"/>
              <a:t>reated </a:t>
            </a:r>
            <a:r>
              <a:rPr lang="en-GB" dirty="0"/>
              <a:t>o</a:t>
            </a:r>
            <a:r>
              <a:rPr lang="en-GB" dirty="0" smtClean="0"/>
              <a:t>n </a:t>
            </a:r>
            <a:r>
              <a:rPr lang="en-GB" dirty="0"/>
              <a:t>March </a:t>
            </a:r>
            <a:r>
              <a:rPr lang="en-GB" dirty="0" smtClean="0"/>
              <a:t>in 2006 </a:t>
            </a:r>
            <a:r>
              <a:rPr lang="en-GB" dirty="0"/>
              <a:t>by Jack Dorsey, Noah Glass, Biz Stone and Evan Williams. </a:t>
            </a:r>
            <a:endParaRPr lang="en-GB" dirty="0" smtClean="0"/>
          </a:p>
          <a:p>
            <a:pPr marL="0" indent="0">
              <a:buNone/>
            </a:pPr>
            <a:r>
              <a:rPr lang="en-IN" dirty="0" smtClean="0"/>
              <a:t>	</a:t>
            </a:r>
          </a:p>
          <a:p>
            <a:pPr marL="0" indent="0">
              <a:buNone/>
            </a:pPr>
            <a:r>
              <a:rPr lang="en-IN" dirty="0"/>
              <a:t>	1. History of twitter </a:t>
            </a:r>
            <a:r>
              <a:rPr lang="en-IN" dirty="0" smtClean="0"/>
              <a:t>reliability</a:t>
            </a:r>
          </a:p>
          <a:p>
            <a:pPr marL="0" indent="0">
              <a:buNone/>
            </a:pPr>
            <a:r>
              <a:rPr lang="en-IN" dirty="0"/>
              <a:t>	2. Reliability definition by </a:t>
            </a:r>
            <a:r>
              <a:rPr lang="en-IN" dirty="0" smtClean="0"/>
              <a:t>Twitter</a:t>
            </a:r>
          </a:p>
          <a:p>
            <a:pPr marL="0" indent="0">
              <a:buNone/>
            </a:pPr>
            <a:r>
              <a:rPr lang="en-IN" dirty="0"/>
              <a:t>	3. Actions taken for improving </a:t>
            </a:r>
            <a:r>
              <a:rPr lang="en-IN" dirty="0" smtClean="0"/>
              <a:t>reliability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4. Trade-offs</a:t>
            </a:r>
          </a:p>
          <a:p>
            <a:pPr marL="0" indent="0">
              <a:buNone/>
            </a:pPr>
            <a:r>
              <a:rPr lang="en-IN" dirty="0"/>
              <a:t>	5. compare twitter with </a:t>
            </a:r>
            <a:r>
              <a:rPr lang="en-IN" dirty="0" err="1"/>
              <a:t>facebook</a:t>
            </a:r>
            <a:r>
              <a:rPr lang="en-IN" dirty="0"/>
              <a:t>	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IT14098888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8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8310"/>
            <a:ext cx="10515600" cy="1325563"/>
          </a:xfrm>
        </p:spPr>
        <p:txBody>
          <a:bodyPr/>
          <a:lstStyle/>
          <a:p>
            <a:pPr algn="ctr"/>
            <a:r>
              <a:rPr lang="en-GB" b="1" dirty="0"/>
              <a:t>History of Twitter Reliability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created the prototype first.</a:t>
            </a:r>
          </a:p>
          <a:p>
            <a:r>
              <a:rPr lang="en-GB" dirty="0"/>
              <a:t>internal service for Odeo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smtClean="0"/>
              <a:t>employees</a:t>
            </a:r>
            <a:r>
              <a:rPr lang="en-GB" smtClean="0"/>
              <a:t>. 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</p:txBody>
      </p:sp>
      <p:sp>
        <p:nvSpPr>
          <p:cNvPr id="9" name="Rectangle 8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IT14098888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449" y="1947228"/>
            <a:ext cx="5731510" cy="422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3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06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59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Introduction</vt:lpstr>
      <vt:lpstr>History of Twitter Reliability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Sajith Chamara</dc:creator>
  <cp:lastModifiedBy>Sajith Chamara</cp:lastModifiedBy>
  <cp:revision>17</cp:revision>
  <dcterms:created xsi:type="dcterms:W3CDTF">2017-05-07T13:06:15Z</dcterms:created>
  <dcterms:modified xsi:type="dcterms:W3CDTF">2017-05-09T08:51:18Z</dcterms:modified>
</cp:coreProperties>
</file>