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owndetector.com/status/twitt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1751" y="207350"/>
            <a:ext cx="10364451" cy="159617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775" y="2180449"/>
            <a:ext cx="591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People Use Twitter?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775" y="2884868"/>
            <a:ext cx="48302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end </a:t>
            </a:r>
            <a:r>
              <a:rPr lang="en-US" dirty="0"/>
              <a:t>and receive </a:t>
            </a:r>
            <a:r>
              <a:rPr lang="en-US" dirty="0" smtClean="0"/>
              <a:t>messages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News </a:t>
            </a:r>
            <a:r>
              <a:rPr lang="en-US" dirty="0"/>
              <a:t>and </a:t>
            </a:r>
            <a:r>
              <a:rPr lang="en-US" dirty="0" smtClean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 </a:t>
            </a:r>
            <a:r>
              <a:rPr lang="en-US" dirty="0"/>
              <a:t>culture, Influencers and </a:t>
            </a:r>
            <a:r>
              <a:rPr lang="en-US" dirty="0" smtClean="0"/>
              <a:t>Utility etc.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34" y="1971071"/>
            <a:ext cx="3063495" cy="30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1493950"/>
            <a:ext cx="8989453" cy="47265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6688" y="695460"/>
            <a:ext cx="651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Number of Monthly Active User</a:t>
            </a:r>
            <a:r>
              <a:rPr lang="en-US" sz="36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62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2434" y="2601532"/>
            <a:ext cx="9221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with Free of failures for twitter over a specified time period (Give same result over and over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again).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Recoverability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10" y="553791"/>
            <a:ext cx="229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81" y="649900"/>
            <a:ext cx="6444804" cy="4334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1521" y="5357611"/>
            <a:ext cx="3284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Batch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Speed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Serving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341" y="721217"/>
            <a:ext cx="198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Recoverability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65914" y="1303830"/>
            <a:ext cx="284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se Memachache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MYSQL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3341" y="2319495"/>
            <a:ext cx="198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Availability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07" y="2908650"/>
            <a:ext cx="6394362" cy="3678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80" y="514881"/>
            <a:ext cx="2390775" cy="1914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14069" y="4553748"/>
            <a:ext cx="407284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NewRomanPSMT"/>
                <a:hlinkClick r:id="rId4"/>
              </a:rPr>
              <a:t>http://downdetector.com/status/twitter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189" y="309093"/>
            <a:ext cx="37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189" y="987105"/>
            <a:ext cx="3400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Boston marathon </a:t>
            </a:r>
            <a:r>
              <a:rPr lang="en-US" dirty="0" smtClean="0"/>
              <a:t>bombing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White House bombed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189" y="1848118"/>
            <a:ext cx="190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Predictability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19" y="2558947"/>
            <a:ext cx="5210175" cy="3827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7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79</TotalTime>
  <Words>83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TimesNewRomanPSMT</vt:lpstr>
      <vt:lpstr>Tw Cen MT</vt:lpstr>
      <vt:lpstr>Droplet</vt:lpstr>
      <vt:lpstr>Reliability</vt:lpstr>
      <vt:lpstr>PowerPoint Presentation</vt:lpstr>
      <vt:lpstr>Definition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Definition</dc:title>
  <dc:creator>anuradha sanjeewa</dc:creator>
  <cp:lastModifiedBy>anuradha sanjeewa</cp:lastModifiedBy>
  <cp:revision>9</cp:revision>
  <dcterms:created xsi:type="dcterms:W3CDTF">2017-05-13T16:56:30Z</dcterms:created>
  <dcterms:modified xsi:type="dcterms:W3CDTF">2017-05-13T18:16:21Z</dcterms:modified>
</cp:coreProperties>
</file>