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</p:sldMasterIdLst>
  <p:notesMasterIdLst>
    <p:notesMasterId r:id="rId19"/>
  </p:notesMasterIdLst>
  <p:sldIdLst>
    <p:sldId id="256" r:id="rId3"/>
    <p:sldId id="259" r:id="rId4"/>
    <p:sldId id="260" r:id="rId5"/>
    <p:sldId id="261" r:id="rId6"/>
    <p:sldId id="258" r:id="rId7"/>
    <p:sldId id="268" r:id="rId8"/>
    <p:sldId id="264" r:id="rId9"/>
    <p:sldId id="269" r:id="rId10"/>
    <p:sldId id="275" r:id="rId11"/>
    <p:sldId id="262" r:id="rId12"/>
    <p:sldId id="281" r:id="rId13"/>
    <p:sldId id="273" r:id="rId14"/>
    <p:sldId id="271" r:id="rId15"/>
    <p:sldId id="282" r:id="rId16"/>
    <p:sldId id="283" r:id="rId17"/>
    <p:sldId id="279" r:id="rId18"/>
  </p:sldIdLst>
  <p:sldSz cx="9144000" cy="5143500" type="screen16x9"/>
  <p:notesSz cx="6858000" cy="9144000"/>
  <p:embeddedFontLst>
    <p:embeddedFont>
      <p:font typeface="Cairo" panose="020B0604020202020204" charset="-78"/>
      <p:regular r:id="rId20"/>
      <p:bold r:id="rId21"/>
    </p:embeddedFont>
    <p:embeddedFont>
      <p:font typeface="Arial Unicode MS" panose="020B0604020202020204" pitchFamily="34" charset="-128"/>
      <p:regular r:id="rId22"/>
    </p:embeddedFont>
    <p:embeddedFont>
      <p:font typeface="Bahnschrift" panose="020B0502040204020203" pitchFamily="34" charset="0"/>
      <p:regular r:id="rId23"/>
      <p:bold r:id="rId24"/>
    </p:embeddedFont>
    <p:embeddedFont>
      <p:font typeface="Bookman Old Style" panose="02050604050505020204" pitchFamily="18" charset="0"/>
      <p:regular r:id="rId25"/>
      <p:bold r:id="rId26"/>
      <p:italic r:id="rId27"/>
      <p:boldItalic r:id="rId28"/>
    </p:embeddedFont>
    <p:embeddedFont>
      <p:font typeface="Bungee" panose="020B0604020202020204" charset="0"/>
      <p:regular r:id="rId29"/>
    </p:embeddedFont>
    <p:embeddedFont>
      <p:font typeface="DM Sans" panose="020B0604020202020204" charset="0"/>
      <p:regular r:id="rId30"/>
      <p:bold r:id="rId31"/>
      <p:italic r:id="rId32"/>
      <p:boldItalic r:id="rId33"/>
    </p:embeddedFont>
    <p:embeddedFont>
      <p:font typeface="맑은 고딕" panose="020B0503020000020004" pitchFamily="34" charset="-127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9C"/>
    <a:srgbClr val="A2D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AB97C0E-5EDD-4BB8-BDEB-43490AE490C6}">
  <a:tblStyle styleId="{3AB97C0E-5EDD-4BB8-BDEB-43490AE490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23419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d9c6d4389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d9c6d4389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dba893947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dba893947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edba893947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edba893947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edba893947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edba893947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edba89394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edba89394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edba89394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edba89394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edba89394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edba89394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edba893947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edba893947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edba89394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edba89394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edba89394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edba89394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edba89394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edba89394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dba89394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dba89394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edba893947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edba893947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ed9c6d4389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ed9c6d4389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edba893947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edba893947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edba893947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edba893947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4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3739425" y="2105025"/>
            <a:ext cx="4528200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title" idx="2" hasCustomPrompt="1"/>
          </p:nvPr>
        </p:nvSpPr>
        <p:spPr>
          <a:xfrm>
            <a:off x="6692025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1"/>
          </p:nvPr>
        </p:nvSpPr>
        <p:spPr>
          <a:xfrm>
            <a:off x="5492025" y="3722725"/>
            <a:ext cx="2775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8267626" y="3458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9651258">
            <a:off x="1268727" y="4433144"/>
            <a:ext cx="643548" cy="377045"/>
            <a:chOff x="-1131628" y="1250953"/>
            <a:chExt cx="695437" cy="407447"/>
          </a:xfrm>
        </p:grpSpPr>
        <p:sp>
          <p:nvSpPr>
            <p:cNvPr id="223" name="Google Shape;223;p17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6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/>
          <p:nvPr/>
        </p:nvSpPr>
        <p:spPr>
          <a:xfrm rot="10800000" flipH="1">
            <a:off x="8162851" y="4835316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"/>
          <p:cNvSpPr/>
          <p:nvPr/>
        </p:nvSpPr>
        <p:spPr>
          <a:xfrm rot="10800000" flipH="1">
            <a:off x="8614099" y="314497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19"/>
          <p:cNvGrpSpPr/>
          <p:nvPr/>
        </p:nvGrpSpPr>
        <p:grpSpPr>
          <a:xfrm rot="10800000" flipH="1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243" name="Google Shape;243;p1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6332023" flipH="1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246" name="Google Shape;246;p19"/>
            <p:cNvSpPr/>
            <p:nvPr/>
          </p:nvSpPr>
          <p:spPr>
            <a:xfrm>
              <a:off x="-6156016" y="2887633"/>
              <a:ext cx="683789" cy="445016"/>
            </a:xfrm>
            <a:custGeom>
              <a:avLst/>
              <a:gdLst/>
              <a:ahLst/>
              <a:cxnLst/>
              <a:rect l="l" t="t" r="r" b="b"/>
              <a:pathLst>
                <a:path w="19548" h="12722" extrusionOk="0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-6156016" y="2989040"/>
              <a:ext cx="397932" cy="343154"/>
            </a:xfrm>
            <a:custGeom>
              <a:avLst/>
              <a:gdLst/>
              <a:ahLst/>
              <a:cxnLst/>
              <a:rect l="l" t="t" r="r" b="b"/>
              <a:pathLst>
                <a:path w="11376" h="9810" extrusionOk="0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-6060345" y="2943356"/>
              <a:ext cx="444596" cy="229084"/>
            </a:xfrm>
            <a:custGeom>
              <a:avLst/>
              <a:gdLst/>
              <a:ahLst/>
              <a:cxnLst/>
              <a:rect l="l" t="t" r="r" b="b"/>
              <a:pathLst>
                <a:path w="12710" h="6549" extrusionOk="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19"/>
          <p:cNvSpPr/>
          <p:nvPr/>
        </p:nvSpPr>
        <p:spPr>
          <a:xfrm rot="10800000" flipH="1">
            <a:off x="224075" y="4746991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2607696" y="28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8439149" y="45254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355460" y="1460025"/>
            <a:ext cx="357775" cy="295791"/>
            <a:chOff x="-783927" y="2108838"/>
            <a:chExt cx="357775" cy="295791"/>
          </a:xfrm>
        </p:grpSpPr>
        <p:sp>
          <p:nvSpPr>
            <p:cNvPr id="257" name="Google Shape;257;p20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>
            <a:spLocks noGrp="1"/>
          </p:cNvSpPr>
          <p:nvPr>
            <p:ph type="title"/>
          </p:nvPr>
        </p:nvSpPr>
        <p:spPr>
          <a:xfrm>
            <a:off x="720000" y="2764650"/>
            <a:ext cx="69762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ubTitle" idx="1"/>
          </p:nvPr>
        </p:nvSpPr>
        <p:spPr>
          <a:xfrm>
            <a:off x="720000" y="3990975"/>
            <a:ext cx="69762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250425" y="46750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8627024" y="391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1"/>
          <p:cNvGrpSpPr/>
          <p:nvPr/>
        </p:nvGrpSpPr>
        <p:grpSpPr>
          <a:xfrm rot="-7140317">
            <a:off x="8291649" y="4433155"/>
            <a:ext cx="643533" cy="377037"/>
            <a:chOff x="-1131628" y="1250953"/>
            <a:chExt cx="695437" cy="407447"/>
          </a:xfrm>
        </p:grpSpPr>
        <p:sp>
          <p:nvSpPr>
            <p:cNvPr id="265" name="Google Shape;265;p2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>
            <a:spLocks noGrp="1"/>
          </p:cNvSpPr>
          <p:nvPr>
            <p:ph type="title"/>
          </p:nvPr>
        </p:nvSpPr>
        <p:spPr>
          <a:xfrm>
            <a:off x="937700" y="29379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subTitle" idx="1"/>
          </p:nvPr>
        </p:nvSpPr>
        <p:spPr>
          <a:xfrm>
            <a:off x="937700" y="35607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2" name="Google Shape;352;p28"/>
          <p:cNvSpPr txBox="1">
            <a:spLocks noGrp="1"/>
          </p:cNvSpPr>
          <p:nvPr>
            <p:ph type="title" idx="2"/>
          </p:nvPr>
        </p:nvSpPr>
        <p:spPr>
          <a:xfrm>
            <a:off x="3484420" y="29379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subTitle" idx="3"/>
          </p:nvPr>
        </p:nvSpPr>
        <p:spPr>
          <a:xfrm>
            <a:off x="3484420" y="35607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title" idx="4"/>
          </p:nvPr>
        </p:nvSpPr>
        <p:spPr>
          <a:xfrm>
            <a:off x="6031147" y="29379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subTitle" idx="5"/>
          </p:nvPr>
        </p:nvSpPr>
        <p:spPr>
          <a:xfrm>
            <a:off x="6031147" y="35607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title" idx="6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138967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355100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627101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8318911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28"/>
          <p:cNvGrpSpPr/>
          <p:nvPr/>
        </p:nvGrpSpPr>
        <p:grpSpPr>
          <a:xfrm>
            <a:off x="8627110" y="4105000"/>
            <a:ext cx="357775" cy="295791"/>
            <a:chOff x="-783927" y="2108838"/>
            <a:chExt cx="357775" cy="295791"/>
          </a:xfrm>
        </p:grpSpPr>
        <p:sp>
          <p:nvSpPr>
            <p:cNvPr id="362" name="Google Shape;362;p28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8"/>
          <p:cNvGrpSpPr/>
          <p:nvPr/>
        </p:nvGrpSpPr>
        <p:grpSpPr>
          <a:xfrm rot="-6220639">
            <a:off x="83080" y="350985"/>
            <a:ext cx="643516" cy="377027"/>
            <a:chOff x="-1131628" y="1250953"/>
            <a:chExt cx="695437" cy="407447"/>
          </a:xfrm>
        </p:grpSpPr>
        <p:sp>
          <p:nvSpPr>
            <p:cNvPr id="365" name="Google Shape;365;p2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>
            <a:spLocks noGrp="1"/>
          </p:cNvSpPr>
          <p:nvPr>
            <p:ph type="title"/>
          </p:nvPr>
        </p:nvSpPr>
        <p:spPr>
          <a:xfrm>
            <a:off x="1101175" y="1759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30"/>
          <p:cNvSpPr txBox="1">
            <a:spLocks noGrp="1"/>
          </p:cNvSpPr>
          <p:nvPr>
            <p:ph type="subTitle" idx="1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2" name="Google Shape;392;p30"/>
          <p:cNvSpPr txBox="1">
            <a:spLocks noGrp="1"/>
          </p:cNvSpPr>
          <p:nvPr>
            <p:ph type="title" idx="2"/>
          </p:nvPr>
        </p:nvSpPr>
        <p:spPr>
          <a:xfrm>
            <a:off x="3578948" y="1759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30"/>
          <p:cNvSpPr txBox="1">
            <a:spLocks noGrp="1"/>
          </p:cNvSpPr>
          <p:nvPr>
            <p:ph type="subTitle" idx="3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4" name="Google Shape;394;p30"/>
          <p:cNvSpPr txBox="1">
            <a:spLocks noGrp="1"/>
          </p:cNvSpPr>
          <p:nvPr>
            <p:ph type="title" idx="4"/>
          </p:nvPr>
        </p:nvSpPr>
        <p:spPr>
          <a:xfrm>
            <a:off x="1101175" y="3497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30"/>
          <p:cNvSpPr txBox="1">
            <a:spLocks noGrp="1"/>
          </p:cNvSpPr>
          <p:nvPr>
            <p:ph type="subTitle" idx="5"/>
          </p:nvPr>
        </p:nvSpPr>
        <p:spPr>
          <a:xfrm>
            <a:off x="1101175" y="4007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6" name="Google Shape;396;p30"/>
          <p:cNvSpPr txBox="1">
            <a:spLocks noGrp="1"/>
          </p:cNvSpPr>
          <p:nvPr>
            <p:ph type="title" idx="6"/>
          </p:nvPr>
        </p:nvSpPr>
        <p:spPr>
          <a:xfrm>
            <a:off x="3578948" y="3497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30"/>
          <p:cNvSpPr txBox="1">
            <a:spLocks noGrp="1"/>
          </p:cNvSpPr>
          <p:nvPr>
            <p:ph type="subTitle" idx="7"/>
          </p:nvPr>
        </p:nvSpPr>
        <p:spPr>
          <a:xfrm>
            <a:off x="3578948" y="4007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8" name="Google Shape;398;p30"/>
          <p:cNvSpPr txBox="1">
            <a:spLocks noGrp="1"/>
          </p:cNvSpPr>
          <p:nvPr>
            <p:ph type="title" idx="8"/>
          </p:nvPr>
        </p:nvSpPr>
        <p:spPr>
          <a:xfrm>
            <a:off x="6056727" y="1759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30"/>
          <p:cNvSpPr txBox="1">
            <a:spLocks noGrp="1"/>
          </p:cNvSpPr>
          <p:nvPr>
            <p:ph type="subTitle" idx="9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0" name="Google Shape;400;p30"/>
          <p:cNvSpPr txBox="1">
            <a:spLocks noGrp="1"/>
          </p:cNvSpPr>
          <p:nvPr>
            <p:ph type="title" idx="13"/>
          </p:nvPr>
        </p:nvSpPr>
        <p:spPr>
          <a:xfrm>
            <a:off x="6056727" y="3497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30"/>
          <p:cNvSpPr txBox="1">
            <a:spLocks noGrp="1"/>
          </p:cNvSpPr>
          <p:nvPr>
            <p:ph type="subTitle" idx="14"/>
          </p:nvPr>
        </p:nvSpPr>
        <p:spPr>
          <a:xfrm>
            <a:off x="6056727" y="4007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2" name="Google Shape;402;p30"/>
          <p:cNvSpPr txBox="1">
            <a:spLocks noGrp="1"/>
          </p:cNvSpPr>
          <p:nvPr>
            <p:ph type="title" idx="15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993221" y="23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>
            <a:off x="8591476" y="3495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8712674" y="413490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30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407" name="Google Shape;407;p30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30"/>
          <p:cNvSpPr/>
          <p:nvPr/>
        </p:nvSpPr>
        <p:spPr>
          <a:xfrm>
            <a:off x="8360788" y="47228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250425" y="47228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/>
          <p:nvPr/>
        </p:nvSpPr>
        <p:spPr>
          <a:xfrm flipH="1">
            <a:off x="753375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2"/>
          <p:cNvSpPr/>
          <p:nvPr/>
        </p:nvSpPr>
        <p:spPr>
          <a:xfrm flipH="1">
            <a:off x="8545229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2"/>
          <p:cNvSpPr/>
          <p:nvPr/>
        </p:nvSpPr>
        <p:spPr>
          <a:xfrm flipH="1">
            <a:off x="273229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"/>
          <p:cNvSpPr/>
          <p:nvPr/>
        </p:nvSpPr>
        <p:spPr>
          <a:xfrm flipH="1">
            <a:off x="580337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2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432" name="Google Shape;432;p3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2"/>
          <p:cNvGrpSpPr/>
          <p:nvPr/>
        </p:nvGrpSpPr>
        <p:grpSpPr>
          <a:xfrm rot="6220639" flipH="1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435" name="Google Shape;435;p3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/>
          <p:nvPr/>
        </p:nvSpPr>
        <p:spPr>
          <a:xfrm rot="10800000">
            <a:off x="8023831" y="4722682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"/>
          <p:cNvSpPr/>
          <p:nvPr/>
        </p:nvSpPr>
        <p:spPr>
          <a:xfrm rot="10800000">
            <a:off x="8724584" y="80899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3"/>
          <p:cNvSpPr/>
          <p:nvPr/>
        </p:nvSpPr>
        <p:spPr>
          <a:xfrm rot="10800000">
            <a:off x="387021" y="46553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3"/>
          <p:cNvSpPr/>
          <p:nvPr/>
        </p:nvSpPr>
        <p:spPr>
          <a:xfrm rot="10800000">
            <a:off x="8023830" y="182290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33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444" name="Google Shape;444;p3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3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447" name="Google Shape;447;p3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3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451" name="Google Shape;451;p3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"/>
          <p:cNvSpPr/>
          <p:nvPr/>
        </p:nvSpPr>
        <p:spPr>
          <a:xfrm>
            <a:off x="1393271" y="45132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4"/>
          <p:cNvSpPr/>
          <p:nvPr/>
        </p:nvSpPr>
        <p:spPr>
          <a:xfrm>
            <a:off x="8553376" y="4426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34"/>
          <p:cNvGrpSpPr/>
          <p:nvPr/>
        </p:nvGrpSpPr>
        <p:grpSpPr>
          <a:xfrm>
            <a:off x="4935935" y="4656350"/>
            <a:ext cx="357775" cy="295791"/>
            <a:chOff x="-783927" y="2108838"/>
            <a:chExt cx="357775" cy="295791"/>
          </a:xfrm>
        </p:grpSpPr>
        <p:sp>
          <p:nvSpPr>
            <p:cNvPr id="458" name="Google Shape;458;p3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4"/>
          <p:cNvGrpSpPr/>
          <p:nvPr/>
        </p:nvGrpSpPr>
        <p:grpSpPr>
          <a:xfrm rot="-6220424">
            <a:off x="153776" y="4551328"/>
            <a:ext cx="602495" cy="353003"/>
            <a:chOff x="-1131628" y="1250953"/>
            <a:chExt cx="695437" cy="407447"/>
          </a:xfrm>
        </p:grpSpPr>
        <p:sp>
          <p:nvSpPr>
            <p:cNvPr id="461" name="Google Shape;461;p3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4"/>
          <p:cNvSpPr/>
          <p:nvPr/>
        </p:nvSpPr>
        <p:spPr>
          <a:xfrm>
            <a:off x="307421" y="646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4"/>
          <p:cNvSpPr/>
          <p:nvPr/>
        </p:nvSpPr>
        <p:spPr>
          <a:xfrm>
            <a:off x="8705776" y="235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/>
          <p:nvPr/>
        </p:nvSpPr>
        <p:spPr>
          <a:xfrm flipH="1">
            <a:off x="8589732" y="28843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5"/>
          <p:cNvSpPr/>
          <p:nvPr/>
        </p:nvSpPr>
        <p:spPr>
          <a:xfrm flipH="1">
            <a:off x="648331" y="23416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5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470" name="Google Shape;470;p35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5"/>
          <p:cNvGrpSpPr/>
          <p:nvPr/>
        </p:nvGrpSpPr>
        <p:grpSpPr>
          <a:xfrm rot="6220424" flipH="1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473" name="Google Shape;473;p35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5"/>
          <p:cNvGrpSpPr/>
          <p:nvPr/>
        </p:nvGrpSpPr>
        <p:grpSpPr>
          <a:xfrm rot="-9651258" flipH="1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477" name="Google Shape;477;p35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5"/>
          <p:cNvGrpSpPr/>
          <p:nvPr/>
        </p:nvGrpSpPr>
        <p:grpSpPr>
          <a:xfrm rot="7140317" flipH="1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481" name="Google Shape;481;p35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81925" y="2105025"/>
            <a:ext cx="3114900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881925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881925" y="3722725"/>
            <a:ext cx="27756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78846" y="23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12600" y="22239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319451" y="30935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27" name="Google Shape;27;p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82489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503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851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B12C0E8-4B99-4F0D-A1D3-E7FCE368F9DD}"/>
              </a:ext>
            </a:extLst>
          </p:cNvPr>
          <p:cNvSpPr/>
          <p:nvPr userDrawn="1"/>
        </p:nvSpPr>
        <p:spPr>
          <a:xfrm>
            <a:off x="684485" y="1085179"/>
            <a:ext cx="1666656" cy="32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E1CAE9-891A-4836-A6D6-3E141A2E7D70}"/>
              </a:ext>
            </a:extLst>
          </p:cNvPr>
          <p:cNvSpPr/>
          <p:nvPr userDrawn="1"/>
        </p:nvSpPr>
        <p:spPr>
          <a:xfrm>
            <a:off x="684485" y="4323255"/>
            <a:ext cx="1666656" cy="486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542AA11C-10B3-495E-ACBA-12528162A40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0313" y="1276609"/>
            <a:ext cx="1215000" cy="1215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328D74-6104-4D9B-AA1D-9B4E547FAD11}"/>
              </a:ext>
            </a:extLst>
          </p:cNvPr>
          <p:cNvSpPr/>
          <p:nvPr userDrawn="1"/>
        </p:nvSpPr>
        <p:spPr>
          <a:xfrm>
            <a:off x="2719733" y="1085179"/>
            <a:ext cx="1666656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66A9C17-C299-4FB2-9EFF-5D0FB7C10F23}"/>
              </a:ext>
            </a:extLst>
          </p:cNvPr>
          <p:cNvSpPr/>
          <p:nvPr userDrawn="1"/>
        </p:nvSpPr>
        <p:spPr>
          <a:xfrm>
            <a:off x="2719733" y="4323255"/>
            <a:ext cx="1666656" cy="486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4099F044-C2C5-4F21-9216-344DDC80B0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945561" y="1276609"/>
            <a:ext cx="1215000" cy="1215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A008A6-97EC-413D-AFCA-A8259EFD7AC2}"/>
              </a:ext>
            </a:extLst>
          </p:cNvPr>
          <p:cNvSpPr/>
          <p:nvPr userDrawn="1"/>
        </p:nvSpPr>
        <p:spPr>
          <a:xfrm>
            <a:off x="4754981" y="1085179"/>
            <a:ext cx="1666656" cy="32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9FD277-0515-4336-ABA8-59026CC6C5D1}"/>
              </a:ext>
            </a:extLst>
          </p:cNvPr>
          <p:cNvSpPr/>
          <p:nvPr userDrawn="1"/>
        </p:nvSpPr>
        <p:spPr>
          <a:xfrm>
            <a:off x="4754981" y="4323255"/>
            <a:ext cx="1666656" cy="486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31362633-72EA-4014-A892-D58B427B3C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80809" y="1276609"/>
            <a:ext cx="1215000" cy="1215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EA18A0B-B7C3-4878-80D0-097C75A4AF1D}"/>
              </a:ext>
            </a:extLst>
          </p:cNvPr>
          <p:cNvSpPr/>
          <p:nvPr userDrawn="1"/>
        </p:nvSpPr>
        <p:spPr>
          <a:xfrm>
            <a:off x="6790229" y="1085179"/>
            <a:ext cx="1666656" cy="32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B47B798-DEEF-4ED5-87EE-62DFE30E939B}"/>
              </a:ext>
            </a:extLst>
          </p:cNvPr>
          <p:cNvSpPr/>
          <p:nvPr userDrawn="1"/>
        </p:nvSpPr>
        <p:spPr>
          <a:xfrm>
            <a:off x="6790229" y="4323255"/>
            <a:ext cx="1666656" cy="486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5D0BC034-2C56-4532-8896-AA3E04F664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16057" y="1276609"/>
            <a:ext cx="1215000" cy="1215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430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>
            <a:extLst>
              <a:ext uri="{FF2B5EF4-FFF2-40B4-BE49-F238E27FC236}">
                <a16:creationId xmlns:a16="http://schemas.microsoft.com/office/drawing/2014/main" xmlns="" id="{75CAE889-09FB-443E-A6AB-0A244C91D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2812" y="2445729"/>
            <a:ext cx="2659082" cy="2697772"/>
          </a:xfrm>
          <a:custGeom>
            <a:avLst/>
            <a:gdLst>
              <a:gd name="connsiteX0" fmla="*/ 2696119 w 3545443"/>
              <a:gd name="connsiteY0" fmla="*/ 417 h 3597029"/>
              <a:gd name="connsiteX1" fmla="*/ 3160788 w 3545443"/>
              <a:gd name="connsiteY1" fmla="*/ 126977 h 3597029"/>
              <a:gd name="connsiteX2" fmla="*/ 3418466 w 3545443"/>
              <a:gd name="connsiteY2" fmla="*/ 1263135 h 3597029"/>
              <a:gd name="connsiteX3" fmla="*/ 1947507 w 3545443"/>
              <a:gd name="connsiteY3" fmla="*/ 3597029 h 3597029"/>
              <a:gd name="connsiteX4" fmla="*/ 0 w 3545443"/>
              <a:gd name="connsiteY4" fmla="*/ 3597029 h 3597029"/>
              <a:gd name="connsiteX5" fmla="*/ 2024630 w 3545443"/>
              <a:gd name="connsiteY5" fmla="*/ 384656 h 3597029"/>
              <a:gd name="connsiteX6" fmla="*/ 2696119 w 3545443"/>
              <a:gd name="connsiteY6" fmla="*/ 417 h 359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5443" h="3597029">
                <a:moveTo>
                  <a:pt x="2696119" y="417"/>
                </a:moveTo>
                <a:cubicBezTo>
                  <a:pt x="2854708" y="-4625"/>
                  <a:pt x="3016451" y="36007"/>
                  <a:pt x="3160788" y="126977"/>
                </a:cubicBezTo>
                <a:cubicBezTo>
                  <a:pt x="3545685" y="369563"/>
                  <a:pt x="3661052" y="878237"/>
                  <a:pt x="3418466" y="1263135"/>
                </a:cubicBezTo>
                <a:lnTo>
                  <a:pt x="1947507" y="3597029"/>
                </a:lnTo>
                <a:lnTo>
                  <a:pt x="0" y="3597029"/>
                </a:lnTo>
                <a:lnTo>
                  <a:pt x="2024630" y="384656"/>
                </a:lnTo>
                <a:cubicBezTo>
                  <a:pt x="2176246" y="144095"/>
                  <a:pt x="2431803" y="8819"/>
                  <a:pt x="2696119" y="4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68580" tIns="34290" rIns="68580" bIns="3429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xmlns="" id="{4F2FA883-F6FD-4B5B-B302-E611924181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774408" y="648189"/>
            <a:ext cx="3792001" cy="4495312"/>
          </a:xfrm>
          <a:custGeom>
            <a:avLst/>
            <a:gdLst>
              <a:gd name="connsiteX0" fmla="*/ 4206676 w 5056001"/>
              <a:gd name="connsiteY0" fmla="*/ 417 h 5993749"/>
              <a:gd name="connsiteX1" fmla="*/ 4671346 w 5056001"/>
              <a:gd name="connsiteY1" fmla="*/ 126977 h 5993749"/>
              <a:gd name="connsiteX2" fmla="*/ 4929025 w 5056001"/>
              <a:gd name="connsiteY2" fmla="*/ 1263136 h 5993749"/>
              <a:gd name="connsiteX3" fmla="*/ 1947509 w 5056001"/>
              <a:gd name="connsiteY3" fmla="*/ 5993749 h 5993749"/>
              <a:gd name="connsiteX4" fmla="*/ 0 w 5056001"/>
              <a:gd name="connsiteY4" fmla="*/ 5993749 h 5993749"/>
              <a:gd name="connsiteX5" fmla="*/ 3535186 w 5056001"/>
              <a:gd name="connsiteY5" fmla="*/ 384656 h 5993749"/>
              <a:gd name="connsiteX6" fmla="*/ 4206676 w 5056001"/>
              <a:gd name="connsiteY6" fmla="*/ 417 h 599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6001" h="5993749">
                <a:moveTo>
                  <a:pt x="4206676" y="417"/>
                </a:moveTo>
                <a:cubicBezTo>
                  <a:pt x="4365266" y="-4625"/>
                  <a:pt x="4527009" y="36007"/>
                  <a:pt x="4671346" y="126977"/>
                </a:cubicBezTo>
                <a:cubicBezTo>
                  <a:pt x="5056243" y="369563"/>
                  <a:pt x="5171610" y="878239"/>
                  <a:pt x="4929025" y="1263136"/>
                </a:cubicBezTo>
                <a:lnTo>
                  <a:pt x="1947509" y="5993749"/>
                </a:lnTo>
                <a:lnTo>
                  <a:pt x="0" y="5993749"/>
                </a:lnTo>
                <a:lnTo>
                  <a:pt x="3535186" y="384656"/>
                </a:lnTo>
                <a:cubicBezTo>
                  <a:pt x="3686802" y="144095"/>
                  <a:pt x="3942360" y="8819"/>
                  <a:pt x="4206676" y="4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68580" tIns="34290" rIns="68580" bIns="3429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xmlns="" id="{73AD964E-400C-4E06-8FBE-8E9762C3B8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4995" y="0"/>
            <a:ext cx="3649005" cy="4438170"/>
          </a:xfrm>
          <a:custGeom>
            <a:avLst/>
            <a:gdLst>
              <a:gd name="connsiteX0" fmla="*/ 3060473 w 4865340"/>
              <a:gd name="connsiteY0" fmla="*/ 0 h 5917560"/>
              <a:gd name="connsiteX1" fmla="*/ 4865340 w 4865340"/>
              <a:gd name="connsiteY1" fmla="*/ 0 h 5917560"/>
              <a:gd name="connsiteX2" fmla="*/ 4865340 w 4865340"/>
              <a:gd name="connsiteY2" fmla="*/ 201013 h 5917560"/>
              <a:gd name="connsiteX3" fmla="*/ 4805377 w 4865340"/>
              <a:gd name="connsiteY3" fmla="*/ 321464 h 5917560"/>
              <a:gd name="connsiteX4" fmla="*/ 1520814 w 4865340"/>
              <a:gd name="connsiteY4" fmla="*/ 5532904 h 5917560"/>
              <a:gd name="connsiteX5" fmla="*/ 384655 w 4865340"/>
              <a:gd name="connsiteY5" fmla="*/ 5790583 h 5917560"/>
              <a:gd name="connsiteX6" fmla="*/ 384656 w 4865340"/>
              <a:gd name="connsiteY6" fmla="*/ 5790583 h 5917560"/>
              <a:gd name="connsiteX7" fmla="*/ 126977 w 4865340"/>
              <a:gd name="connsiteY7" fmla="*/ 4654423 h 591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5340" h="5917560">
                <a:moveTo>
                  <a:pt x="3060473" y="0"/>
                </a:moveTo>
                <a:lnTo>
                  <a:pt x="4865340" y="0"/>
                </a:lnTo>
                <a:lnTo>
                  <a:pt x="4865340" y="201013"/>
                </a:lnTo>
                <a:lnTo>
                  <a:pt x="4805377" y="321464"/>
                </a:lnTo>
                <a:cubicBezTo>
                  <a:pt x="3710523" y="2058611"/>
                  <a:pt x="2615668" y="3795757"/>
                  <a:pt x="1520814" y="5532904"/>
                </a:cubicBezTo>
                <a:cubicBezTo>
                  <a:pt x="1278229" y="5917802"/>
                  <a:pt x="769553" y="6033169"/>
                  <a:pt x="384655" y="5790583"/>
                </a:cubicBezTo>
                <a:lnTo>
                  <a:pt x="384656" y="5790583"/>
                </a:lnTo>
                <a:cubicBezTo>
                  <a:pt x="-241" y="5547997"/>
                  <a:pt x="-115608" y="5039321"/>
                  <a:pt x="126977" y="46544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68580" tIns="34290" rIns="68580" bIns="3429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849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265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CDE2FCDB-0731-4BEA-A913-4EDFC432F0B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9FD851-3A72-4C73-9989-40E955DD57B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076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610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FA33BB2-BBE0-4F07-815C-F28A00D38687}"/>
              </a:ext>
            </a:extLst>
          </p:cNvPr>
          <p:cNvGrpSpPr/>
          <p:nvPr userDrawn="1"/>
        </p:nvGrpSpPr>
        <p:grpSpPr>
          <a:xfrm>
            <a:off x="494632" y="1329611"/>
            <a:ext cx="1826861" cy="3324551"/>
            <a:chOff x="4871870" y="1763729"/>
            <a:chExt cx="2448272" cy="4303935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xmlns="" id="{0997307C-467A-433B-B44A-467F1E831005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xmlns="" id="{BDA52F03-F2D2-46D8-81E1-9548790C94E4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kern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213AD0B3-4FB9-4947-B0C9-CA52F8408E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ko-KR" altLang="en-US" kern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6DCEF830-CD55-44DF-8B62-047326F6DF78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xmlns="" id="{EE16A244-87DE-4799-B0BE-6E334CFDA5F5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buClrTx/>
                    <a:buFontTx/>
                    <a:buNone/>
                  </a:pPr>
                  <a:endParaRPr lang="ko-KR" altLang="en-US" kern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xmlns="" id="{ACA16D45-6400-4891-8FDD-2CEE7D01BB4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buClrTx/>
                    <a:buFontTx/>
                    <a:buNone/>
                  </a:pPr>
                  <a:endParaRPr lang="ko-KR" altLang="en-US" kern="120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4" name="Picture Placeholder 2">
              <a:extLst>
                <a:ext uri="{FF2B5EF4-FFF2-40B4-BE49-F238E27FC236}">
                  <a16:creationId xmlns:a16="http://schemas.microsoft.com/office/drawing/2014/main" xmlns="" id="{2439A4BC-0CFE-449A-9C51-E3F1F6AC7F11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</a:pPr>
              <a:r>
                <a:rPr lang="en-US" altLang="ko-KR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Your Picture Here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F6384C5A-0DC7-4DA8-8AF9-71A8DD23AF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64996" y="0"/>
            <a:ext cx="4682588" cy="5149793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xmlns="" id="{2AAC6D1E-B725-4098-AD78-3F97C0C52D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5835" y="1607249"/>
            <a:ext cx="1608728" cy="2721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8580" tIns="34290" rIns="68580" bIns="34290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6715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9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 idx="2"/>
          </p:nvPr>
        </p:nvSpPr>
        <p:spPr>
          <a:xfrm>
            <a:off x="1368100" y="29503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 idx="3"/>
          </p:nvPr>
        </p:nvSpPr>
        <p:spPr>
          <a:xfrm>
            <a:off x="4957148" y="29503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4957148" y="3514225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1368100" y="3514225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753375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flipH="1">
            <a:off x="8545229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273229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580337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54" name="Google Shape;54;p5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5"/>
          <p:cNvGrpSpPr/>
          <p:nvPr/>
        </p:nvGrpSpPr>
        <p:grpSpPr>
          <a:xfrm rot="6220639" flipH="1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57" name="Google Shape;57;p5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9">
            <a:extLst>
              <a:ext uri="{FF2B5EF4-FFF2-40B4-BE49-F238E27FC236}">
                <a16:creationId xmlns:a16="http://schemas.microsoft.com/office/drawing/2014/main" xmlns="" id="{9645783D-4919-4B3A-BD4A-B5C388E4C505}"/>
              </a:ext>
            </a:extLst>
          </p:cNvPr>
          <p:cNvSpPr/>
          <p:nvPr userDrawn="1"/>
        </p:nvSpPr>
        <p:spPr>
          <a:xfrm>
            <a:off x="303610" y="807244"/>
            <a:ext cx="8536781" cy="35290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xmlns="" id="{20C421C8-A6C9-4311-8791-41D214D3A8B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4369" y="0"/>
            <a:ext cx="308107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68580" tIns="432000" rIns="68580" bIns="34290">
            <a:noAutofit/>
          </a:bodyPr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900" baseline="0">
                <a:latin typeface="+mn-lt"/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 And Send To Back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5665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1164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CF78AAA-E5AC-40FA-9F66-F443EBF8527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243027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68580" tIns="34290" rIns="68580" bIns="34290"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5364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2893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FD031D3-99AE-43DC-84AD-FE84A0D77CF9}"/>
              </a:ext>
            </a:extLst>
          </p:cNvPr>
          <p:cNvGrpSpPr/>
          <p:nvPr userDrawn="1"/>
        </p:nvGrpSpPr>
        <p:grpSpPr>
          <a:xfrm>
            <a:off x="2532981" y="1331584"/>
            <a:ext cx="4078038" cy="2240606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75ADAA5F-DD98-4632-B971-9654C97D542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F78334A1-B210-4E36-927D-191714AE768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737A979-BF4B-4442-8F98-615E5C8F297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C7F6AD1-17A7-4E8E-89BB-DAA33E72D77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49FE1537-4C8E-4E73-8C11-12C484E448F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095359CC-3543-4570-BC9D-0CD42876519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5A4936C6-A3F3-4425-B5B0-C3269F39DA0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299C5746-3697-43F7-9135-8E4B40A4CA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7C2273B5-C391-4671-99B1-32A2AB6E832F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xmlns="" id="{DF7AE59E-9767-4B36-BBBA-9926DD625D5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724ADF23-7AF5-484E-8ACE-B4D0C0E4CDE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buFontTx/>
                  <a:buNone/>
                </a:pPr>
                <a:endParaRPr lang="en-US" kern="1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63AECA07-9269-4CB9-B260-152C432B765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800">
                <a:buClrTx/>
                <a:buFontTx/>
                <a:buNone/>
              </a:pPr>
              <a:endParaRPr lang="en-US" kern="1200" dirty="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81349A18-6896-4DD1-9E41-2DA11B96F0D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070307" y="1458747"/>
            <a:ext cx="3030602" cy="18005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68580" tIns="34290" rIns="68580" bIns="34290"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12CD2C86-D2E2-43A9-8B80-E0D93F796A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55277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9198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6358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4936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689498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848693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1000" kern="12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1000" kern="12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3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buClrTx/>
              <a:buFontTx/>
              <a:buNone/>
            </a:pPr>
            <a:endParaRPr lang="ko-KR" altLang="en-US" sz="1000" kern="12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533778" y="1220216"/>
            <a:ext cx="167418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1100" b="1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You can Resize without losing quality</a:t>
            </a:r>
            <a:endParaRPr lang="ko-KR" altLang="en-US" sz="1100" b="1" kern="1200" dirty="0">
              <a:solidFill>
                <a:prstClr val="white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533778" y="1584056"/>
            <a:ext cx="1674186" cy="57708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1100" b="1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You can Change Fill Color &amp;</a:t>
            </a:r>
          </a:p>
          <a:p>
            <a:pPr defTabSz="685800">
              <a:buClrTx/>
              <a:buFontTx/>
              <a:buNone/>
            </a:pPr>
            <a:r>
              <a:rPr lang="en-US" altLang="ko-KR" sz="1100" b="1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Line Color</a:t>
            </a:r>
            <a:endParaRPr lang="ko-KR" altLang="en-US" sz="1100" b="1" kern="1200" dirty="0">
              <a:solidFill>
                <a:prstClr val="white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540922" y="4352482"/>
            <a:ext cx="167400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1100" kern="1200" dirty="0">
                <a:solidFill>
                  <a:prstClr val="white"/>
                </a:solidFill>
                <a:latin typeface="Arial" pitchFamily="34" charset="0"/>
                <a:ea typeface="Arial Unicode MS"/>
                <a:cs typeface="Arial" pitchFamily="34" charset="0"/>
              </a:rPr>
              <a:t>www.allppt.com</a:t>
            </a:r>
            <a:endParaRPr lang="ko-KR" altLang="en-US" sz="1100" kern="1200" dirty="0">
              <a:solidFill>
                <a:prstClr val="white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540922" y="3337744"/>
            <a:ext cx="2037972" cy="1038746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defTabSz="685800">
              <a:buClrTx/>
              <a:buFontTx/>
              <a:buNone/>
            </a:pPr>
            <a:r>
              <a:rPr lang="en-US" altLang="ko-KR" sz="2100" b="1" kern="1200" dirty="0">
                <a:solidFill>
                  <a:prstClr val="white"/>
                </a:solidFill>
                <a:ea typeface="Arial Unicode MS"/>
                <a:cs typeface="Arial" pitchFamily="34" charset="0"/>
              </a:rPr>
              <a:t>FREE </a:t>
            </a:r>
          </a:p>
          <a:p>
            <a:pPr defTabSz="685800">
              <a:buClrTx/>
              <a:buFontTx/>
              <a:buNone/>
            </a:pPr>
            <a:r>
              <a:rPr lang="en-US" altLang="ko-KR" sz="2100" b="1" kern="1200" dirty="0">
                <a:solidFill>
                  <a:prstClr val="white"/>
                </a:solidFill>
                <a:ea typeface="Arial Unicode MS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0967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662665" y="1820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flipH="1">
            <a:off x="210336" y="470290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6"/>
          <p:cNvGrpSpPr/>
          <p:nvPr/>
        </p:nvGrpSpPr>
        <p:grpSpPr>
          <a:xfrm flipH="1">
            <a:off x="147050" y="539488"/>
            <a:ext cx="357775" cy="295791"/>
            <a:chOff x="-783927" y="2108838"/>
            <a:chExt cx="357775" cy="295791"/>
          </a:xfrm>
        </p:grpSpPr>
        <p:sp>
          <p:nvSpPr>
            <p:cNvPr id="65" name="Google Shape;65;p6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6"/>
          <p:cNvGrpSpPr/>
          <p:nvPr/>
        </p:nvGrpSpPr>
        <p:grpSpPr>
          <a:xfrm rot="-4467977" flipH="1">
            <a:off x="8309169" y="4499639"/>
            <a:ext cx="632709" cy="411772"/>
            <a:chOff x="-6156016" y="2887633"/>
            <a:chExt cx="683789" cy="445016"/>
          </a:xfrm>
        </p:grpSpPr>
        <p:sp>
          <p:nvSpPr>
            <p:cNvPr id="68" name="Google Shape;68;p6"/>
            <p:cNvSpPr/>
            <p:nvPr/>
          </p:nvSpPr>
          <p:spPr>
            <a:xfrm>
              <a:off x="-6156016" y="2887633"/>
              <a:ext cx="683789" cy="445016"/>
            </a:xfrm>
            <a:custGeom>
              <a:avLst/>
              <a:gdLst/>
              <a:ahLst/>
              <a:cxnLst/>
              <a:rect l="l" t="t" r="r" b="b"/>
              <a:pathLst>
                <a:path w="19548" h="12722" extrusionOk="0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6156016" y="2989040"/>
              <a:ext cx="397932" cy="343154"/>
            </a:xfrm>
            <a:custGeom>
              <a:avLst/>
              <a:gdLst/>
              <a:ahLst/>
              <a:cxnLst/>
              <a:rect l="l" t="t" r="r" b="b"/>
              <a:pathLst>
                <a:path w="11376" h="9810" extrusionOk="0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6060345" y="2943356"/>
              <a:ext cx="444596" cy="229084"/>
            </a:xfrm>
            <a:custGeom>
              <a:avLst/>
              <a:gdLst/>
              <a:ahLst/>
              <a:cxnLst/>
              <a:rect l="l" t="t" r="r" b="b"/>
              <a:pathLst>
                <a:path w="12710" h="6549" extrusionOk="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6"/>
          <p:cNvSpPr/>
          <p:nvPr/>
        </p:nvSpPr>
        <p:spPr>
          <a:xfrm flipH="1">
            <a:off x="8601440" y="2703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720000" y="672225"/>
            <a:ext cx="514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720000" y="1748800"/>
            <a:ext cx="42330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193225" y="4244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8331835" y="2842950"/>
            <a:ext cx="357775" cy="295791"/>
            <a:chOff x="-783927" y="2108838"/>
            <a:chExt cx="357775" cy="295791"/>
          </a:xfrm>
        </p:grpSpPr>
        <p:sp>
          <p:nvSpPr>
            <p:cNvPr id="100" name="Google Shape;100;p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1517352" y="1892900"/>
            <a:ext cx="2532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2326602" y="12498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517352" y="2270900"/>
            <a:ext cx="2532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3"/>
          </p:nvPr>
        </p:nvSpPr>
        <p:spPr>
          <a:xfrm>
            <a:off x="5093748" y="1892900"/>
            <a:ext cx="2532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4" hasCustomPrompt="1"/>
          </p:nvPr>
        </p:nvSpPr>
        <p:spPr>
          <a:xfrm>
            <a:off x="5902998" y="1249813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5"/>
          </p:nvPr>
        </p:nvSpPr>
        <p:spPr>
          <a:xfrm>
            <a:off x="5093898" y="2270900"/>
            <a:ext cx="2532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6"/>
          </p:nvPr>
        </p:nvSpPr>
        <p:spPr>
          <a:xfrm>
            <a:off x="1518852" y="3681875"/>
            <a:ext cx="25299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7" hasCustomPrompt="1"/>
          </p:nvPr>
        </p:nvSpPr>
        <p:spPr>
          <a:xfrm>
            <a:off x="2326602" y="30388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8"/>
          </p:nvPr>
        </p:nvSpPr>
        <p:spPr>
          <a:xfrm>
            <a:off x="1517352" y="4059888"/>
            <a:ext cx="2532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9"/>
          </p:nvPr>
        </p:nvSpPr>
        <p:spPr>
          <a:xfrm>
            <a:off x="5093898" y="3681872"/>
            <a:ext cx="2532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02998" y="30388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4"/>
          </p:nvPr>
        </p:nvSpPr>
        <p:spPr>
          <a:xfrm>
            <a:off x="5093898" y="4059888"/>
            <a:ext cx="2532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5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378050" y="28843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319451" y="23416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8589735" y="316675"/>
            <a:ext cx="357775" cy="295791"/>
            <a:chOff x="-783927" y="2108838"/>
            <a:chExt cx="357775" cy="295791"/>
          </a:xfrm>
        </p:grpSpPr>
        <p:sp>
          <p:nvSpPr>
            <p:cNvPr id="143" name="Google Shape;143;p1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3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46" name="Google Shape;146;p1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 rot="9651258">
            <a:off x="294452" y="4475444"/>
            <a:ext cx="643548" cy="377045"/>
            <a:chOff x="-1131628" y="1250953"/>
            <a:chExt cx="695437" cy="407447"/>
          </a:xfrm>
        </p:grpSpPr>
        <p:sp>
          <p:nvSpPr>
            <p:cNvPr id="150" name="Google Shape;150;p1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13"/>
          <p:cNvGrpSpPr/>
          <p:nvPr/>
        </p:nvGrpSpPr>
        <p:grpSpPr>
          <a:xfrm rot="-7140317">
            <a:off x="8304849" y="4386268"/>
            <a:ext cx="643533" cy="377037"/>
            <a:chOff x="-1131628" y="1250953"/>
            <a:chExt cx="695437" cy="407447"/>
          </a:xfrm>
        </p:grpSpPr>
        <p:sp>
          <p:nvSpPr>
            <p:cNvPr id="154" name="Google Shape;154;p1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28125" y="3993000"/>
            <a:ext cx="3447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2"/>
          </p:nvPr>
        </p:nvSpPr>
        <p:spPr>
          <a:xfrm>
            <a:off x="4968575" y="3993000"/>
            <a:ext cx="3447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title" hasCustomPrompt="1"/>
          </p:nvPr>
        </p:nvSpPr>
        <p:spPr>
          <a:xfrm>
            <a:off x="4968575" y="3546225"/>
            <a:ext cx="3447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14"/>
          <p:cNvSpPr txBox="1">
            <a:spLocks noGrp="1"/>
          </p:cNvSpPr>
          <p:nvPr>
            <p:ph type="title" idx="3" hasCustomPrompt="1"/>
          </p:nvPr>
        </p:nvSpPr>
        <p:spPr>
          <a:xfrm>
            <a:off x="728125" y="3546225"/>
            <a:ext cx="3447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4"/>
          </p:nvPr>
        </p:nvSpPr>
        <p:spPr>
          <a:xfrm>
            <a:off x="728125" y="2178775"/>
            <a:ext cx="3447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5"/>
          </p:nvPr>
        </p:nvSpPr>
        <p:spPr>
          <a:xfrm>
            <a:off x="4968575" y="2178775"/>
            <a:ext cx="3447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 idx="6" hasCustomPrompt="1"/>
          </p:nvPr>
        </p:nvSpPr>
        <p:spPr>
          <a:xfrm>
            <a:off x="4968575" y="1732000"/>
            <a:ext cx="3447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 idx="7" hasCustomPrompt="1"/>
          </p:nvPr>
        </p:nvSpPr>
        <p:spPr>
          <a:xfrm>
            <a:off x="728125" y="1732000"/>
            <a:ext cx="3447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4"/>
          <p:cNvSpPr txBox="1">
            <a:spLocks noGrp="1"/>
          </p:cNvSpPr>
          <p:nvPr>
            <p:ph type="title" idx="8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404408" y="161737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14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169" name="Google Shape;169;p1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14"/>
          <p:cNvSpPr/>
          <p:nvPr/>
        </p:nvSpPr>
        <p:spPr>
          <a:xfrm>
            <a:off x="8629576" y="771947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4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174" name="Google Shape;174;p1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8629576" y="4658147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171376" y="4505747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693000" y="3652750"/>
            <a:ext cx="424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subTitle" idx="1"/>
          </p:nvPr>
        </p:nvSpPr>
        <p:spPr>
          <a:xfrm>
            <a:off x="693000" y="982275"/>
            <a:ext cx="4241100" cy="25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8591476" y="3495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6"/>
          <p:cNvGrpSpPr/>
          <p:nvPr/>
        </p:nvGrpSpPr>
        <p:grpSpPr>
          <a:xfrm>
            <a:off x="4754960" y="316675"/>
            <a:ext cx="357775" cy="295791"/>
            <a:chOff x="-783927" y="2108838"/>
            <a:chExt cx="357775" cy="295791"/>
          </a:xfrm>
        </p:grpSpPr>
        <p:sp>
          <p:nvSpPr>
            <p:cNvPr id="207" name="Google Shape;207;p16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16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210" name="Google Shape;210;p16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6"/>
          <p:cNvSpPr/>
          <p:nvPr/>
        </p:nvSpPr>
        <p:spPr>
          <a:xfrm>
            <a:off x="250425" y="47228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5" r:id="rId11"/>
    <p:sldLayoutId id="2147483666" r:id="rId12"/>
    <p:sldLayoutId id="2147483667" r:id="rId13"/>
    <p:sldLayoutId id="2147483674" r:id="rId14"/>
    <p:sldLayoutId id="2147483676" r:id="rId15"/>
    <p:sldLayoutId id="2147483678" r:id="rId16"/>
    <p:sldLayoutId id="2147483679" r:id="rId17"/>
    <p:sldLayoutId id="2147483680" r:id="rId18"/>
    <p:sldLayoutId id="214748368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DIABETES Prediction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95" name="Google Shape;495;p39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Hillidatul Ilmi</a:t>
            </a:r>
            <a:endParaRPr sz="2400" dirty="0"/>
          </a:p>
        </p:txBody>
      </p:sp>
      <p:grpSp>
        <p:nvGrpSpPr>
          <p:cNvPr id="496" name="Google Shape;496;p39"/>
          <p:cNvGrpSpPr/>
          <p:nvPr/>
        </p:nvGrpSpPr>
        <p:grpSpPr>
          <a:xfrm rot="1083497">
            <a:off x="5142418" y="113509"/>
            <a:ext cx="1361691" cy="1675062"/>
            <a:chOff x="-6040512" y="733529"/>
            <a:chExt cx="1401404" cy="1723744"/>
          </a:xfrm>
        </p:grpSpPr>
        <p:sp>
          <p:nvSpPr>
            <p:cNvPr id="497" name="Google Shape;497;p39"/>
            <p:cNvSpPr/>
            <p:nvPr/>
          </p:nvSpPr>
          <p:spPr>
            <a:xfrm>
              <a:off x="-5035046" y="1440650"/>
              <a:ext cx="28404" cy="21198"/>
            </a:xfrm>
            <a:custGeom>
              <a:avLst/>
              <a:gdLst/>
              <a:ahLst/>
              <a:cxnLst/>
              <a:rect l="l" t="t" r="r" b="b"/>
              <a:pathLst>
                <a:path w="812" h="606" extrusionOk="0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-4985690" y="1246966"/>
              <a:ext cx="59536" cy="38513"/>
            </a:xfrm>
            <a:custGeom>
              <a:avLst/>
              <a:gdLst/>
              <a:ahLst/>
              <a:cxnLst/>
              <a:rect l="l" t="t" r="r" b="b"/>
              <a:pathLst>
                <a:path w="1702" h="1101" extrusionOk="0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-5170034" y="1329798"/>
              <a:ext cx="135373" cy="84057"/>
            </a:xfrm>
            <a:custGeom>
              <a:avLst/>
              <a:gdLst/>
              <a:ahLst/>
              <a:cxnLst/>
              <a:rect l="l" t="t" r="r" b="b"/>
              <a:pathLst>
                <a:path w="3870" h="2403" extrusionOk="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-5111198" y="1419592"/>
              <a:ext cx="48377" cy="24801"/>
            </a:xfrm>
            <a:custGeom>
              <a:avLst/>
              <a:gdLst/>
              <a:ahLst/>
              <a:cxnLst/>
              <a:rect l="l" t="t" r="r" b="b"/>
              <a:pathLst>
                <a:path w="1383" h="709" extrusionOk="0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-6040512" y="972128"/>
              <a:ext cx="1401404" cy="1485146"/>
            </a:xfrm>
            <a:custGeom>
              <a:avLst/>
              <a:gdLst/>
              <a:ahLst/>
              <a:cxnLst/>
              <a:rect l="l" t="t" r="r" b="b"/>
              <a:pathLst>
                <a:path w="40063" h="42457" extrusionOk="0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-5760462" y="1183232"/>
              <a:ext cx="927670" cy="754169"/>
            </a:xfrm>
            <a:custGeom>
              <a:avLst/>
              <a:gdLst/>
              <a:ahLst/>
              <a:cxnLst/>
              <a:rect l="l" t="t" r="r" b="b"/>
              <a:pathLst>
                <a:path w="26520" h="21560" extrusionOk="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-5649610" y="1299471"/>
              <a:ext cx="550760" cy="479611"/>
            </a:xfrm>
            <a:custGeom>
              <a:avLst/>
              <a:gdLst/>
              <a:ahLst/>
              <a:cxnLst/>
              <a:rect l="l" t="t" r="r" b="b"/>
              <a:pathLst>
                <a:path w="15745" h="13711" extrusionOk="0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-5408073" y="1398639"/>
              <a:ext cx="490105" cy="453935"/>
            </a:xfrm>
            <a:custGeom>
              <a:avLst/>
              <a:gdLst/>
              <a:ahLst/>
              <a:cxnLst/>
              <a:rect l="l" t="t" r="r" b="b"/>
              <a:pathLst>
                <a:path w="14011" h="12977" extrusionOk="0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-5632120" y="1905044"/>
              <a:ext cx="262560" cy="252066"/>
            </a:xfrm>
            <a:custGeom>
              <a:avLst/>
              <a:gdLst/>
              <a:ahLst/>
              <a:cxnLst/>
              <a:rect l="l" t="t" r="r" b="b"/>
              <a:pathLst>
                <a:path w="7506" h="7206" extrusionOk="0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-5385931" y="2006556"/>
              <a:ext cx="271935" cy="248988"/>
            </a:xfrm>
            <a:custGeom>
              <a:avLst/>
              <a:gdLst/>
              <a:ahLst/>
              <a:cxnLst/>
              <a:rect l="l" t="t" r="r" b="b"/>
              <a:pathLst>
                <a:path w="7774" h="7118" extrusionOk="0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-5886495" y="1807135"/>
              <a:ext cx="270745" cy="249652"/>
            </a:xfrm>
            <a:custGeom>
              <a:avLst/>
              <a:gdLst/>
              <a:ahLst/>
              <a:cxnLst/>
              <a:rect l="l" t="t" r="r" b="b"/>
              <a:pathLst>
                <a:path w="7740" h="7137" extrusionOk="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-5305407" y="1103443"/>
              <a:ext cx="297575" cy="175040"/>
            </a:xfrm>
            <a:custGeom>
              <a:avLst/>
              <a:gdLst/>
              <a:ahLst/>
              <a:cxnLst/>
              <a:rect l="l" t="t" r="r" b="b"/>
              <a:pathLst>
                <a:path w="8507" h="5004" extrusionOk="0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-5238910" y="733529"/>
              <a:ext cx="350115" cy="464464"/>
            </a:xfrm>
            <a:custGeom>
              <a:avLst/>
              <a:gdLst/>
              <a:ahLst/>
              <a:cxnLst/>
              <a:rect l="l" t="t" r="r" b="b"/>
              <a:pathLst>
                <a:path w="10009" h="13278" extrusionOk="0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511" name="Google Shape;511;p3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9"/>
          <p:cNvSpPr/>
          <p:nvPr/>
        </p:nvSpPr>
        <p:spPr>
          <a:xfrm>
            <a:off x="4105700" y="150145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9"/>
          <p:cNvGrpSpPr/>
          <p:nvPr/>
        </p:nvGrpSpPr>
        <p:grpSpPr>
          <a:xfrm rot="9651258">
            <a:off x="1049652" y="4433144"/>
            <a:ext cx="643548" cy="377045"/>
            <a:chOff x="-1131628" y="1250953"/>
            <a:chExt cx="695437" cy="407447"/>
          </a:xfrm>
        </p:grpSpPr>
        <p:sp>
          <p:nvSpPr>
            <p:cNvPr id="515" name="Google Shape;515;p3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 rot="-7140317">
            <a:off x="5329549" y="3847843"/>
            <a:ext cx="643533" cy="377037"/>
            <a:chOff x="-1131628" y="1250953"/>
            <a:chExt cx="695437" cy="407447"/>
          </a:xfrm>
        </p:grpSpPr>
        <p:sp>
          <p:nvSpPr>
            <p:cNvPr id="519" name="Google Shape;519;p3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6358316" y="756641"/>
            <a:ext cx="1667923" cy="4618010"/>
            <a:chOff x="6358316" y="756641"/>
            <a:chExt cx="1667923" cy="4618010"/>
          </a:xfrm>
        </p:grpSpPr>
        <p:grpSp>
          <p:nvGrpSpPr>
            <p:cNvPr id="523" name="Google Shape;523;p39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524" name="Google Shape;524;p39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041" extrusionOk="0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9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63" extrusionOk="0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9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380" extrusionOk="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867" extrusionOk="0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13" extrusionOk="0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6855" extrusionOk="0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831" extrusionOk="0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471" extrusionOk="0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69" extrusionOk="0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avLst/>
                <a:gdLst/>
                <a:ahLst/>
                <a:cxnLst/>
                <a:rect l="l" t="t" r="r" b="b"/>
                <a:pathLst>
                  <a:path w="56809" h="123456" extrusionOk="0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14711" extrusionOk="0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18248" extrusionOk="0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49607" extrusionOk="0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rgbClr val="F6B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9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12810" extrusionOk="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3838" extrusionOk="0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avLst/>
                <a:gdLst/>
                <a:ahLst/>
                <a:cxnLst/>
                <a:rect l="l" t="t" r="r" b="b"/>
                <a:pathLst>
                  <a:path w="43766" h="54310" extrusionOk="0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1668" extrusionOk="0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rgbClr val="F08F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1268" extrusionOk="0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369" extrusionOk="0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6" extrusionOk="0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3" extrusionOk="0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1747" extrusionOk="0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98" extrusionOk="0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6912" extrusionOk="0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9" name="Google Shape;549;p39"/>
            <p:cNvSpPr/>
            <p:nvPr/>
          </p:nvSpPr>
          <p:spPr>
            <a:xfrm>
              <a:off x="6725997" y="1753742"/>
              <a:ext cx="593975" cy="189125"/>
            </a:xfrm>
            <a:custGeom>
              <a:avLst/>
              <a:gdLst/>
              <a:ahLst/>
              <a:cxnLst/>
              <a:rect l="l" t="t" r="r" b="b"/>
              <a:pathLst>
                <a:path w="23759" h="7565" extrusionOk="0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550" name="Google Shape;550;p39"/>
            <p:cNvSpPr/>
            <p:nvPr/>
          </p:nvSpPr>
          <p:spPr>
            <a:xfrm>
              <a:off x="6358316" y="2523806"/>
              <a:ext cx="248775" cy="1047050"/>
            </a:xfrm>
            <a:custGeom>
              <a:avLst/>
              <a:gdLst/>
              <a:ahLst/>
              <a:cxnLst/>
              <a:rect l="l" t="t" r="r" b="b"/>
              <a:pathLst>
                <a:path w="9951" h="41882" extrusionOk="0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5"/>
          <p:cNvSpPr txBox="1"/>
          <p:nvPr/>
        </p:nvSpPr>
        <p:spPr>
          <a:xfrm>
            <a:off x="1604865" y="453970"/>
            <a:ext cx="5634135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  <a:latin typeface="Bungee" panose="020B0604020202020204" charset="0"/>
              </a:rPr>
              <a:t>Cross Validation </a:t>
            </a:r>
          </a:p>
          <a:p>
            <a:pPr algn="ctr"/>
            <a:r>
              <a:rPr lang="en-US" sz="2000" b="1" dirty="0">
                <a:solidFill>
                  <a:schemeClr val="accent6"/>
                </a:solidFill>
                <a:latin typeface="Bungee" panose="020B0604020202020204" charset="0"/>
              </a:rPr>
              <a:t>Model Machine Learning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b="12319"/>
          <a:stretch/>
        </p:blipFill>
        <p:spPr bwMode="auto">
          <a:xfrm>
            <a:off x="609600" y="1194318"/>
            <a:ext cx="4953000" cy="47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5" y="1787862"/>
            <a:ext cx="4953000" cy="53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3" y="2439591"/>
            <a:ext cx="4953002" cy="57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Chevron 25">
            <a:extLst>
              <a:ext uri="{FF2B5EF4-FFF2-40B4-BE49-F238E27FC236}">
                <a16:creationId xmlns:lc="http://schemas.openxmlformats.org/drawingml/2006/lockedCanvas" xmlns="" xmlns:a16="http://schemas.microsoft.com/office/drawing/2014/main" id="{E2A5BE4C-0413-4E8C-B0C5-4B761F90C260}"/>
              </a:ext>
            </a:extLst>
          </p:cNvPr>
          <p:cNvSpPr/>
          <p:nvPr/>
        </p:nvSpPr>
        <p:spPr>
          <a:xfrm>
            <a:off x="104699" y="1200174"/>
            <a:ext cx="400199" cy="513159"/>
          </a:xfrm>
          <a:prstGeom prst="chevr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27" name="Chevron 26">
            <a:extLst>
              <a:ext uri="{FF2B5EF4-FFF2-40B4-BE49-F238E27FC236}">
                <a16:creationId xmlns:lc="http://schemas.openxmlformats.org/drawingml/2006/lockedCanvas" xmlns="" xmlns:a16="http://schemas.microsoft.com/office/drawing/2014/main" id="{E2A5BE4C-0413-4E8C-B0C5-4B761F90C260}"/>
              </a:ext>
            </a:extLst>
          </p:cNvPr>
          <p:cNvSpPr/>
          <p:nvPr/>
        </p:nvSpPr>
        <p:spPr>
          <a:xfrm>
            <a:off x="76200" y="1809750"/>
            <a:ext cx="400199" cy="513159"/>
          </a:xfrm>
          <a:prstGeom prst="chevr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lc="http://schemas.openxmlformats.org/drawingml/2006/lockedCanvas" xmlns="" xmlns:a16="http://schemas.microsoft.com/office/drawing/2014/main" id="{E2A5BE4C-0413-4E8C-B0C5-4B761F90C260}"/>
              </a:ext>
            </a:extLst>
          </p:cNvPr>
          <p:cNvSpPr/>
          <p:nvPr/>
        </p:nvSpPr>
        <p:spPr>
          <a:xfrm>
            <a:off x="76200" y="2439591"/>
            <a:ext cx="400199" cy="513159"/>
          </a:xfrm>
          <a:prstGeom prst="chevr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30" name="Google Shape;895;p45"/>
          <p:cNvSpPr txBox="1"/>
          <p:nvPr/>
        </p:nvSpPr>
        <p:spPr>
          <a:xfrm>
            <a:off x="1642187" y="3257550"/>
            <a:ext cx="5634135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chemeClr val="accent6"/>
                </a:solidFill>
                <a:latin typeface="Bungee" panose="020B0604020202020204" charset="0"/>
              </a:rPr>
              <a:t>GridseachCV</a:t>
            </a:r>
            <a:r>
              <a:rPr lang="en-US" sz="2000" b="1" dirty="0">
                <a:solidFill>
                  <a:schemeClr val="accent6"/>
                </a:solidFill>
                <a:latin typeface="Bungee" panose="020B0604020202020204" charset="0"/>
              </a:rPr>
              <a:t>  </a:t>
            </a:r>
            <a:r>
              <a:rPr lang="en-US" sz="2000" b="1" dirty="0" smtClean="0">
                <a:solidFill>
                  <a:schemeClr val="accent6"/>
                </a:solidFill>
                <a:latin typeface="Bungee" panose="020B0604020202020204" charset="0"/>
              </a:rPr>
              <a:t>Logistic Regression</a:t>
            </a:r>
            <a:endParaRPr lang="en-US" sz="2000" b="1" dirty="0">
              <a:solidFill>
                <a:schemeClr val="accent6"/>
              </a:solidFill>
              <a:latin typeface="Bungee" panose="020B0604020202020204" charset="0"/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lc="http://schemas.openxmlformats.org/drawingml/2006/lockedCanvas" xmlns="" xmlns:a16="http://schemas.microsoft.com/office/drawing/2014/main" id="{E2A5BE4C-0413-4E8C-B0C5-4B761F90C260}"/>
              </a:ext>
            </a:extLst>
          </p:cNvPr>
          <p:cNvSpPr/>
          <p:nvPr/>
        </p:nvSpPr>
        <p:spPr>
          <a:xfrm>
            <a:off x="76200" y="3811191"/>
            <a:ext cx="400199" cy="513159"/>
          </a:xfrm>
          <a:prstGeom prst="chevr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22" y="3823243"/>
            <a:ext cx="6695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64"/>
          <p:cNvSpPr txBox="1">
            <a:spLocks noGrp="1"/>
          </p:cNvSpPr>
          <p:nvPr>
            <p:ph type="subTitle" idx="5"/>
          </p:nvPr>
        </p:nvSpPr>
        <p:spPr>
          <a:xfrm>
            <a:off x="5181600" y="1231950"/>
            <a:ext cx="373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&gt; RECALL</a:t>
            </a:r>
          </a:p>
          <a:p>
            <a:pPr marL="0" lvl="0" indent="0" algn="l"/>
            <a:r>
              <a:rPr lang="en-US" dirty="0" smtClean="0"/>
              <a:t>logistic </a:t>
            </a:r>
            <a:r>
              <a:rPr lang="en-US" dirty="0"/>
              <a:t>regression method for diagnosing diabetes of pima </a:t>
            </a:r>
            <a:r>
              <a:rPr lang="en-US" dirty="0" err="1" smtClean="0"/>
              <a:t>indians</a:t>
            </a:r>
            <a:r>
              <a:rPr lang="en-US" dirty="0" smtClean="0"/>
              <a:t>.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Where </a:t>
            </a:r>
            <a:r>
              <a:rPr lang="en-US" dirty="0"/>
              <a:t>the patient does not have diabetes or is living healthy (Class 0) </a:t>
            </a:r>
            <a:endParaRPr lang="en-US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patient has diabetes (Class 1)</a:t>
            </a:r>
            <a:endParaRPr dirty="0"/>
          </a:p>
        </p:txBody>
      </p:sp>
      <p:sp>
        <p:nvSpPr>
          <p:cNvPr id="2033" name="Google Shape;2033;p64"/>
          <p:cNvSpPr txBox="1">
            <a:spLocks noGrp="1"/>
          </p:cNvSpPr>
          <p:nvPr>
            <p:ph type="title" idx="6"/>
          </p:nvPr>
        </p:nvSpPr>
        <p:spPr>
          <a:xfrm>
            <a:off x="5029200" y="3059137"/>
            <a:ext cx="3447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/>
              <a:t>save the best models</a:t>
            </a:r>
            <a:endParaRPr sz="1600" dirty="0"/>
          </a:p>
        </p:txBody>
      </p:sp>
      <p:sp>
        <p:nvSpPr>
          <p:cNvPr id="2035" name="Google Shape;2035;p64"/>
          <p:cNvSpPr txBox="1">
            <a:spLocks noGrp="1"/>
          </p:cNvSpPr>
          <p:nvPr>
            <p:ph type="title" idx="8"/>
          </p:nvPr>
        </p:nvSpPr>
        <p:spPr>
          <a:xfrm>
            <a:off x="609600" y="398850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Classification Report Model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9750"/>
            <a:ext cx="45339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Google Shape;2032;p64"/>
          <p:cNvSpPr txBox="1">
            <a:spLocks noGrp="1"/>
          </p:cNvSpPr>
          <p:nvPr>
            <p:ph type="subTitle" idx="5"/>
          </p:nvPr>
        </p:nvSpPr>
        <p:spPr>
          <a:xfrm>
            <a:off x="183113" y="1428750"/>
            <a:ext cx="3447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Bungee" panose="020B0604020202020204" charset="0"/>
              </a:rPr>
              <a:t>&gt; Logistic Regression</a:t>
            </a:r>
            <a:endParaRPr sz="1400" dirty="0">
              <a:solidFill>
                <a:schemeClr val="bg1">
                  <a:lumMod val="20000"/>
                  <a:lumOff val="80000"/>
                </a:schemeClr>
              </a:solidFill>
              <a:latin typeface="Bungee" panose="020B060402020202020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86150"/>
            <a:ext cx="2914650" cy="55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56"/>
          <p:cNvSpPr/>
          <p:nvPr/>
        </p:nvSpPr>
        <p:spPr>
          <a:xfrm>
            <a:off x="6159100" y="4229100"/>
            <a:ext cx="1870475" cy="1028700"/>
          </a:xfrm>
          <a:custGeom>
            <a:avLst/>
            <a:gdLst/>
            <a:ahLst/>
            <a:cxnLst/>
            <a:rect l="l" t="t" r="r" b="b"/>
            <a:pathLst>
              <a:path w="74819" h="41148" extrusionOk="0">
                <a:moveTo>
                  <a:pt x="0" y="238"/>
                </a:moveTo>
                <a:lnTo>
                  <a:pt x="70628" y="0"/>
                </a:lnTo>
                <a:lnTo>
                  <a:pt x="74057" y="20574"/>
                </a:lnTo>
                <a:lnTo>
                  <a:pt x="74819" y="41148"/>
                </a:lnTo>
                <a:lnTo>
                  <a:pt x="1667" y="41148"/>
                </a:lnTo>
                <a:lnTo>
                  <a:pt x="429" y="190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606" name="Google Shape;1606;p56"/>
          <p:cNvSpPr/>
          <p:nvPr/>
        </p:nvSpPr>
        <p:spPr>
          <a:xfrm>
            <a:off x="5272263" y="81075"/>
            <a:ext cx="3443100" cy="344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9" name="Google Shape;1609;p56"/>
          <p:cNvGrpSpPr/>
          <p:nvPr/>
        </p:nvGrpSpPr>
        <p:grpSpPr>
          <a:xfrm flipH="1">
            <a:off x="5552974" y="-140977"/>
            <a:ext cx="2881672" cy="5284465"/>
            <a:chOff x="4396225" y="489950"/>
            <a:chExt cx="1215075" cy="2105700"/>
          </a:xfrm>
        </p:grpSpPr>
        <p:sp>
          <p:nvSpPr>
            <p:cNvPr id="1610" name="Google Shape;1610;p56"/>
            <p:cNvSpPr/>
            <p:nvPr/>
          </p:nvSpPr>
          <p:spPr>
            <a:xfrm>
              <a:off x="4553850" y="489950"/>
              <a:ext cx="1057450" cy="1745450"/>
            </a:xfrm>
            <a:custGeom>
              <a:avLst/>
              <a:gdLst/>
              <a:ahLst/>
              <a:cxnLst/>
              <a:rect l="l" t="t" r="r" b="b"/>
              <a:pathLst>
                <a:path w="42298" h="69818" extrusionOk="0">
                  <a:moveTo>
                    <a:pt x="38528" y="1"/>
                  </a:moveTo>
                  <a:lnTo>
                    <a:pt x="9373" y="1702"/>
                  </a:lnTo>
                  <a:cubicBezTo>
                    <a:pt x="9373" y="1702"/>
                    <a:pt x="334" y="35526"/>
                    <a:pt x="0" y="48969"/>
                  </a:cubicBezTo>
                  <a:cubicBezTo>
                    <a:pt x="6738" y="65214"/>
                    <a:pt x="9373" y="69818"/>
                    <a:pt x="9373" y="69818"/>
                  </a:cubicBezTo>
                  <a:lnTo>
                    <a:pt x="32056" y="69818"/>
                  </a:lnTo>
                  <a:cubicBezTo>
                    <a:pt x="32056" y="69818"/>
                    <a:pt x="34758" y="58476"/>
                    <a:pt x="38528" y="34792"/>
                  </a:cubicBezTo>
                  <a:cubicBezTo>
                    <a:pt x="42297" y="11075"/>
                    <a:pt x="38528" y="1"/>
                    <a:pt x="38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6"/>
            <p:cNvSpPr/>
            <p:nvPr/>
          </p:nvSpPr>
          <p:spPr>
            <a:xfrm>
              <a:off x="4663925" y="827700"/>
              <a:ext cx="695525" cy="1407700"/>
            </a:xfrm>
            <a:custGeom>
              <a:avLst/>
              <a:gdLst/>
              <a:ahLst/>
              <a:cxnLst/>
              <a:rect l="l" t="t" r="r" b="b"/>
              <a:pathLst>
                <a:path w="27821" h="56308" extrusionOk="0">
                  <a:moveTo>
                    <a:pt x="27820" y="1"/>
                  </a:moveTo>
                  <a:lnTo>
                    <a:pt x="4970" y="24985"/>
                  </a:lnTo>
                  <a:lnTo>
                    <a:pt x="0" y="45767"/>
                  </a:lnTo>
                  <a:cubicBezTo>
                    <a:pt x="3503" y="53739"/>
                    <a:pt x="4970" y="56308"/>
                    <a:pt x="4970" y="56308"/>
                  </a:cubicBezTo>
                  <a:lnTo>
                    <a:pt x="21282" y="56308"/>
                  </a:lnTo>
                  <a:cubicBezTo>
                    <a:pt x="19681" y="49369"/>
                    <a:pt x="16912" y="37060"/>
                    <a:pt x="16912" y="34559"/>
                  </a:cubicBezTo>
                  <a:cubicBezTo>
                    <a:pt x="16946" y="31023"/>
                    <a:pt x="27820" y="2"/>
                    <a:pt x="27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6"/>
            <p:cNvSpPr/>
            <p:nvPr/>
          </p:nvSpPr>
          <p:spPr>
            <a:xfrm>
              <a:off x="4574700" y="512475"/>
              <a:ext cx="561250" cy="995750"/>
            </a:xfrm>
            <a:custGeom>
              <a:avLst/>
              <a:gdLst/>
              <a:ahLst/>
              <a:cxnLst/>
              <a:rect l="l" t="t" r="r" b="b"/>
              <a:pathLst>
                <a:path w="22450" h="39830" extrusionOk="0">
                  <a:moveTo>
                    <a:pt x="22449" y="1"/>
                  </a:moveTo>
                  <a:lnTo>
                    <a:pt x="8539" y="801"/>
                  </a:lnTo>
                  <a:cubicBezTo>
                    <a:pt x="8539" y="801"/>
                    <a:pt x="2268" y="24218"/>
                    <a:pt x="0" y="39829"/>
                  </a:cubicBezTo>
                  <a:lnTo>
                    <a:pt x="100" y="39796"/>
                  </a:lnTo>
                  <a:cubicBezTo>
                    <a:pt x="4503" y="38128"/>
                    <a:pt x="18814" y="7839"/>
                    <a:pt x="22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6"/>
            <p:cNvSpPr/>
            <p:nvPr/>
          </p:nvSpPr>
          <p:spPr>
            <a:xfrm>
              <a:off x="4426250" y="532425"/>
              <a:ext cx="959875" cy="2063225"/>
            </a:xfrm>
            <a:custGeom>
              <a:avLst/>
              <a:gdLst/>
              <a:ahLst/>
              <a:cxnLst/>
              <a:rect l="l" t="t" r="r" b="b"/>
              <a:pathLst>
                <a:path w="38395" h="82529" extrusionOk="0">
                  <a:moveTo>
                    <a:pt x="27762" y="1"/>
                  </a:moveTo>
                  <a:cubicBezTo>
                    <a:pt x="26810" y="1"/>
                    <a:pt x="25776" y="106"/>
                    <a:pt x="24651" y="337"/>
                  </a:cubicBezTo>
                  <a:cubicBezTo>
                    <a:pt x="24651" y="337"/>
                    <a:pt x="24648" y="337"/>
                    <a:pt x="24640" y="337"/>
                  </a:cubicBezTo>
                  <a:cubicBezTo>
                    <a:pt x="24435" y="337"/>
                    <a:pt x="21423" y="461"/>
                    <a:pt x="17913" y="7609"/>
                  </a:cubicBezTo>
                  <a:cubicBezTo>
                    <a:pt x="14277" y="15014"/>
                    <a:pt x="1868" y="43701"/>
                    <a:pt x="934" y="46670"/>
                  </a:cubicBezTo>
                  <a:cubicBezTo>
                    <a:pt x="0" y="49639"/>
                    <a:pt x="12776" y="82529"/>
                    <a:pt x="12776" y="82529"/>
                  </a:cubicBezTo>
                  <a:lnTo>
                    <a:pt x="31123" y="82529"/>
                  </a:lnTo>
                  <a:lnTo>
                    <a:pt x="19948" y="49939"/>
                  </a:lnTo>
                  <a:lnTo>
                    <a:pt x="38395" y="9510"/>
                  </a:lnTo>
                  <a:cubicBezTo>
                    <a:pt x="38395" y="9510"/>
                    <a:pt x="36837" y="1"/>
                    <a:pt x="27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6"/>
            <p:cNvSpPr/>
            <p:nvPr/>
          </p:nvSpPr>
          <p:spPr>
            <a:xfrm>
              <a:off x="4720625" y="1060375"/>
              <a:ext cx="298575" cy="298575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71" y="0"/>
                  </a:moveTo>
                  <a:cubicBezTo>
                    <a:pt x="2669" y="0"/>
                    <a:pt x="1" y="2702"/>
                    <a:pt x="1" y="5971"/>
                  </a:cubicBezTo>
                  <a:cubicBezTo>
                    <a:pt x="1" y="9274"/>
                    <a:pt x="2669" y="11942"/>
                    <a:pt x="5971" y="11942"/>
                  </a:cubicBezTo>
                  <a:cubicBezTo>
                    <a:pt x="9274" y="11942"/>
                    <a:pt x="11942" y="9274"/>
                    <a:pt x="11942" y="5971"/>
                  </a:cubicBezTo>
                  <a:cubicBezTo>
                    <a:pt x="11942" y="2702"/>
                    <a:pt x="9274" y="0"/>
                    <a:pt x="5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6"/>
            <p:cNvSpPr/>
            <p:nvPr/>
          </p:nvSpPr>
          <p:spPr>
            <a:xfrm>
              <a:off x="4728975" y="1142925"/>
              <a:ext cx="313050" cy="217650"/>
            </a:xfrm>
            <a:custGeom>
              <a:avLst/>
              <a:gdLst/>
              <a:ahLst/>
              <a:cxnLst/>
              <a:rect l="l" t="t" r="r" b="b"/>
              <a:pathLst>
                <a:path w="12522" h="8706" extrusionOk="0">
                  <a:moveTo>
                    <a:pt x="10975" y="1"/>
                  </a:moveTo>
                  <a:lnTo>
                    <a:pt x="10975" y="34"/>
                  </a:lnTo>
                  <a:cubicBezTo>
                    <a:pt x="10986" y="57"/>
                    <a:pt x="10998" y="80"/>
                    <a:pt x="11009" y="103"/>
                  </a:cubicBezTo>
                  <a:lnTo>
                    <a:pt x="11009" y="103"/>
                  </a:lnTo>
                  <a:cubicBezTo>
                    <a:pt x="10998" y="69"/>
                    <a:pt x="10986" y="35"/>
                    <a:pt x="10975" y="1"/>
                  </a:cubicBezTo>
                  <a:close/>
                  <a:moveTo>
                    <a:pt x="11009" y="103"/>
                  </a:moveTo>
                  <a:lnTo>
                    <a:pt x="11009" y="103"/>
                  </a:lnTo>
                  <a:cubicBezTo>
                    <a:pt x="11976" y="3045"/>
                    <a:pt x="10541" y="6286"/>
                    <a:pt x="7672" y="7506"/>
                  </a:cubicBezTo>
                  <a:cubicBezTo>
                    <a:pt x="6922" y="7816"/>
                    <a:pt x="6141" y="7964"/>
                    <a:pt x="5370" y="7964"/>
                  </a:cubicBezTo>
                  <a:cubicBezTo>
                    <a:pt x="3160" y="7964"/>
                    <a:pt x="1039" y="6748"/>
                    <a:pt x="0" y="4671"/>
                  </a:cubicBezTo>
                  <a:lnTo>
                    <a:pt x="0" y="4671"/>
                  </a:lnTo>
                  <a:cubicBezTo>
                    <a:pt x="865" y="7164"/>
                    <a:pt x="3185" y="8706"/>
                    <a:pt x="5658" y="8706"/>
                  </a:cubicBezTo>
                  <a:cubicBezTo>
                    <a:pt x="6428" y="8706"/>
                    <a:pt x="7212" y="8557"/>
                    <a:pt x="7972" y="8240"/>
                  </a:cubicBezTo>
                  <a:cubicBezTo>
                    <a:pt x="11118" y="6882"/>
                    <a:pt x="12521" y="3159"/>
                    <a:pt x="11009" y="1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6"/>
            <p:cNvSpPr/>
            <p:nvPr/>
          </p:nvSpPr>
          <p:spPr>
            <a:xfrm>
              <a:off x="4788175" y="532425"/>
              <a:ext cx="597950" cy="590500"/>
            </a:xfrm>
            <a:custGeom>
              <a:avLst/>
              <a:gdLst/>
              <a:ahLst/>
              <a:cxnLst/>
              <a:rect l="l" t="t" r="r" b="b"/>
              <a:pathLst>
                <a:path w="23918" h="23620" extrusionOk="0">
                  <a:moveTo>
                    <a:pt x="13285" y="1"/>
                  </a:moveTo>
                  <a:cubicBezTo>
                    <a:pt x="12333" y="1"/>
                    <a:pt x="11299" y="106"/>
                    <a:pt x="10174" y="337"/>
                  </a:cubicBezTo>
                  <a:cubicBezTo>
                    <a:pt x="10174" y="337"/>
                    <a:pt x="10171" y="337"/>
                    <a:pt x="10163" y="337"/>
                  </a:cubicBezTo>
                  <a:cubicBezTo>
                    <a:pt x="9958" y="337"/>
                    <a:pt x="6946" y="461"/>
                    <a:pt x="3436" y="7609"/>
                  </a:cubicBezTo>
                  <a:cubicBezTo>
                    <a:pt x="2636" y="9243"/>
                    <a:pt x="1435" y="11878"/>
                    <a:pt x="0" y="15047"/>
                  </a:cubicBezTo>
                  <a:cubicBezTo>
                    <a:pt x="4537" y="15081"/>
                    <a:pt x="13610" y="16181"/>
                    <a:pt x="17446" y="23620"/>
                  </a:cubicBezTo>
                  <a:lnTo>
                    <a:pt x="23918" y="9510"/>
                  </a:lnTo>
                  <a:cubicBezTo>
                    <a:pt x="23918" y="9510"/>
                    <a:pt x="22360" y="1"/>
                    <a:pt x="13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4441250" y="1480675"/>
              <a:ext cx="229375" cy="509550"/>
            </a:xfrm>
            <a:custGeom>
              <a:avLst/>
              <a:gdLst/>
              <a:ahLst/>
              <a:cxnLst/>
              <a:rect l="l" t="t" r="r" b="b"/>
              <a:pathLst>
                <a:path w="9175" h="20382" extrusionOk="0">
                  <a:moveTo>
                    <a:pt x="3904" y="0"/>
                  </a:moveTo>
                  <a:lnTo>
                    <a:pt x="3904" y="0"/>
                  </a:lnTo>
                  <a:cubicBezTo>
                    <a:pt x="2002" y="4437"/>
                    <a:pt x="635" y="7839"/>
                    <a:pt x="334" y="8773"/>
                  </a:cubicBezTo>
                  <a:cubicBezTo>
                    <a:pt x="1" y="9807"/>
                    <a:pt x="1402" y="14611"/>
                    <a:pt x="3337" y="20382"/>
                  </a:cubicBezTo>
                  <a:cubicBezTo>
                    <a:pt x="9174" y="9707"/>
                    <a:pt x="5605" y="2469"/>
                    <a:pt x="3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6"/>
            <p:cNvSpPr/>
            <p:nvPr/>
          </p:nvSpPr>
          <p:spPr>
            <a:xfrm>
              <a:off x="4875725" y="1649125"/>
              <a:ext cx="49250" cy="130950"/>
            </a:xfrm>
            <a:custGeom>
              <a:avLst/>
              <a:gdLst/>
              <a:ahLst/>
              <a:cxnLst/>
              <a:rect l="l" t="t" r="r" b="b"/>
              <a:pathLst>
                <a:path w="1970" h="5238" fill="none" extrusionOk="0">
                  <a:moveTo>
                    <a:pt x="1969" y="5237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6"/>
            <p:cNvSpPr/>
            <p:nvPr/>
          </p:nvSpPr>
          <p:spPr>
            <a:xfrm>
              <a:off x="4835700" y="1170450"/>
              <a:ext cx="53400" cy="54225"/>
            </a:xfrm>
            <a:custGeom>
              <a:avLst/>
              <a:gdLst/>
              <a:ahLst/>
              <a:cxnLst/>
              <a:rect l="l" t="t" r="r" b="b"/>
              <a:pathLst>
                <a:path w="213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068"/>
                  </a:cubicBezTo>
                  <a:cubicBezTo>
                    <a:pt x="1" y="1668"/>
                    <a:pt x="468" y="2169"/>
                    <a:pt x="1068" y="2169"/>
                  </a:cubicBezTo>
                  <a:cubicBezTo>
                    <a:pt x="1669" y="2169"/>
                    <a:pt x="2136" y="1668"/>
                    <a:pt x="2136" y="1068"/>
                  </a:cubicBezTo>
                  <a:cubicBezTo>
                    <a:pt x="2136" y="501"/>
                    <a:pt x="1669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4808200" y="1142925"/>
              <a:ext cx="108425" cy="108450"/>
            </a:xfrm>
            <a:custGeom>
              <a:avLst/>
              <a:gdLst/>
              <a:ahLst/>
              <a:cxnLst/>
              <a:rect l="l" t="t" r="r" b="b"/>
              <a:pathLst>
                <a:path w="4337" h="4338" fill="none" extrusionOk="0">
                  <a:moveTo>
                    <a:pt x="4336" y="2169"/>
                  </a:moveTo>
                  <a:cubicBezTo>
                    <a:pt x="4336" y="3370"/>
                    <a:pt x="3369" y="4337"/>
                    <a:pt x="2168" y="4337"/>
                  </a:cubicBezTo>
                  <a:cubicBezTo>
                    <a:pt x="967" y="4337"/>
                    <a:pt x="0" y="3370"/>
                    <a:pt x="0" y="2169"/>
                  </a:cubicBezTo>
                  <a:cubicBezTo>
                    <a:pt x="0" y="968"/>
                    <a:pt x="967" y="1"/>
                    <a:pt x="2168" y="1"/>
                  </a:cubicBezTo>
                  <a:cubicBezTo>
                    <a:pt x="3369" y="1"/>
                    <a:pt x="4336" y="968"/>
                    <a:pt x="4336" y="216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6"/>
            <p:cNvSpPr/>
            <p:nvPr/>
          </p:nvSpPr>
          <p:spPr>
            <a:xfrm>
              <a:off x="5092225" y="1122925"/>
              <a:ext cx="454850" cy="540700"/>
            </a:xfrm>
            <a:custGeom>
              <a:avLst/>
              <a:gdLst/>
              <a:ahLst/>
              <a:cxnLst/>
              <a:rect l="l" t="t" r="r" b="b"/>
              <a:pathLst>
                <a:path w="18194" h="21628" extrusionOk="0">
                  <a:moveTo>
                    <a:pt x="18194" y="0"/>
                  </a:moveTo>
                  <a:lnTo>
                    <a:pt x="18194" y="0"/>
                  </a:lnTo>
                  <a:cubicBezTo>
                    <a:pt x="18127" y="133"/>
                    <a:pt x="11822" y="11275"/>
                    <a:pt x="6152" y="15411"/>
                  </a:cubicBezTo>
                  <a:cubicBezTo>
                    <a:pt x="1612" y="18723"/>
                    <a:pt x="1" y="21628"/>
                    <a:pt x="1678" y="21628"/>
                  </a:cubicBezTo>
                  <a:cubicBezTo>
                    <a:pt x="2096" y="21628"/>
                    <a:pt x="2718" y="21448"/>
                    <a:pt x="3550" y="21048"/>
                  </a:cubicBezTo>
                  <a:cubicBezTo>
                    <a:pt x="6418" y="19647"/>
                    <a:pt x="13157" y="12976"/>
                    <a:pt x="17093" y="8906"/>
                  </a:cubicBezTo>
                  <a:cubicBezTo>
                    <a:pt x="17593" y="5704"/>
                    <a:pt x="17960" y="2735"/>
                    <a:pt x="18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6"/>
            <p:cNvSpPr/>
            <p:nvPr/>
          </p:nvSpPr>
          <p:spPr>
            <a:xfrm>
              <a:off x="4549675" y="1026175"/>
              <a:ext cx="102600" cy="335275"/>
            </a:xfrm>
            <a:custGeom>
              <a:avLst/>
              <a:gdLst/>
              <a:ahLst/>
              <a:cxnLst/>
              <a:rect l="l" t="t" r="r" b="b"/>
              <a:pathLst>
                <a:path w="4104" h="13411" extrusionOk="0">
                  <a:moveTo>
                    <a:pt x="4103" y="1"/>
                  </a:moveTo>
                  <a:lnTo>
                    <a:pt x="4103" y="1"/>
                  </a:lnTo>
                  <a:cubicBezTo>
                    <a:pt x="0" y="3503"/>
                    <a:pt x="0" y="9874"/>
                    <a:pt x="4103" y="13410"/>
                  </a:cubicBezTo>
                  <a:cubicBezTo>
                    <a:pt x="3169" y="11275"/>
                    <a:pt x="2702" y="9007"/>
                    <a:pt x="2702" y="6705"/>
                  </a:cubicBezTo>
                  <a:cubicBezTo>
                    <a:pt x="2702" y="4404"/>
                    <a:pt x="3169" y="2102"/>
                    <a:pt x="4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6"/>
            <p:cNvSpPr/>
            <p:nvPr/>
          </p:nvSpPr>
          <p:spPr>
            <a:xfrm>
              <a:off x="4396225" y="953625"/>
              <a:ext cx="146800" cy="479525"/>
            </a:xfrm>
            <a:custGeom>
              <a:avLst/>
              <a:gdLst/>
              <a:ahLst/>
              <a:cxnLst/>
              <a:rect l="l" t="t" r="r" b="b"/>
              <a:pathLst>
                <a:path w="5872" h="19181" extrusionOk="0">
                  <a:moveTo>
                    <a:pt x="5871" y="0"/>
                  </a:moveTo>
                  <a:cubicBezTo>
                    <a:pt x="1" y="5037"/>
                    <a:pt x="1" y="14144"/>
                    <a:pt x="5871" y="19181"/>
                  </a:cubicBezTo>
                  <a:cubicBezTo>
                    <a:pt x="4537" y="16179"/>
                    <a:pt x="3870" y="12910"/>
                    <a:pt x="3870" y="9607"/>
                  </a:cubicBezTo>
                  <a:cubicBezTo>
                    <a:pt x="3870" y="6305"/>
                    <a:pt x="4537" y="3036"/>
                    <a:pt x="5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6"/>
            <p:cNvSpPr/>
            <p:nvPr/>
          </p:nvSpPr>
          <p:spPr>
            <a:xfrm>
              <a:off x="5086725" y="1026175"/>
              <a:ext cx="103425" cy="335275"/>
            </a:xfrm>
            <a:custGeom>
              <a:avLst/>
              <a:gdLst/>
              <a:ahLst/>
              <a:cxnLst/>
              <a:rect l="l" t="t" r="r" b="b"/>
              <a:pathLst>
                <a:path w="4137" h="13411" extrusionOk="0">
                  <a:moveTo>
                    <a:pt x="0" y="1"/>
                  </a:moveTo>
                  <a:lnTo>
                    <a:pt x="0" y="1"/>
                  </a:lnTo>
                  <a:cubicBezTo>
                    <a:pt x="934" y="2102"/>
                    <a:pt x="1435" y="4404"/>
                    <a:pt x="1435" y="6705"/>
                  </a:cubicBezTo>
                  <a:cubicBezTo>
                    <a:pt x="1435" y="9007"/>
                    <a:pt x="934" y="11275"/>
                    <a:pt x="0" y="13410"/>
                  </a:cubicBezTo>
                  <a:cubicBezTo>
                    <a:pt x="4137" y="9874"/>
                    <a:pt x="4137" y="350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6"/>
            <p:cNvSpPr/>
            <p:nvPr/>
          </p:nvSpPr>
          <p:spPr>
            <a:xfrm>
              <a:off x="5195975" y="953625"/>
              <a:ext cx="147625" cy="479525"/>
            </a:xfrm>
            <a:custGeom>
              <a:avLst/>
              <a:gdLst/>
              <a:ahLst/>
              <a:cxnLst/>
              <a:rect l="l" t="t" r="r" b="b"/>
              <a:pathLst>
                <a:path w="5905" h="19181" extrusionOk="0">
                  <a:moveTo>
                    <a:pt x="0" y="0"/>
                  </a:moveTo>
                  <a:lnTo>
                    <a:pt x="0" y="0"/>
                  </a:lnTo>
                  <a:cubicBezTo>
                    <a:pt x="1334" y="3036"/>
                    <a:pt x="2035" y="6305"/>
                    <a:pt x="2035" y="9607"/>
                  </a:cubicBezTo>
                  <a:cubicBezTo>
                    <a:pt x="2035" y="12910"/>
                    <a:pt x="1334" y="16179"/>
                    <a:pt x="0" y="19181"/>
                  </a:cubicBezTo>
                  <a:cubicBezTo>
                    <a:pt x="5904" y="14144"/>
                    <a:pt x="5904" y="503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6" name="Google Shape;1626;p56"/>
          <p:cNvSpPr/>
          <p:nvPr/>
        </p:nvSpPr>
        <p:spPr>
          <a:xfrm>
            <a:off x="8360249" y="386470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56"/>
          <p:cNvSpPr/>
          <p:nvPr/>
        </p:nvSpPr>
        <p:spPr>
          <a:xfrm>
            <a:off x="4524800" y="43132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8" name="Google Shape;1628;p56"/>
          <p:cNvGrpSpPr/>
          <p:nvPr/>
        </p:nvGrpSpPr>
        <p:grpSpPr>
          <a:xfrm rot="-7140317">
            <a:off x="5186674" y="3362068"/>
            <a:ext cx="643533" cy="377037"/>
            <a:chOff x="-1131628" y="1250953"/>
            <a:chExt cx="695437" cy="407447"/>
          </a:xfrm>
        </p:grpSpPr>
        <p:sp>
          <p:nvSpPr>
            <p:cNvPr id="1629" name="Google Shape;1629;p56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6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6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369;p52"/>
          <p:cNvSpPr txBox="1">
            <a:spLocks/>
          </p:cNvSpPr>
          <p:nvPr/>
        </p:nvSpPr>
        <p:spPr>
          <a:xfrm>
            <a:off x="1219200" y="1076829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dirty="0" smtClean="0">
                <a:solidFill>
                  <a:schemeClr val="accent1"/>
                </a:solidFill>
                <a:latin typeface="Bungee" panose="020B0604020202020204" charset="0"/>
              </a:rPr>
              <a:t>04</a:t>
            </a:r>
            <a:endParaRPr lang="en" sz="6000" dirty="0">
              <a:solidFill>
                <a:schemeClr val="accent1"/>
              </a:solidFill>
              <a:latin typeface="Bungee" panose="020B0604020202020204" charset="0"/>
            </a:endParaRPr>
          </a:p>
        </p:txBody>
      </p:sp>
      <p:sp>
        <p:nvSpPr>
          <p:cNvPr id="33" name="Google Shape;1368;p52"/>
          <p:cNvSpPr txBox="1">
            <a:spLocks noGrp="1"/>
          </p:cNvSpPr>
          <p:nvPr>
            <p:ph type="title"/>
          </p:nvPr>
        </p:nvSpPr>
        <p:spPr>
          <a:xfrm>
            <a:off x="228600" y="2581350"/>
            <a:ext cx="5298636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b="1" dirty="0">
                <a:solidFill>
                  <a:schemeClr val="bg2"/>
                </a:solidFill>
              </a:rPr>
              <a:t>Diabetes Disease </a:t>
            </a:r>
            <a:r>
              <a:rPr lang="en-US" sz="5400" b="1" dirty="0"/>
              <a:t>Prediction</a:t>
            </a:r>
            <a:endParaRPr sz="5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54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/>
              <a:t>Diabetes diagnostics for women aged at least 21 years of Indian Pima </a:t>
            </a:r>
            <a:r>
              <a:rPr lang="en-US" sz="1800" b="1" dirty="0" smtClean="0"/>
              <a:t>descent </a:t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diabetic</a:t>
            </a:r>
            <a:endParaRPr sz="1800" dirty="0"/>
          </a:p>
        </p:txBody>
      </p:sp>
      <p:pic>
        <p:nvPicPr>
          <p:cNvPr id="4098" name="Picture 2" descr="C:\Users\AVITA\Downloads\Pima_Indians_posit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82" y="1657350"/>
            <a:ext cx="7115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54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/>
              <a:t>Diabetes diagnostics for women aged at least 21 years of Indian Pima </a:t>
            </a:r>
            <a:r>
              <a:rPr lang="en-US" sz="1800" b="1" dirty="0" smtClean="0"/>
              <a:t>descent </a:t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Not diabetic</a:t>
            </a:r>
            <a:endParaRPr sz="1800" dirty="0"/>
          </a:p>
        </p:txBody>
      </p:sp>
      <p:pic>
        <p:nvPicPr>
          <p:cNvPr id="5122" name="Picture 2" descr="C:\Users\AVITA\Downloads\Pima_Indians_negativ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0"/>
          <a:stretch/>
        </p:blipFill>
        <p:spPr bwMode="auto">
          <a:xfrm>
            <a:off x="976313" y="1733550"/>
            <a:ext cx="7191375" cy="291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54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 smtClean="0"/>
              <a:t>conclusion</a:t>
            </a:r>
            <a:endParaRPr sz="1800" dirty="0"/>
          </a:p>
        </p:txBody>
      </p:sp>
      <p:sp>
        <p:nvSpPr>
          <p:cNvPr id="139" name="Block Arc 138">
            <a:extLst>
              <a:ext uri="{FF2B5EF4-FFF2-40B4-BE49-F238E27FC236}">
                <a16:creationId xmlns:a16="http://schemas.microsoft.com/office/drawing/2014/main" xmlns="" id="{DC13F6EC-70B8-495E-8A9E-FBE2F5AB0A6C}"/>
              </a:ext>
            </a:extLst>
          </p:cNvPr>
          <p:cNvSpPr/>
          <p:nvPr/>
        </p:nvSpPr>
        <p:spPr>
          <a:xfrm>
            <a:off x="3764099" y="2116278"/>
            <a:ext cx="1620000" cy="1620000"/>
          </a:xfrm>
          <a:prstGeom prst="blockArc">
            <a:avLst>
              <a:gd name="adj1" fmla="val 10800000"/>
              <a:gd name="adj2" fmla="val 18530"/>
              <a:gd name="adj3" fmla="val 14279"/>
            </a:avLst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>
              <a:buClrTx/>
            </a:pPr>
            <a:endParaRPr lang="ko-KR" altLang="en-US" sz="2000" kern="1200">
              <a:solidFill>
                <a:prstClr val="black"/>
              </a:solidFill>
            </a:endParaRPr>
          </a:p>
        </p:txBody>
      </p:sp>
      <p:sp>
        <p:nvSpPr>
          <p:cNvPr id="140" name="Block Arc 139">
            <a:extLst>
              <a:ext uri="{FF2B5EF4-FFF2-40B4-BE49-F238E27FC236}">
                <a16:creationId xmlns:a16="http://schemas.microsoft.com/office/drawing/2014/main" xmlns="" id="{9D0C9618-CF55-402B-A148-0CBEB9F3DE52}"/>
              </a:ext>
            </a:extLst>
          </p:cNvPr>
          <p:cNvSpPr/>
          <p:nvPr/>
        </p:nvSpPr>
        <p:spPr>
          <a:xfrm>
            <a:off x="3224099" y="1576278"/>
            <a:ext cx="2700000" cy="2700000"/>
          </a:xfrm>
          <a:prstGeom prst="blockArc">
            <a:avLst>
              <a:gd name="adj1" fmla="val 14041284"/>
              <a:gd name="adj2" fmla="val 8836579"/>
              <a:gd name="adj3" fmla="val 8302"/>
            </a:avLst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8579" tIns="34289" rIns="68579" bIns="34289" rtlCol="0" anchor="ctr"/>
          <a:lstStyle/>
          <a:p>
            <a:pPr algn="ctr" defTabSz="685783">
              <a:buClrTx/>
            </a:pPr>
            <a:endParaRPr lang="ko-KR" altLang="en-US" sz="2000" b="1" kern="120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1" name="Block Arc 140">
            <a:extLst>
              <a:ext uri="{FF2B5EF4-FFF2-40B4-BE49-F238E27FC236}">
                <a16:creationId xmlns:a16="http://schemas.microsoft.com/office/drawing/2014/main" xmlns="" id="{A9CC16A7-51E6-4DCF-83E3-C588E31B0223}"/>
              </a:ext>
            </a:extLst>
          </p:cNvPr>
          <p:cNvSpPr/>
          <p:nvPr/>
        </p:nvSpPr>
        <p:spPr>
          <a:xfrm>
            <a:off x="3494099" y="1846278"/>
            <a:ext cx="2160000" cy="2160000"/>
          </a:xfrm>
          <a:prstGeom prst="blockArc">
            <a:avLst>
              <a:gd name="adj1" fmla="val 13129852"/>
              <a:gd name="adj2" fmla="val 5419760"/>
              <a:gd name="adj3" fmla="val 10687"/>
            </a:avLst>
          </a:prstGeom>
          <a:solidFill>
            <a:srgbClr val="C2E49C"/>
          </a:solidFill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79" tIns="34289" rIns="68579" bIns="34289" rtlCol="0" anchor="ctr"/>
          <a:lstStyle/>
          <a:p>
            <a:pPr algn="ctr" defTabSz="685783">
              <a:buClrTx/>
            </a:pPr>
            <a:endParaRPr lang="ko-KR" altLang="en-US" sz="2000" kern="1200">
              <a:solidFill>
                <a:prstClr val="black"/>
              </a:solidFill>
            </a:endParaRPr>
          </a:p>
        </p:txBody>
      </p:sp>
      <p:sp>
        <p:nvSpPr>
          <p:cNvPr id="142" name="Block Arc 141">
            <a:extLst>
              <a:ext uri="{FF2B5EF4-FFF2-40B4-BE49-F238E27FC236}">
                <a16:creationId xmlns:a16="http://schemas.microsoft.com/office/drawing/2014/main" xmlns="" id="{3B2F6ACE-DAA6-4877-A12A-88B1259F1AC0}"/>
              </a:ext>
            </a:extLst>
          </p:cNvPr>
          <p:cNvSpPr/>
          <p:nvPr/>
        </p:nvSpPr>
        <p:spPr>
          <a:xfrm>
            <a:off x="4034099" y="2386278"/>
            <a:ext cx="1080000" cy="1080000"/>
          </a:xfrm>
          <a:prstGeom prst="blockArc">
            <a:avLst>
              <a:gd name="adj1" fmla="val 4048046"/>
              <a:gd name="adj2" fmla="val 13393565"/>
              <a:gd name="adj3" fmla="val 21513"/>
            </a:avLst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>
              <a:buClrTx/>
            </a:pPr>
            <a:endParaRPr lang="ko-KR" altLang="en-US" sz="2000" kern="1200">
              <a:solidFill>
                <a:prstClr val="black"/>
              </a:solidFill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E2748B6C-4887-4F33-A3B3-662552E8FF92}"/>
              </a:ext>
            </a:extLst>
          </p:cNvPr>
          <p:cNvCxnSpPr>
            <a:cxnSpLocks/>
          </p:cNvCxnSpPr>
          <p:nvPr/>
        </p:nvCxnSpPr>
        <p:spPr>
          <a:xfrm flipV="1">
            <a:off x="5844981" y="1721391"/>
            <a:ext cx="703369" cy="1215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E0A03B81-460E-481C-9CB2-126658664097}"/>
              </a:ext>
            </a:extLst>
          </p:cNvPr>
          <p:cNvCxnSpPr>
            <a:cxnSpLocks/>
          </p:cNvCxnSpPr>
          <p:nvPr/>
        </p:nvCxnSpPr>
        <p:spPr>
          <a:xfrm flipH="1">
            <a:off x="695572" y="1373608"/>
            <a:ext cx="2528528" cy="0"/>
          </a:xfrm>
          <a:prstGeom prst="line">
            <a:avLst/>
          </a:prstGeom>
          <a:ln>
            <a:solidFill>
              <a:srgbClr val="92D050"/>
            </a:solidFill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xmlns="" id="{62711352-2044-4BFE-96F4-922BF181FEFB}"/>
              </a:ext>
            </a:extLst>
          </p:cNvPr>
          <p:cNvCxnSpPr>
            <a:cxnSpLocks/>
          </p:cNvCxnSpPr>
          <p:nvPr/>
        </p:nvCxnSpPr>
        <p:spPr>
          <a:xfrm>
            <a:off x="6211730" y="2985465"/>
            <a:ext cx="722276" cy="33118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xmlns="" id="{49C8966C-8FAD-47A5-8988-54659034E35B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3224098" y="1373610"/>
            <a:ext cx="598592" cy="947855"/>
          </a:xfrm>
          <a:prstGeom prst="line">
            <a:avLst/>
          </a:prstGeom>
          <a:ln>
            <a:solidFill>
              <a:srgbClr val="92D050"/>
            </a:solidFill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xmlns="" id="{7E9F3CB0-C65F-4652-8D1F-44928E6CA35A}"/>
              </a:ext>
            </a:extLst>
          </p:cNvPr>
          <p:cNvCxnSpPr>
            <a:cxnSpLocks/>
          </p:cNvCxnSpPr>
          <p:nvPr/>
        </p:nvCxnSpPr>
        <p:spPr>
          <a:xfrm flipH="1">
            <a:off x="5266364" y="1722392"/>
            <a:ext cx="584320" cy="120059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725D6508-400B-4549-A516-01F807D66FF7}"/>
              </a:ext>
            </a:extLst>
          </p:cNvPr>
          <p:cNvSpPr txBox="1"/>
          <p:nvPr/>
        </p:nvSpPr>
        <p:spPr>
          <a:xfrm>
            <a:off x="6548350" y="1461557"/>
            <a:ext cx="23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>
              <a:buClrTx/>
            </a:pPr>
            <a:r>
              <a:rPr lang="en-US" altLang="ko-KR" sz="1200" b="1" kern="1200" dirty="0" smtClean="0">
                <a:solidFill>
                  <a:schemeClr val="accent5"/>
                </a:solidFill>
                <a:latin typeface="Bookman Old Style" panose="02050604050505020204" pitchFamily="18" charset="0"/>
                <a:ea typeface="Arial Unicode MS"/>
                <a:cs typeface="Arial" pitchFamily="34" charset="0"/>
              </a:rPr>
              <a:t>The </a:t>
            </a:r>
            <a:r>
              <a:rPr lang="en-US" altLang="ko-KR" sz="1200" b="1" kern="1200" dirty="0">
                <a:solidFill>
                  <a:schemeClr val="accent5"/>
                </a:solidFill>
                <a:latin typeface="Bookman Old Style" panose="02050604050505020204" pitchFamily="18" charset="0"/>
                <a:ea typeface="Arial Unicode MS"/>
                <a:cs typeface="Arial" pitchFamily="34" charset="0"/>
              </a:rPr>
              <a:t>best algorithm</a:t>
            </a:r>
            <a:endParaRPr lang="ko-KR" altLang="en-US" sz="1200" b="1" kern="1200" dirty="0">
              <a:solidFill>
                <a:schemeClr val="accent5"/>
              </a:solidFill>
              <a:latin typeface="Bookman Old Style" panose="02050604050505020204" pitchFamily="18" charset="0"/>
              <a:ea typeface="Arial Unicode MS"/>
              <a:cs typeface="Arial" pitchFamily="34" charset="0"/>
            </a:endParaRPr>
          </a:p>
          <a:p>
            <a:pPr algn="ctr" defTabSz="685783">
              <a:buClrTx/>
            </a:pPr>
            <a:r>
              <a:rPr lang="en-US" altLang="ko-KR" sz="1200" b="1" kern="1200" dirty="0" smtClean="0">
                <a:solidFill>
                  <a:schemeClr val="accent5"/>
                </a:solidFill>
                <a:latin typeface="Bookman Old Style" panose="02050604050505020204" pitchFamily="18" charset="0"/>
                <a:ea typeface="Arial Unicode MS"/>
                <a:cs typeface="Arial" pitchFamily="34" charset="0"/>
              </a:rPr>
              <a:t>model </a:t>
            </a:r>
            <a:r>
              <a:rPr lang="en-US" altLang="ko-KR" sz="1200" b="1" kern="1200" dirty="0">
                <a:solidFill>
                  <a:schemeClr val="accent5"/>
                </a:solidFill>
                <a:latin typeface="Bookman Old Style" panose="02050604050505020204" pitchFamily="18" charset="0"/>
                <a:ea typeface="Arial Unicode MS"/>
                <a:cs typeface="Arial" pitchFamily="34" charset="0"/>
              </a:rPr>
              <a:t>is the logistic regression, for deployment</a:t>
            </a:r>
            <a:endParaRPr lang="ko-KR" altLang="en-US" sz="1200" b="1" kern="1200" dirty="0">
              <a:solidFill>
                <a:schemeClr val="accent5"/>
              </a:solidFill>
              <a:latin typeface="Bookman Old Style" panose="02050604050505020204" pitchFamily="18" charset="0"/>
              <a:ea typeface="Arial Unicode MS"/>
              <a:cs typeface="Arial" pitchFamily="34" charset="0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xmlns="" id="{8CD3C4A3-4B63-45C1-86E4-195A6F8EC3EA}"/>
              </a:ext>
            </a:extLst>
          </p:cNvPr>
          <p:cNvGrpSpPr/>
          <p:nvPr/>
        </p:nvGrpSpPr>
        <p:grpSpPr>
          <a:xfrm>
            <a:off x="4372216" y="2719415"/>
            <a:ext cx="459420" cy="448401"/>
            <a:chOff x="8579450" y="2157345"/>
            <a:chExt cx="417510" cy="407496"/>
          </a:xfrm>
        </p:grpSpPr>
        <p:sp>
          <p:nvSpPr>
            <p:cNvPr id="166" name="Freeform: Shape 37">
              <a:extLst>
                <a:ext uri="{FF2B5EF4-FFF2-40B4-BE49-F238E27FC236}">
                  <a16:creationId xmlns:a16="http://schemas.microsoft.com/office/drawing/2014/main" xmlns="" id="{396BBFA1-3FB1-4C29-94DD-9DA26F7B67A5}"/>
                </a:ext>
              </a:extLst>
            </p:cNvPr>
            <p:cNvSpPr/>
            <p:nvPr/>
          </p:nvSpPr>
          <p:spPr>
            <a:xfrm>
              <a:off x="8854732" y="2325377"/>
              <a:ext cx="142228" cy="239464"/>
            </a:xfrm>
            <a:custGeom>
              <a:avLst/>
              <a:gdLst>
                <a:gd name="connsiteX0" fmla="*/ 250572 w 501051"/>
                <a:gd name="connsiteY0" fmla="*/ 0 h 843602"/>
                <a:gd name="connsiteX1" fmla="*/ 493888 w 501051"/>
                <a:gd name="connsiteY1" fmla="*/ 535806 h 843602"/>
                <a:gd name="connsiteX2" fmla="*/ 301060 w 501051"/>
                <a:gd name="connsiteY2" fmla="*/ 838423 h 843602"/>
                <a:gd name="connsiteX3" fmla="*/ 3622 w 501051"/>
                <a:gd name="connsiteY3" fmla="*/ 635621 h 843602"/>
                <a:gd name="connsiteX4" fmla="*/ 18467 w 501051"/>
                <a:gd name="connsiteY4" fmla="*/ 489879 h 843602"/>
                <a:gd name="connsiteX5" fmla="*/ 250572 w 501051"/>
                <a:gd name="connsiteY5" fmla="*/ 0 h 843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1051" h="843602">
                  <a:moveTo>
                    <a:pt x="250572" y="0"/>
                  </a:moveTo>
                  <a:cubicBezTo>
                    <a:pt x="347759" y="176746"/>
                    <a:pt x="448039" y="344060"/>
                    <a:pt x="493888" y="535806"/>
                  </a:cubicBezTo>
                  <a:cubicBezTo>
                    <a:pt x="529145" y="683249"/>
                    <a:pt x="429406" y="812600"/>
                    <a:pt x="301060" y="838423"/>
                  </a:cubicBezTo>
                  <a:cubicBezTo>
                    <a:pt x="160885" y="866644"/>
                    <a:pt x="29523" y="776802"/>
                    <a:pt x="3622" y="635621"/>
                  </a:cubicBezTo>
                  <a:cubicBezTo>
                    <a:pt x="-5501" y="585675"/>
                    <a:pt x="3777" y="537429"/>
                    <a:pt x="18467" y="489879"/>
                  </a:cubicBezTo>
                  <a:cubicBezTo>
                    <a:pt x="71506" y="317617"/>
                    <a:pt x="159106" y="161747"/>
                    <a:pt x="250572" y="0"/>
                  </a:cubicBezTo>
                  <a:close/>
                </a:path>
              </a:pathLst>
            </a:custGeom>
            <a:solidFill>
              <a:schemeClr val="accent3"/>
            </a:solidFill>
            <a:ln w="77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783">
                <a:buClrTx/>
              </a:pPr>
              <a:endParaRPr lang="en-US" kern="120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  <p:sp>
          <p:nvSpPr>
            <p:cNvPr id="167" name="Freeform: Shape 38">
              <a:extLst>
                <a:ext uri="{FF2B5EF4-FFF2-40B4-BE49-F238E27FC236}">
                  <a16:creationId xmlns:a16="http://schemas.microsoft.com/office/drawing/2014/main" xmlns="" id="{71D8E399-A1E4-43BE-B8C6-0B33AF68E2FF}"/>
                </a:ext>
              </a:extLst>
            </p:cNvPr>
            <p:cNvSpPr/>
            <p:nvPr/>
          </p:nvSpPr>
          <p:spPr>
            <a:xfrm>
              <a:off x="8579450" y="2157345"/>
              <a:ext cx="416305" cy="372516"/>
            </a:xfrm>
            <a:custGeom>
              <a:avLst/>
              <a:gdLst>
                <a:gd name="connsiteX0" fmla="*/ 933279 w 1466592"/>
                <a:gd name="connsiteY0" fmla="*/ 994157 h 1312329"/>
                <a:gd name="connsiteX1" fmla="*/ 903435 w 1466592"/>
                <a:gd name="connsiteY1" fmla="*/ 1190851 h 1312329"/>
                <a:gd name="connsiteX2" fmla="*/ 888203 w 1466592"/>
                <a:gd name="connsiteY2" fmla="*/ 1210180 h 1312329"/>
                <a:gd name="connsiteX3" fmla="*/ 753827 w 1466592"/>
                <a:gd name="connsiteY3" fmla="*/ 1304429 h 1312329"/>
                <a:gd name="connsiteX4" fmla="*/ 713390 w 1466592"/>
                <a:gd name="connsiteY4" fmla="*/ 1304970 h 1312329"/>
                <a:gd name="connsiteX5" fmla="*/ 161967 w 1466592"/>
                <a:gd name="connsiteY5" fmla="*/ 825374 h 1312329"/>
                <a:gd name="connsiteX6" fmla="*/ 4782 w 1466592"/>
                <a:gd name="connsiteY6" fmla="*/ 488505 h 1312329"/>
                <a:gd name="connsiteX7" fmla="*/ 237273 w 1466592"/>
                <a:gd name="connsiteY7" fmla="*/ 31408 h 1312329"/>
                <a:gd name="connsiteX8" fmla="*/ 710065 w 1466592"/>
                <a:gd name="connsiteY8" fmla="*/ 147383 h 1312329"/>
                <a:gd name="connsiteX9" fmla="*/ 759084 w 1466592"/>
                <a:gd name="connsiteY9" fmla="*/ 145991 h 1312329"/>
                <a:gd name="connsiteX10" fmla="*/ 1235047 w 1466592"/>
                <a:gd name="connsiteY10" fmla="*/ 33186 h 1312329"/>
                <a:gd name="connsiteX11" fmla="*/ 1454549 w 1466592"/>
                <a:gd name="connsiteY11" fmla="*/ 308821 h 1312329"/>
                <a:gd name="connsiteX12" fmla="*/ 1406922 w 1466592"/>
                <a:gd name="connsiteY12" fmla="*/ 695173 h 1312329"/>
                <a:gd name="connsiteX13" fmla="*/ 1377309 w 1466592"/>
                <a:gd name="connsiteY13" fmla="*/ 697569 h 1312329"/>
                <a:gd name="connsiteX14" fmla="*/ 1297518 w 1466592"/>
                <a:gd name="connsiteY14" fmla="*/ 584532 h 1312329"/>
                <a:gd name="connsiteX15" fmla="*/ 1293111 w 1466592"/>
                <a:gd name="connsiteY15" fmla="*/ 535359 h 1312329"/>
                <a:gd name="connsiteX16" fmla="*/ 1289942 w 1466592"/>
                <a:gd name="connsiteY16" fmla="*/ 307274 h 1312329"/>
                <a:gd name="connsiteX17" fmla="*/ 907223 w 1466592"/>
                <a:gd name="connsiteY17" fmla="*/ 215808 h 1312329"/>
                <a:gd name="connsiteX18" fmla="*/ 753827 w 1466592"/>
                <a:gd name="connsiteY18" fmla="*/ 385055 h 1312329"/>
                <a:gd name="connsiteX19" fmla="*/ 712462 w 1466592"/>
                <a:gd name="connsiteY19" fmla="*/ 384359 h 1312329"/>
                <a:gd name="connsiteX20" fmla="*/ 591771 w 1466592"/>
                <a:gd name="connsiteY20" fmla="*/ 246348 h 1312329"/>
                <a:gd name="connsiteX21" fmla="*/ 273148 w 1466592"/>
                <a:gd name="connsiteY21" fmla="*/ 182794 h 1312329"/>
                <a:gd name="connsiteX22" fmla="*/ 162740 w 1466592"/>
                <a:gd name="connsiteY22" fmla="*/ 373767 h 1312329"/>
                <a:gd name="connsiteX23" fmla="*/ 267736 w 1466592"/>
                <a:gd name="connsiteY23" fmla="*/ 705997 h 1312329"/>
                <a:gd name="connsiteX24" fmla="*/ 644655 w 1466592"/>
                <a:gd name="connsiteY24" fmla="*/ 1067917 h 1312329"/>
                <a:gd name="connsiteX25" fmla="*/ 714704 w 1466592"/>
                <a:gd name="connsiteY25" fmla="*/ 1119255 h 1312329"/>
                <a:gd name="connsiteX26" fmla="*/ 753827 w 1466592"/>
                <a:gd name="connsiteY26" fmla="*/ 1119101 h 1312329"/>
                <a:gd name="connsiteX27" fmla="*/ 933279 w 1466592"/>
                <a:gd name="connsiteY27" fmla="*/ 994157 h 131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66592" h="1312329">
                  <a:moveTo>
                    <a:pt x="933279" y="994157"/>
                  </a:moveTo>
                  <a:cubicBezTo>
                    <a:pt x="917274" y="1065675"/>
                    <a:pt x="903667" y="1127373"/>
                    <a:pt x="903435" y="1190851"/>
                  </a:cubicBezTo>
                  <a:cubicBezTo>
                    <a:pt x="903358" y="1201211"/>
                    <a:pt x="895007" y="1205386"/>
                    <a:pt x="888203" y="1210180"/>
                  </a:cubicBezTo>
                  <a:cubicBezTo>
                    <a:pt x="843514" y="1241648"/>
                    <a:pt x="798284" y="1272497"/>
                    <a:pt x="753827" y="1304429"/>
                  </a:cubicBezTo>
                  <a:cubicBezTo>
                    <a:pt x="739601" y="1314635"/>
                    <a:pt x="728235" y="1315099"/>
                    <a:pt x="713390" y="1304970"/>
                  </a:cubicBezTo>
                  <a:cubicBezTo>
                    <a:pt x="510743" y="1166650"/>
                    <a:pt x="315209" y="1020135"/>
                    <a:pt x="161967" y="825374"/>
                  </a:cubicBezTo>
                  <a:cubicBezTo>
                    <a:pt x="83490" y="725635"/>
                    <a:pt x="21637" y="616851"/>
                    <a:pt x="4782" y="488505"/>
                  </a:cubicBezTo>
                  <a:cubicBezTo>
                    <a:pt x="-20733" y="293667"/>
                    <a:pt x="55733" y="102462"/>
                    <a:pt x="237273" y="31408"/>
                  </a:cubicBezTo>
                  <a:cubicBezTo>
                    <a:pt x="393067" y="-29595"/>
                    <a:pt x="581333" y="-7251"/>
                    <a:pt x="710065" y="147383"/>
                  </a:cubicBezTo>
                  <a:cubicBezTo>
                    <a:pt x="731714" y="173439"/>
                    <a:pt x="741765" y="167408"/>
                    <a:pt x="759084" y="145991"/>
                  </a:cubicBezTo>
                  <a:cubicBezTo>
                    <a:pt x="880858" y="-5240"/>
                    <a:pt x="1079176" y="-29982"/>
                    <a:pt x="1235047" y="33186"/>
                  </a:cubicBezTo>
                  <a:cubicBezTo>
                    <a:pt x="1356975" y="82592"/>
                    <a:pt x="1426792" y="181866"/>
                    <a:pt x="1454549" y="308821"/>
                  </a:cubicBezTo>
                  <a:cubicBezTo>
                    <a:pt x="1483852" y="442501"/>
                    <a:pt x="1456482" y="570538"/>
                    <a:pt x="1406922" y="695173"/>
                  </a:cubicBezTo>
                  <a:cubicBezTo>
                    <a:pt x="1398726" y="715893"/>
                    <a:pt x="1390067" y="716512"/>
                    <a:pt x="1377309" y="697569"/>
                  </a:cubicBezTo>
                  <a:cubicBezTo>
                    <a:pt x="1351486" y="659375"/>
                    <a:pt x="1324734" y="621799"/>
                    <a:pt x="1297518" y="584532"/>
                  </a:cubicBezTo>
                  <a:cubicBezTo>
                    <a:pt x="1285766" y="568450"/>
                    <a:pt x="1289555" y="552137"/>
                    <a:pt x="1293111" y="535359"/>
                  </a:cubicBezTo>
                  <a:cubicBezTo>
                    <a:pt x="1309193" y="459124"/>
                    <a:pt x="1314760" y="383973"/>
                    <a:pt x="1289942" y="307274"/>
                  </a:cubicBezTo>
                  <a:cubicBezTo>
                    <a:pt x="1228629" y="117848"/>
                    <a:pt x="998612" y="118544"/>
                    <a:pt x="907223" y="215808"/>
                  </a:cubicBezTo>
                  <a:cubicBezTo>
                    <a:pt x="855035" y="271322"/>
                    <a:pt x="803464" y="327377"/>
                    <a:pt x="753827" y="385055"/>
                  </a:cubicBezTo>
                  <a:cubicBezTo>
                    <a:pt x="737049" y="404461"/>
                    <a:pt x="727771" y="402374"/>
                    <a:pt x="712462" y="384359"/>
                  </a:cubicBezTo>
                  <a:cubicBezTo>
                    <a:pt x="672953" y="337737"/>
                    <a:pt x="629424" y="294362"/>
                    <a:pt x="591771" y="246348"/>
                  </a:cubicBezTo>
                  <a:cubicBezTo>
                    <a:pt x="503630" y="134007"/>
                    <a:pt x="350465" y="133079"/>
                    <a:pt x="273148" y="182794"/>
                  </a:cubicBezTo>
                  <a:cubicBezTo>
                    <a:pt x="204259" y="227097"/>
                    <a:pt x="172173" y="294517"/>
                    <a:pt x="162740" y="373767"/>
                  </a:cubicBezTo>
                  <a:cubicBezTo>
                    <a:pt x="147663" y="500180"/>
                    <a:pt x="196527" y="607109"/>
                    <a:pt x="267736" y="705997"/>
                  </a:cubicBezTo>
                  <a:cubicBezTo>
                    <a:pt x="371109" y="849574"/>
                    <a:pt x="504944" y="961916"/>
                    <a:pt x="644655" y="1067917"/>
                  </a:cubicBezTo>
                  <a:cubicBezTo>
                    <a:pt x="667696" y="1085390"/>
                    <a:pt x="692205" y="1101086"/>
                    <a:pt x="714704" y="1119255"/>
                  </a:cubicBezTo>
                  <a:cubicBezTo>
                    <a:pt x="729008" y="1130775"/>
                    <a:pt x="739214" y="1129616"/>
                    <a:pt x="753827" y="1119101"/>
                  </a:cubicBezTo>
                  <a:cubicBezTo>
                    <a:pt x="810268" y="1078432"/>
                    <a:pt x="867869" y="1039464"/>
                    <a:pt x="933279" y="994157"/>
                  </a:cubicBezTo>
                  <a:close/>
                </a:path>
              </a:pathLst>
            </a:custGeom>
            <a:solidFill>
              <a:schemeClr val="accent6"/>
            </a:solidFill>
            <a:ln w="77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783">
                <a:buClrTx/>
              </a:pPr>
              <a:endParaRPr lang="en-US" kern="1200">
                <a:solidFill>
                  <a:prstClr val="black"/>
                </a:solidFill>
                <a:ea typeface="Arial Unicode MS"/>
                <a:cs typeface="+mn-cs"/>
              </a:endParaRPr>
            </a:p>
          </p:txBody>
        </p:sp>
      </p:grpSp>
      <p:sp>
        <p:nvSpPr>
          <p:cNvPr id="1441" name="Rectangle 1440"/>
          <p:cNvSpPr/>
          <p:nvPr/>
        </p:nvSpPr>
        <p:spPr>
          <a:xfrm>
            <a:off x="5962651" y="3356134"/>
            <a:ext cx="3217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The accuracy of the logistic regression model without the best estimator has a training value of 77.22% and a testing value of 78.94%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xmlns="" id="{7E9F3CB0-C65F-4652-8D1F-44928E6CA35A}"/>
              </a:ext>
            </a:extLst>
          </p:cNvPr>
          <p:cNvCxnSpPr>
            <a:cxnSpLocks/>
          </p:cNvCxnSpPr>
          <p:nvPr/>
        </p:nvCxnSpPr>
        <p:spPr>
          <a:xfrm flipH="1">
            <a:off x="4774995" y="2985465"/>
            <a:ext cx="1436735" cy="31998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7" name="Rectangle 1446"/>
          <p:cNvSpPr/>
          <p:nvPr/>
        </p:nvSpPr>
        <p:spPr>
          <a:xfrm>
            <a:off x="304800" y="1500764"/>
            <a:ext cx="30704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This can be an evaluation for patients to pay more attention to healthy lifestyles, eating patterns, sleeping patterns, portions of strength at </a:t>
            </a:r>
            <a:r>
              <a:rPr lang="en-US" sz="1200" b="1" dirty="0" smtClean="0">
                <a:solidFill>
                  <a:schemeClr val="accent5"/>
                </a:solidFill>
                <a:latin typeface="Bookman Old Style" panose="02050604050505020204" pitchFamily="18" charset="0"/>
              </a:rPr>
              <a:t>work, so </a:t>
            </a:r>
            <a:r>
              <a:rPr lang="en-US" sz="1200" b="1" dirty="0">
                <a:solidFill>
                  <a:schemeClr val="accent5"/>
                </a:solidFill>
                <a:latin typeface="Bookman Old Style" panose="02050604050505020204" pitchFamily="18" charset="0"/>
              </a:rPr>
              <a:t>that disturbances in carbohydrate, lipid, and protein metabolism as a result of insulin function insufficiency can be normal in general.</a:t>
            </a:r>
          </a:p>
        </p:txBody>
      </p:sp>
    </p:spTree>
    <p:extLst>
      <p:ext uri="{BB962C8B-B14F-4D97-AF65-F5344CB8AC3E}">
        <p14:creationId xmlns:p14="http://schemas.microsoft.com/office/powerpoint/2010/main" val="20676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8" name="Google Shape;1998;p62"/>
          <p:cNvPicPr preferRelativeResize="0"/>
          <p:nvPr/>
        </p:nvPicPr>
        <p:blipFill rotWithShape="1">
          <a:blip r:embed="rId3">
            <a:alphaModFix/>
          </a:blip>
          <a:srcRect t="32106" b="23668"/>
          <a:stretch/>
        </p:blipFill>
        <p:spPr>
          <a:xfrm>
            <a:off x="0" y="-9850"/>
            <a:ext cx="9144000" cy="269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9" name="Google Shape;1999;p62"/>
          <p:cNvSpPr/>
          <p:nvPr/>
        </p:nvSpPr>
        <p:spPr>
          <a:xfrm>
            <a:off x="135971" y="151300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62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1" name="Google Shape;2001;p62"/>
          <p:cNvGrpSpPr/>
          <p:nvPr/>
        </p:nvGrpSpPr>
        <p:grpSpPr>
          <a:xfrm>
            <a:off x="8434535" y="2045775"/>
            <a:ext cx="357775" cy="295791"/>
            <a:chOff x="-783927" y="2108838"/>
            <a:chExt cx="357775" cy="295791"/>
          </a:xfrm>
        </p:grpSpPr>
        <p:sp>
          <p:nvSpPr>
            <p:cNvPr id="2002" name="Google Shape;2002;p6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6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2005" name="Google Shape;2005;p6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8" name="Google Shape;2008;p62"/>
          <p:cNvSpPr/>
          <p:nvPr/>
        </p:nvSpPr>
        <p:spPr>
          <a:xfrm>
            <a:off x="5330425" y="23415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448;p73"/>
          <p:cNvSpPr txBox="1">
            <a:spLocks/>
          </p:cNvSpPr>
          <p:nvPr/>
        </p:nvSpPr>
        <p:spPr>
          <a:xfrm>
            <a:off x="2263650" y="3257550"/>
            <a:ext cx="436575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dirty="0" smtClean="0"/>
              <a:t>Thanks!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2"/>
          <p:cNvSpPr txBox="1">
            <a:spLocks noGrp="1"/>
          </p:cNvSpPr>
          <p:nvPr>
            <p:ph type="title"/>
          </p:nvPr>
        </p:nvSpPr>
        <p:spPr>
          <a:xfrm>
            <a:off x="1143000" y="1352550"/>
            <a:ext cx="3135852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</a:t>
            </a:r>
            <a:r>
              <a:rPr lang="en" dirty="0" smtClean="0"/>
              <a:t>diabetes</a:t>
            </a:r>
            <a:endParaRPr dirty="0"/>
          </a:p>
        </p:txBody>
      </p:sp>
      <p:sp>
        <p:nvSpPr>
          <p:cNvPr id="639" name="Google Shape;639;p42"/>
          <p:cNvSpPr txBox="1">
            <a:spLocks noGrp="1"/>
          </p:cNvSpPr>
          <p:nvPr>
            <p:ph type="subTitle" idx="1"/>
          </p:nvPr>
        </p:nvSpPr>
        <p:spPr>
          <a:xfrm>
            <a:off x="1517352" y="1962150"/>
            <a:ext cx="2532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 can explain the topic of the section here regarding diabetes</a:t>
            </a:r>
            <a:endParaRPr dirty="0"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 idx="2"/>
          </p:nvPr>
        </p:nvSpPr>
        <p:spPr>
          <a:xfrm>
            <a:off x="2326602" y="81915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41" name="Google Shape;641;p42"/>
          <p:cNvSpPr txBox="1">
            <a:spLocks noGrp="1"/>
          </p:cNvSpPr>
          <p:nvPr>
            <p:ph type="title" idx="3"/>
          </p:nvPr>
        </p:nvSpPr>
        <p:spPr>
          <a:xfrm>
            <a:off x="4343400" y="1431750"/>
            <a:ext cx="41148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dataset information</a:t>
            </a:r>
            <a:endParaRPr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title" idx="4"/>
          </p:nvPr>
        </p:nvSpPr>
        <p:spPr>
          <a:xfrm>
            <a:off x="5902998" y="81915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subTitle" idx="5"/>
          </p:nvPr>
        </p:nvSpPr>
        <p:spPr>
          <a:xfrm>
            <a:off x="5093898" y="2038350"/>
            <a:ext cx="2830902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 can explain the topic of the section here regarding the dataset used</a:t>
            </a:r>
            <a:endParaRPr dirty="0"/>
          </a:p>
        </p:txBody>
      </p:sp>
      <p:sp>
        <p:nvSpPr>
          <p:cNvPr id="644" name="Google Shape;644;p42"/>
          <p:cNvSpPr txBox="1">
            <a:spLocks noGrp="1"/>
          </p:cNvSpPr>
          <p:nvPr>
            <p:ph type="title" idx="6"/>
          </p:nvPr>
        </p:nvSpPr>
        <p:spPr>
          <a:xfrm>
            <a:off x="838200" y="3333750"/>
            <a:ext cx="35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Best Algorithm Model</a:t>
            </a: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title" idx="7"/>
          </p:nvPr>
        </p:nvSpPr>
        <p:spPr>
          <a:xfrm>
            <a:off x="2326602" y="272415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8"/>
          </p:nvPr>
        </p:nvSpPr>
        <p:spPr>
          <a:xfrm>
            <a:off x="1295400" y="3933150"/>
            <a:ext cx="2978448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 can explain the topic of the section here regarding the Model chosen algorithm</a:t>
            </a:r>
            <a:endParaRPr dirty="0"/>
          </a:p>
        </p:txBody>
      </p:sp>
      <p:sp>
        <p:nvSpPr>
          <p:cNvPr id="647" name="Google Shape;647;p42"/>
          <p:cNvSpPr txBox="1">
            <a:spLocks noGrp="1"/>
          </p:cNvSpPr>
          <p:nvPr>
            <p:ph type="title" idx="9"/>
          </p:nvPr>
        </p:nvSpPr>
        <p:spPr>
          <a:xfrm>
            <a:off x="4724400" y="3333750"/>
            <a:ext cx="3592902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Diabetes Disease Prediction</a:t>
            </a:r>
            <a:endParaRPr dirty="0"/>
          </a:p>
        </p:txBody>
      </p:sp>
      <p:sp>
        <p:nvSpPr>
          <p:cNvPr id="648" name="Google Shape;648;p42"/>
          <p:cNvSpPr txBox="1">
            <a:spLocks noGrp="1"/>
          </p:cNvSpPr>
          <p:nvPr>
            <p:ph type="title" idx="13"/>
          </p:nvPr>
        </p:nvSpPr>
        <p:spPr>
          <a:xfrm>
            <a:off x="5902998" y="272415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49" name="Google Shape;649;p42"/>
          <p:cNvSpPr txBox="1">
            <a:spLocks noGrp="1"/>
          </p:cNvSpPr>
          <p:nvPr>
            <p:ph type="subTitle" idx="14"/>
          </p:nvPr>
        </p:nvSpPr>
        <p:spPr>
          <a:xfrm>
            <a:off x="5093898" y="3943350"/>
            <a:ext cx="3059502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 can explain the topic of the section here regarding the predictive outcome of diabetes</a:t>
            </a:r>
            <a:endParaRPr dirty="0"/>
          </a:p>
        </p:txBody>
      </p:sp>
      <p:sp>
        <p:nvSpPr>
          <p:cNvPr id="650" name="Google Shape;650;p42"/>
          <p:cNvSpPr txBox="1">
            <a:spLocks noGrp="1"/>
          </p:cNvSpPr>
          <p:nvPr>
            <p:ph type="title" idx="15"/>
          </p:nvPr>
        </p:nvSpPr>
        <p:spPr>
          <a:xfrm>
            <a:off x="713225" y="57150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3"/>
          <p:cNvSpPr txBox="1">
            <a:spLocks noGrp="1"/>
          </p:cNvSpPr>
          <p:nvPr>
            <p:ph type="title"/>
          </p:nvPr>
        </p:nvSpPr>
        <p:spPr>
          <a:xfrm>
            <a:off x="611807" y="1632056"/>
            <a:ext cx="5006819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About </a:t>
            </a:r>
            <a:r>
              <a:rPr lang="en" sz="5400" dirty="0" smtClean="0">
                <a:solidFill>
                  <a:schemeClr val="dk2"/>
                </a:solidFill>
              </a:rPr>
              <a:t>diabetes??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656" name="Google Shape;656;p43"/>
          <p:cNvSpPr txBox="1">
            <a:spLocks noGrp="1"/>
          </p:cNvSpPr>
          <p:nvPr>
            <p:ph type="title" idx="2"/>
          </p:nvPr>
        </p:nvSpPr>
        <p:spPr>
          <a:xfrm>
            <a:off x="881925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658" name="Google Shape;658;p43"/>
          <p:cNvGrpSpPr/>
          <p:nvPr/>
        </p:nvGrpSpPr>
        <p:grpSpPr>
          <a:xfrm>
            <a:off x="5584486" y="785073"/>
            <a:ext cx="3330914" cy="3594949"/>
            <a:chOff x="2255125" y="1624875"/>
            <a:chExt cx="3114750" cy="3361650"/>
          </a:xfrm>
        </p:grpSpPr>
        <p:sp>
          <p:nvSpPr>
            <p:cNvPr id="659" name="Google Shape;659;p43"/>
            <p:cNvSpPr/>
            <p:nvPr/>
          </p:nvSpPr>
          <p:spPr>
            <a:xfrm>
              <a:off x="2299325" y="4042500"/>
              <a:ext cx="845625" cy="128450"/>
            </a:xfrm>
            <a:custGeom>
              <a:avLst/>
              <a:gdLst/>
              <a:ahLst/>
              <a:cxnLst/>
              <a:rect l="l" t="t" r="r" b="b"/>
              <a:pathLst>
                <a:path w="33825" h="5138" extrusionOk="0">
                  <a:moveTo>
                    <a:pt x="16912" y="1"/>
                  </a:moveTo>
                  <a:cubicBezTo>
                    <a:pt x="7572" y="1"/>
                    <a:pt x="0" y="1168"/>
                    <a:pt x="0" y="2569"/>
                  </a:cubicBezTo>
                  <a:cubicBezTo>
                    <a:pt x="0" y="4003"/>
                    <a:pt x="7572" y="5138"/>
                    <a:pt x="16912" y="5138"/>
                  </a:cubicBezTo>
                  <a:cubicBezTo>
                    <a:pt x="26252" y="5138"/>
                    <a:pt x="33824" y="4003"/>
                    <a:pt x="33824" y="2569"/>
                  </a:cubicBezTo>
                  <a:cubicBezTo>
                    <a:pt x="33824" y="1168"/>
                    <a:pt x="26252" y="1"/>
                    <a:pt x="16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3308375" y="3902400"/>
              <a:ext cx="1139175" cy="143475"/>
            </a:xfrm>
            <a:custGeom>
              <a:avLst/>
              <a:gdLst/>
              <a:ahLst/>
              <a:cxnLst/>
              <a:rect l="l" t="t" r="r" b="b"/>
              <a:pathLst>
                <a:path w="45567" h="5739" extrusionOk="0">
                  <a:moveTo>
                    <a:pt x="22783" y="1"/>
                  </a:moveTo>
                  <a:cubicBezTo>
                    <a:pt x="10207" y="1"/>
                    <a:pt x="0" y="1268"/>
                    <a:pt x="0" y="2869"/>
                  </a:cubicBezTo>
                  <a:cubicBezTo>
                    <a:pt x="0" y="4437"/>
                    <a:pt x="10207" y="5738"/>
                    <a:pt x="22783" y="5738"/>
                  </a:cubicBezTo>
                  <a:cubicBezTo>
                    <a:pt x="35359" y="5738"/>
                    <a:pt x="45566" y="4437"/>
                    <a:pt x="45566" y="2869"/>
                  </a:cubicBezTo>
                  <a:cubicBezTo>
                    <a:pt x="45566" y="1268"/>
                    <a:pt x="35359" y="1"/>
                    <a:pt x="2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4460025" y="4120900"/>
              <a:ext cx="550425" cy="115100"/>
            </a:xfrm>
            <a:custGeom>
              <a:avLst/>
              <a:gdLst/>
              <a:ahLst/>
              <a:cxnLst/>
              <a:rect l="l" t="t" r="r" b="b"/>
              <a:pathLst>
                <a:path w="22017" h="4604" extrusionOk="0">
                  <a:moveTo>
                    <a:pt x="11008" y="0"/>
                  </a:moveTo>
                  <a:cubicBezTo>
                    <a:pt x="4937" y="0"/>
                    <a:pt x="0" y="1034"/>
                    <a:pt x="0" y="2302"/>
                  </a:cubicBezTo>
                  <a:cubicBezTo>
                    <a:pt x="0" y="3569"/>
                    <a:pt x="4937" y="4603"/>
                    <a:pt x="11008" y="4603"/>
                  </a:cubicBezTo>
                  <a:cubicBezTo>
                    <a:pt x="17113" y="4603"/>
                    <a:pt x="22016" y="3569"/>
                    <a:pt x="22016" y="2302"/>
                  </a:cubicBezTo>
                  <a:cubicBezTo>
                    <a:pt x="22016" y="1034"/>
                    <a:pt x="17113" y="0"/>
                    <a:pt x="1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4973725" y="4240975"/>
              <a:ext cx="396150" cy="81750"/>
            </a:xfrm>
            <a:custGeom>
              <a:avLst/>
              <a:gdLst/>
              <a:ahLst/>
              <a:cxnLst/>
              <a:rect l="l" t="t" r="r" b="b"/>
              <a:pathLst>
                <a:path w="15846" h="3270" extrusionOk="0">
                  <a:moveTo>
                    <a:pt x="7939" y="1"/>
                  </a:moveTo>
                  <a:cubicBezTo>
                    <a:pt x="3570" y="1"/>
                    <a:pt x="0" y="734"/>
                    <a:pt x="0" y="1635"/>
                  </a:cubicBezTo>
                  <a:cubicBezTo>
                    <a:pt x="0" y="2536"/>
                    <a:pt x="3570" y="3270"/>
                    <a:pt x="7939" y="3270"/>
                  </a:cubicBezTo>
                  <a:cubicBezTo>
                    <a:pt x="12309" y="3270"/>
                    <a:pt x="15845" y="2536"/>
                    <a:pt x="15845" y="1635"/>
                  </a:cubicBezTo>
                  <a:cubicBezTo>
                    <a:pt x="15845" y="734"/>
                    <a:pt x="12309" y="1"/>
                    <a:pt x="7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3741175" y="4807225"/>
              <a:ext cx="1037425" cy="156800"/>
            </a:xfrm>
            <a:custGeom>
              <a:avLst/>
              <a:gdLst/>
              <a:ahLst/>
              <a:cxnLst/>
              <a:rect l="l" t="t" r="r" b="b"/>
              <a:pathLst>
                <a:path w="41497" h="6272" extrusionOk="0">
                  <a:moveTo>
                    <a:pt x="20749" y="0"/>
                  </a:moveTo>
                  <a:cubicBezTo>
                    <a:pt x="9307" y="0"/>
                    <a:pt x="1" y="1401"/>
                    <a:pt x="1" y="3136"/>
                  </a:cubicBezTo>
                  <a:cubicBezTo>
                    <a:pt x="1" y="4870"/>
                    <a:pt x="9307" y="6271"/>
                    <a:pt x="20749" y="6271"/>
                  </a:cubicBezTo>
                  <a:cubicBezTo>
                    <a:pt x="32190" y="6271"/>
                    <a:pt x="41497" y="4870"/>
                    <a:pt x="41497" y="3136"/>
                  </a:cubicBezTo>
                  <a:cubicBezTo>
                    <a:pt x="41497" y="1401"/>
                    <a:pt x="32190" y="0"/>
                    <a:pt x="20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2746300" y="4640425"/>
              <a:ext cx="990725" cy="232700"/>
            </a:xfrm>
            <a:custGeom>
              <a:avLst/>
              <a:gdLst/>
              <a:ahLst/>
              <a:cxnLst/>
              <a:rect l="l" t="t" r="r" b="b"/>
              <a:pathLst>
                <a:path w="39629" h="9308" extrusionOk="0">
                  <a:moveTo>
                    <a:pt x="19815" y="1"/>
                  </a:moveTo>
                  <a:cubicBezTo>
                    <a:pt x="8873" y="1"/>
                    <a:pt x="0" y="2102"/>
                    <a:pt x="0" y="4671"/>
                  </a:cubicBezTo>
                  <a:cubicBezTo>
                    <a:pt x="0" y="7239"/>
                    <a:pt x="8873" y="9307"/>
                    <a:pt x="19815" y="9307"/>
                  </a:cubicBezTo>
                  <a:cubicBezTo>
                    <a:pt x="30756" y="9307"/>
                    <a:pt x="39629" y="7239"/>
                    <a:pt x="39629" y="4671"/>
                  </a:cubicBezTo>
                  <a:cubicBezTo>
                    <a:pt x="39629" y="2102"/>
                    <a:pt x="30756" y="1"/>
                    <a:pt x="19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2947275" y="4357300"/>
              <a:ext cx="112600" cy="76100"/>
            </a:xfrm>
            <a:custGeom>
              <a:avLst/>
              <a:gdLst/>
              <a:ahLst/>
              <a:cxnLst/>
              <a:rect l="l" t="t" r="r" b="b"/>
              <a:pathLst>
                <a:path w="4504" h="3044" extrusionOk="0">
                  <a:moveTo>
                    <a:pt x="1120" y="0"/>
                  </a:moveTo>
                  <a:cubicBezTo>
                    <a:pt x="813" y="0"/>
                    <a:pt x="506" y="125"/>
                    <a:pt x="301" y="351"/>
                  </a:cubicBezTo>
                  <a:cubicBezTo>
                    <a:pt x="1" y="751"/>
                    <a:pt x="134" y="1319"/>
                    <a:pt x="568" y="1552"/>
                  </a:cubicBezTo>
                  <a:lnTo>
                    <a:pt x="2836" y="2886"/>
                  </a:lnTo>
                  <a:cubicBezTo>
                    <a:pt x="2903" y="2920"/>
                    <a:pt x="2969" y="2953"/>
                    <a:pt x="3036" y="2986"/>
                  </a:cubicBezTo>
                  <a:cubicBezTo>
                    <a:pt x="3150" y="3025"/>
                    <a:pt x="3270" y="3044"/>
                    <a:pt x="3390" y="3044"/>
                  </a:cubicBezTo>
                  <a:cubicBezTo>
                    <a:pt x="3690" y="3044"/>
                    <a:pt x="3989" y="2924"/>
                    <a:pt x="4204" y="2686"/>
                  </a:cubicBezTo>
                  <a:cubicBezTo>
                    <a:pt x="4504" y="2286"/>
                    <a:pt x="4370" y="1719"/>
                    <a:pt x="3937" y="1485"/>
                  </a:cubicBezTo>
                  <a:lnTo>
                    <a:pt x="1668" y="151"/>
                  </a:lnTo>
                  <a:cubicBezTo>
                    <a:pt x="1502" y="49"/>
                    <a:pt x="1311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3109050" y="4441100"/>
              <a:ext cx="95100" cy="66050"/>
            </a:xfrm>
            <a:custGeom>
              <a:avLst/>
              <a:gdLst/>
              <a:ahLst/>
              <a:cxnLst/>
              <a:rect l="l" t="t" r="r" b="b"/>
              <a:pathLst>
                <a:path w="3804" h="2642" extrusionOk="0">
                  <a:moveTo>
                    <a:pt x="1110" y="0"/>
                  </a:moveTo>
                  <a:cubicBezTo>
                    <a:pt x="804" y="0"/>
                    <a:pt x="508" y="120"/>
                    <a:pt x="301" y="368"/>
                  </a:cubicBezTo>
                  <a:cubicBezTo>
                    <a:pt x="1" y="769"/>
                    <a:pt x="134" y="1336"/>
                    <a:pt x="568" y="1569"/>
                  </a:cubicBezTo>
                  <a:lnTo>
                    <a:pt x="2169" y="2503"/>
                  </a:lnTo>
                  <a:cubicBezTo>
                    <a:pt x="2202" y="2536"/>
                    <a:pt x="2269" y="2536"/>
                    <a:pt x="2336" y="2570"/>
                  </a:cubicBezTo>
                  <a:cubicBezTo>
                    <a:pt x="2462" y="2619"/>
                    <a:pt x="2592" y="2642"/>
                    <a:pt x="2718" y="2642"/>
                  </a:cubicBezTo>
                  <a:cubicBezTo>
                    <a:pt x="3025" y="2642"/>
                    <a:pt x="3314" y="2506"/>
                    <a:pt x="3503" y="2270"/>
                  </a:cubicBezTo>
                  <a:cubicBezTo>
                    <a:pt x="3804" y="1869"/>
                    <a:pt x="3670" y="1302"/>
                    <a:pt x="3236" y="1069"/>
                  </a:cubicBezTo>
                  <a:lnTo>
                    <a:pt x="1669" y="135"/>
                  </a:lnTo>
                  <a:cubicBezTo>
                    <a:pt x="1491" y="46"/>
                    <a:pt x="1298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3199125" y="4617925"/>
              <a:ext cx="185150" cy="216825"/>
            </a:xfrm>
            <a:custGeom>
              <a:avLst/>
              <a:gdLst/>
              <a:ahLst/>
              <a:cxnLst/>
              <a:rect l="l" t="t" r="r" b="b"/>
              <a:pathLst>
                <a:path w="7406" h="8673" extrusionOk="0">
                  <a:moveTo>
                    <a:pt x="2302" y="0"/>
                  </a:moveTo>
                  <a:lnTo>
                    <a:pt x="0" y="7806"/>
                  </a:lnTo>
                  <a:cubicBezTo>
                    <a:pt x="1702" y="8073"/>
                    <a:pt x="3603" y="8406"/>
                    <a:pt x="5404" y="8673"/>
                  </a:cubicBezTo>
                  <a:lnTo>
                    <a:pt x="7406" y="1268"/>
                  </a:lnTo>
                  <a:cubicBezTo>
                    <a:pt x="5805" y="867"/>
                    <a:pt x="3770" y="300"/>
                    <a:pt x="2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2724625" y="4597950"/>
              <a:ext cx="127600" cy="60075"/>
            </a:xfrm>
            <a:custGeom>
              <a:avLst/>
              <a:gdLst/>
              <a:ahLst/>
              <a:cxnLst/>
              <a:rect l="l" t="t" r="r" b="b"/>
              <a:pathLst>
                <a:path w="5104" h="2403" extrusionOk="0">
                  <a:moveTo>
                    <a:pt x="1110" y="0"/>
                  </a:moveTo>
                  <a:cubicBezTo>
                    <a:pt x="662" y="0"/>
                    <a:pt x="240" y="279"/>
                    <a:pt x="100" y="699"/>
                  </a:cubicBezTo>
                  <a:cubicBezTo>
                    <a:pt x="0" y="1233"/>
                    <a:pt x="367" y="1733"/>
                    <a:pt x="867" y="1800"/>
                  </a:cubicBezTo>
                  <a:lnTo>
                    <a:pt x="3736" y="2367"/>
                  </a:lnTo>
                  <a:cubicBezTo>
                    <a:pt x="3836" y="2400"/>
                    <a:pt x="3903" y="2400"/>
                    <a:pt x="3970" y="2400"/>
                  </a:cubicBezTo>
                  <a:cubicBezTo>
                    <a:pt x="3993" y="2402"/>
                    <a:pt x="4017" y="2403"/>
                    <a:pt x="4040" y="2403"/>
                  </a:cubicBezTo>
                  <a:cubicBezTo>
                    <a:pt x="4477" y="2403"/>
                    <a:pt x="4845" y="2111"/>
                    <a:pt x="5004" y="1700"/>
                  </a:cubicBezTo>
                  <a:cubicBezTo>
                    <a:pt x="5104" y="1166"/>
                    <a:pt x="4737" y="666"/>
                    <a:pt x="4203" y="599"/>
                  </a:cubicBezTo>
                  <a:lnTo>
                    <a:pt x="1368" y="32"/>
                  </a:lnTo>
                  <a:cubicBezTo>
                    <a:pt x="1282" y="10"/>
                    <a:pt x="1195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2923100" y="4627125"/>
              <a:ext cx="105100" cy="55100"/>
            </a:xfrm>
            <a:custGeom>
              <a:avLst/>
              <a:gdLst/>
              <a:ahLst/>
              <a:cxnLst/>
              <a:rect l="l" t="t" r="r" b="b"/>
              <a:pathLst>
                <a:path w="4204" h="2204" extrusionOk="0">
                  <a:moveTo>
                    <a:pt x="1080" y="1"/>
                  </a:moveTo>
                  <a:cubicBezTo>
                    <a:pt x="640" y="1"/>
                    <a:pt x="240" y="284"/>
                    <a:pt x="100" y="733"/>
                  </a:cubicBezTo>
                  <a:cubicBezTo>
                    <a:pt x="0" y="1233"/>
                    <a:pt x="334" y="1734"/>
                    <a:pt x="867" y="1800"/>
                  </a:cubicBezTo>
                  <a:lnTo>
                    <a:pt x="2869" y="2201"/>
                  </a:lnTo>
                  <a:lnTo>
                    <a:pt x="3102" y="2201"/>
                  </a:lnTo>
                  <a:cubicBezTo>
                    <a:pt x="3126" y="2202"/>
                    <a:pt x="3150" y="2203"/>
                    <a:pt x="3173" y="2203"/>
                  </a:cubicBezTo>
                  <a:cubicBezTo>
                    <a:pt x="3609" y="2203"/>
                    <a:pt x="3976" y="1912"/>
                    <a:pt x="4103" y="1500"/>
                  </a:cubicBezTo>
                  <a:cubicBezTo>
                    <a:pt x="4203" y="966"/>
                    <a:pt x="3870" y="466"/>
                    <a:pt x="3336" y="433"/>
                  </a:cubicBezTo>
                  <a:lnTo>
                    <a:pt x="1334" y="32"/>
                  </a:lnTo>
                  <a:cubicBezTo>
                    <a:pt x="1249" y="11"/>
                    <a:pt x="1164" y="1"/>
                    <a:pt x="10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2820525" y="4294350"/>
              <a:ext cx="744725" cy="510400"/>
            </a:xfrm>
            <a:custGeom>
              <a:avLst/>
              <a:gdLst/>
              <a:ahLst/>
              <a:cxnLst/>
              <a:rect l="l" t="t" r="r" b="b"/>
              <a:pathLst>
                <a:path w="29789" h="20416" extrusionOk="0">
                  <a:moveTo>
                    <a:pt x="4904" y="0"/>
                  </a:moveTo>
                  <a:cubicBezTo>
                    <a:pt x="4904" y="0"/>
                    <a:pt x="1068" y="5638"/>
                    <a:pt x="0" y="6038"/>
                  </a:cubicBezTo>
                  <a:cubicBezTo>
                    <a:pt x="0" y="6038"/>
                    <a:pt x="2002" y="7306"/>
                    <a:pt x="4904" y="8974"/>
                  </a:cubicBezTo>
                  <a:cubicBezTo>
                    <a:pt x="8239" y="10975"/>
                    <a:pt x="12776" y="13644"/>
                    <a:pt x="16679" y="15778"/>
                  </a:cubicBezTo>
                  <a:cubicBezTo>
                    <a:pt x="20181" y="17680"/>
                    <a:pt x="24718" y="20182"/>
                    <a:pt x="25919" y="20415"/>
                  </a:cubicBezTo>
                  <a:cubicBezTo>
                    <a:pt x="25919" y="20415"/>
                    <a:pt x="29254" y="15445"/>
                    <a:pt x="29788" y="15245"/>
                  </a:cubicBezTo>
                  <a:cubicBezTo>
                    <a:pt x="29788" y="15245"/>
                    <a:pt x="25085" y="11742"/>
                    <a:pt x="21749" y="9641"/>
                  </a:cubicBezTo>
                  <a:cubicBezTo>
                    <a:pt x="20281" y="8707"/>
                    <a:pt x="19614" y="8440"/>
                    <a:pt x="17913" y="7539"/>
                  </a:cubicBezTo>
                  <a:cubicBezTo>
                    <a:pt x="15378" y="6138"/>
                    <a:pt x="13043" y="4537"/>
                    <a:pt x="9741" y="2802"/>
                  </a:cubicBezTo>
                  <a:cubicBezTo>
                    <a:pt x="6939" y="13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3237475" y="4535350"/>
              <a:ext cx="327775" cy="269400"/>
            </a:xfrm>
            <a:custGeom>
              <a:avLst/>
              <a:gdLst/>
              <a:ahLst/>
              <a:cxnLst/>
              <a:rect l="l" t="t" r="r" b="b"/>
              <a:pathLst>
                <a:path w="13111" h="10776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3503" y="8040"/>
                    <a:pt x="8040" y="10542"/>
                    <a:pt x="9241" y="10775"/>
                  </a:cubicBezTo>
                  <a:cubicBezTo>
                    <a:pt x="9241" y="10775"/>
                    <a:pt x="12576" y="5805"/>
                    <a:pt x="13110" y="5605"/>
                  </a:cubicBezTo>
                  <a:cubicBezTo>
                    <a:pt x="13110" y="5605"/>
                    <a:pt x="8407" y="2102"/>
                    <a:pt x="5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3237475" y="4535350"/>
              <a:ext cx="225200" cy="212675"/>
            </a:xfrm>
            <a:custGeom>
              <a:avLst/>
              <a:gdLst/>
              <a:ahLst/>
              <a:cxnLst/>
              <a:rect l="l" t="t" r="r" b="b"/>
              <a:pathLst>
                <a:path w="9008" h="8507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1368" y="6872"/>
                    <a:pt x="2903" y="7740"/>
                    <a:pt x="4371" y="8507"/>
                  </a:cubicBezTo>
                  <a:lnTo>
                    <a:pt x="9007" y="2636"/>
                  </a:lnTo>
                  <a:cubicBezTo>
                    <a:pt x="7806" y="1802"/>
                    <a:pt x="6205" y="735"/>
                    <a:pt x="5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2819675" y="4295175"/>
              <a:ext cx="262725" cy="233525"/>
            </a:xfrm>
            <a:custGeom>
              <a:avLst/>
              <a:gdLst/>
              <a:ahLst/>
              <a:cxnLst/>
              <a:rect l="l" t="t" r="r" b="b"/>
              <a:pathLst>
                <a:path w="10509" h="9341" extrusionOk="0">
                  <a:moveTo>
                    <a:pt x="4938" y="1"/>
                  </a:moveTo>
                  <a:cubicBezTo>
                    <a:pt x="4938" y="1"/>
                    <a:pt x="1068" y="5605"/>
                    <a:pt x="1" y="6005"/>
                  </a:cubicBezTo>
                  <a:cubicBezTo>
                    <a:pt x="1" y="6005"/>
                    <a:pt x="2669" y="7640"/>
                    <a:pt x="5572" y="9341"/>
                  </a:cubicBezTo>
                  <a:lnTo>
                    <a:pt x="10508" y="3170"/>
                  </a:lnTo>
                  <a:cubicBezTo>
                    <a:pt x="7673" y="1702"/>
                    <a:pt x="4938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2895575" y="4367350"/>
              <a:ext cx="111775" cy="76750"/>
            </a:xfrm>
            <a:custGeom>
              <a:avLst/>
              <a:gdLst/>
              <a:ahLst/>
              <a:cxnLst/>
              <a:rect l="l" t="t" r="r" b="b"/>
              <a:pathLst>
                <a:path w="4471" h="3070" extrusionOk="0">
                  <a:moveTo>
                    <a:pt x="1108" y="0"/>
                  </a:moveTo>
                  <a:cubicBezTo>
                    <a:pt x="807" y="0"/>
                    <a:pt x="509" y="133"/>
                    <a:pt x="301" y="383"/>
                  </a:cubicBezTo>
                  <a:cubicBezTo>
                    <a:pt x="0" y="750"/>
                    <a:pt x="100" y="1317"/>
                    <a:pt x="534" y="1550"/>
                  </a:cubicBezTo>
                  <a:lnTo>
                    <a:pt x="2836" y="2918"/>
                  </a:lnTo>
                  <a:cubicBezTo>
                    <a:pt x="2869" y="2951"/>
                    <a:pt x="2936" y="2985"/>
                    <a:pt x="3036" y="3018"/>
                  </a:cubicBezTo>
                  <a:cubicBezTo>
                    <a:pt x="3139" y="3053"/>
                    <a:pt x="3247" y="3069"/>
                    <a:pt x="3355" y="3069"/>
                  </a:cubicBezTo>
                  <a:cubicBezTo>
                    <a:pt x="3664" y="3069"/>
                    <a:pt x="3972" y="2932"/>
                    <a:pt x="4170" y="2684"/>
                  </a:cubicBezTo>
                  <a:cubicBezTo>
                    <a:pt x="4470" y="2318"/>
                    <a:pt x="4370" y="1750"/>
                    <a:pt x="3937" y="1517"/>
                  </a:cubicBezTo>
                  <a:lnTo>
                    <a:pt x="1635" y="149"/>
                  </a:lnTo>
                  <a:cubicBezTo>
                    <a:pt x="1472" y="49"/>
                    <a:pt x="1289" y="0"/>
                    <a:pt x="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3057350" y="4451575"/>
              <a:ext cx="95100" cy="65900"/>
            </a:xfrm>
            <a:custGeom>
              <a:avLst/>
              <a:gdLst/>
              <a:ahLst/>
              <a:cxnLst/>
              <a:rect l="l" t="t" r="r" b="b"/>
              <a:pathLst>
                <a:path w="3804" h="2636" extrusionOk="0">
                  <a:moveTo>
                    <a:pt x="1108" y="0"/>
                  </a:moveTo>
                  <a:cubicBezTo>
                    <a:pt x="808" y="0"/>
                    <a:pt x="509" y="133"/>
                    <a:pt x="301" y="383"/>
                  </a:cubicBezTo>
                  <a:cubicBezTo>
                    <a:pt x="1" y="783"/>
                    <a:pt x="134" y="1350"/>
                    <a:pt x="568" y="1550"/>
                  </a:cubicBezTo>
                  <a:lnTo>
                    <a:pt x="2136" y="2484"/>
                  </a:lnTo>
                  <a:cubicBezTo>
                    <a:pt x="2202" y="2518"/>
                    <a:pt x="2269" y="2551"/>
                    <a:pt x="2336" y="2585"/>
                  </a:cubicBezTo>
                  <a:cubicBezTo>
                    <a:pt x="2439" y="2619"/>
                    <a:pt x="2547" y="2636"/>
                    <a:pt x="2655" y="2636"/>
                  </a:cubicBezTo>
                  <a:cubicBezTo>
                    <a:pt x="2966" y="2636"/>
                    <a:pt x="3281" y="2498"/>
                    <a:pt x="3503" y="2251"/>
                  </a:cubicBezTo>
                  <a:cubicBezTo>
                    <a:pt x="3803" y="1851"/>
                    <a:pt x="3670" y="1284"/>
                    <a:pt x="3236" y="1083"/>
                  </a:cubicBezTo>
                  <a:lnTo>
                    <a:pt x="1635" y="149"/>
                  </a:lnTo>
                  <a:cubicBezTo>
                    <a:pt x="1472" y="49"/>
                    <a:pt x="1290" y="0"/>
                    <a:pt x="1108" y="0"/>
                  </a:cubicBezTo>
                  <a:close/>
                </a:path>
              </a:pathLst>
            </a:custGeom>
            <a:solidFill>
              <a:srgbClr val="205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2622875" y="4531175"/>
              <a:ext cx="843975" cy="329275"/>
            </a:xfrm>
            <a:custGeom>
              <a:avLst/>
              <a:gdLst/>
              <a:ahLst/>
              <a:cxnLst/>
              <a:rect l="l" t="t" r="r" b="b"/>
              <a:pathLst>
                <a:path w="33759" h="13171" extrusionOk="0">
                  <a:moveTo>
                    <a:pt x="2202" y="1"/>
                  </a:moveTo>
                  <a:cubicBezTo>
                    <a:pt x="2202" y="1"/>
                    <a:pt x="901" y="6906"/>
                    <a:pt x="1" y="7673"/>
                  </a:cubicBezTo>
                  <a:cubicBezTo>
                    <a:pt x="1" y="7673"/>
                    <a:pt x="2569" y="8207"/>
                    <a:pt x="6205" y="8941"/>
                  </a:cubicBezTo>
                  <a:cubicBezTo>
                    <a:pt x="10441" y="9775"/>
                    <a:pt x="16112" y="10875"/>
                    <a:pt x="20949" y="11676"/>
                  </a:cubicBezTo>
                  <a:cubicBezTo>
                    <a:pt x="24892" y="12313"/>
                    <a:pt x="29910" y="13170"/>
                    <a:pt x="31766" y="13170"/>
                  </a:cubicBezTo>
                  <a:cubicBezTo>
                    <a:pt x="31952" y="13170"/>
                    <a:pt x="32106" y="13162"/>
                    <a:pt x="32224" y="13144"/>
                  </a:cubicBezTo>
                  <a:cubicBezTo>
                    <a:pt x="32224" y="13144"/>
                    <a:pt x="33324" y="7073"/>
                    <a:pt x="33758" y="6706"/>
                  </a:cubicBezTo>
                  <a:cubicBezTo>
                    <a:pt x="33758" y="6706"/>
                    <a:pt x="27520" y="4804"/>
                    <a:pt x="23284" y="3837"/>
                  </a:cubicBezTo>
                  <a:cubicBezTo>
                    <a:pt x="21416" y="3437"/>
                    <a:pt x="20615" y="3370"/>
                    <a:pt x="18514" y="3036"/>
                  </a:cubicBezTo>
                  <a:cubicBezTo>
                    <a:pt x="15345" y="2569"/>
                    <a:pt x="12343" y="1736"/>
                    <a:pt x="8273" y="1135"/>
                  </a:cubicBezTo>
                  <a:cubicBezTo>
                    <a:pt x="4771" y="601"/>
                    <a:pt x="2202" y="1"/>
                    <a:pt x="2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3146575" y="4627925"/>
              <a:ext cx="319425" cy="233175"/>
            </a:xfrm>
            <a:custGeom>
              <a:avLst/>
              <a:gdLst/>
              <a:ahLst/>
              <a:cxnLst/>
              <a:rect l="l" t="t" r="r" b="b"/>
              <a:pathLst>
                <a:path w="12777" h="9327" extrusionOk="0">
                  <a:moveTo>
                    <a:pt x="2303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cubicBezTo>
                    <a:pt x="7751" y="9054"/>
                    <a:pt x="9846" y="9326"/>
                    <a:pt x="10859" y="9326"/>
                  </a:cubicBezTo>
                  <a:cubicBezTo>
                    <a:pt x="11013" y="9326"/>
                    <a:pt x="11141" y="9320"/>
                    <a:pt x="11242" y="9307"/>
                  </a:cubicBezTo>
                  <a:cubicBezTo>
                    <a:pt x="11242" y="9307"/>
                    <a:pt x="12343" y="3236"/>
                    <a:pt x="12777" y="2836"/>
                  </a:cubicBezTo>
                  <a:cubicBezTo>
                    <a:pt x="12777" y="2836"/>
                    <a:pt x="10075" y="2002"/>
                    <a:pt x="7039" y="1201"/>
                  </a:cubicBezTo>
                  <a:cubicBezTo>
                    <a:pt x="5438" y="768"/>
                    <a:pt x="3770" y="334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3146575" y="4627925"/>
              <a:ext cx="185175" cy="217675"/>
            </a:xfrm>
            <a:custGeom>
              <a:avLst/>
              <a:gdLst/>
              <a:ahLst/>
              <a:cxnLst/>
              <a:rect l="l" t="t" r="r" b="b"/>
              <a:pathLst>
                <a:path w="7407" h="8707" extrusionOk="0">
                  <a:moveTo>
                    <a:pt x="2336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lnTo>
                    <a:pt x="7406" y="1301"/>
                  </a:lnTo>
                  <a:cubicBezTo>
                    <a:pt x="5838" y="868"/>
                    <a:pt x="3770" y="334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2622875" y="4532025"/>
              <a:ext cx="229350" cy="227675"/>
            </a:xfrm>
            <a:custGeom>
              <a:avLst/>
              <a:gdLst/>
              <a:ahLst/>
              <a:cxnLst/>
              <a:rect l="l" t="t" r="r" b="b"/>
              <a:pathLst>
                <a:path w="9174" h="9107" extrusionOk="0">
                  <a:moveTo>
                    <a:pt x="2202" y="0"/>
                  </a:moveTo>
                  <a:cubicBezTo>
                    <a:pt x="2202" y="0"/>
                    <a:pt x="901" y="6905"/>
                    <a:pt x="1" y="7672"/>
                  </a:cubicBezTo>
                  <a:cubicBezTo>
                    <a:pt x="1" y="7672"/>
                    <a:pt x="3370" y="8373"/>
                    <a:pt x="7006" y="9107"/>
                  </a:cubicBezTo>
                  <a:lnTo>
                    <a:pt x="9174" y="1301"/>
                  </a:lnTo>
                  <a:cubicBezTo>
                    <a:pt x="5705" y="768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2672075" y="4608725"/>
              <a:ext cx="127625" cy="60075"/>
            </a:xfrm>
            <a:custGeom>
              <a:avLst/>
              <a:gdLst/>
              <a:ahLst/>
              <a:cxnLst/>
              <a:rect l="l" t="t" r="r" b="b"/>
              <a:pathLst>
                <a:path w="5105" h="2403" extrusionOk="0">
                  <a:moveTo>
                    <a:pt x="1095" y="1"/>
                  </a:moveTo>
                  <a:cubicBezTo>
                    <a:pt x="662" y="1"/>
                    <a:pt x="272" y="260"/>
                    <a:pt x="134" y="702"/>
                  </a:cubicBezTo>
                  <a:cubicBezTo>
                    <a:pt x="1" y="1202"/>
                    <a:pt x="368" y="1702"/>
                    <a:pt x="901" y="1802"/>
                  </a:cubicBezTo>
                  <a:lnTo>
                    <a:pt x="3770" y="2370"/>
                  </a:lnTo>
                  <a:cubicBezTo>
                    <a:pt x="3837" y="2370"/>
                    <a:pt x="3903" y="2370"/>
                    <a:pt x="4004" y="2403"/>
                  </a:cubicBezTo>
                  <a:cubicBezTo>
                    <a:pt x="4437" y="2403"/>
                    <a:pt x="4871" y="2103"/>
                    <a:pt x="5004" y="1669"/>
                  </a:cubicBezTo>
                  <a:cubicBezTo>
                    <a:pt x="5104" y="1169"/>
                    <a:pt x="4771" y="668"/>
                    <a:pt x="4237" y="602"/>
                  </a:cubicBezTo>
                  <a:lnTo>
                    <a:pt x="1368" y="35"/>
                  </a:lnTo>
                  <a:cubicBezTo>
                    <a:pt x="1277" y="12"/>
                    <a:pt x="1185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2870550" y="4637975"/>
              <a:ext cx="105950" cy="55075"/>
            </a:xfrm>
            <a:custGeom>
              <a:avLst/>
              <a:gdLst/>
              <a:ahLst/>
              <a:cxnLst/>
              <a:rect l="l" t="t" r="r" b="b"/>
              <a:pathLst>
                <a:path w="4238" h="2203" extrusionOk="0">
                  <a:moveTo>
                    <a:pt x="1110" y="0"/>
                  </a:moveTo>
                  <a:cubicBezTo>
                    <a:pt x="663" y="0"/>
                    <a:pt x="241" y="279"/>
                    <a:pt x="101" y="699"/>
                  </a:cubicBezTo>
                  <a:cubicBezTo>
                    <a:pt x="1" y="1233"/>
                    <a:pt x="368" y="1733"/>
                    <a:pt x="901" y="1800"/>
                  </a:cubicBezTo>
                  <a:lnTo>
                    <a:pt x="2903" y="2167"/>
                  </a:lnTo>
                  <a:cubicBezTo>
                    <a:pt x="2969" y="2200"/>
                    <a:pt x="3036" y="2200"/>
                    <a:pt x="3103" y="2200"/>
                  </a:cubicBezTo>
                  <a:cubicBezTo>
                    <a:pt x="3127" y="2202"/>
                    <a:pt x="3150" y="2203"/>
                    <a:pt x="3174" y="2203"/>
                  </a:cubicBezTo>
                  <a:cubicBezTo>
                    <a:pt x="3613" y="2203"/>
                    <a:pt x="4010" y="1911"/>
                    <a:pt x="4137" y="1500"/>
                  </a:cubicBezTo>
                  <a:cubicBezTo>
                    <a:pt x="4237" y="966"/>
                    <a:pt x="3870" y="466"/>
                    <a:pt x="3336" y="399"/>
                  </a:cubicBezTo>
                  <a:lnTo>
                    <a:pt x="1368" y="32"/>
                  </a:lnTo>
                  <a:cubicBezTo>
                    <a:pt x="1282" y="11"/>
                    <a:pt x="1196" y="0"/>
                    <a:pt x="1110" y="0"/>
                  </a:cubicBezTo>
                  <a:close/>
                </a:path>
              </a:pathLst>
            </a:custGeom>
            <a:solidFill>
              <a:srgbClr val="205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72950" y="3707275"/>
              <a:ext cx="120125" cy="562075"/>
            </a:xfrm>
            <a:custGeom>
              <a:avLst/>
              <a:gdLst/>
              <a:ahLst/>
              <a:cxnLst/>
              <a:rect l="l" t="t" r="r" b="b"/>
              <a:pathLst>
                <a:path w="4805" h="22483" extrusionOk="0">
                  <a:moveTo>
                    <a:pt x="4337" y="0"/>
                  </a:moveTo>
                  <a:lnTo>
                    <a:pt x="902" y="367"/>
                  </a:lnTo>
                  <a:cubicBezTo>
                    <a:pt x="902" y="367"/>
                    <a:pt x="334" y="15244"/>
                    <a:pt x="435" y="18113"/>
                  </a:cubicBezTo>
                  <a:cubicBezTo>
                    <a:pt x="435" y="18113"/>
                    <a:pt x="1" y="20882"/>
                    <a:pt x="2002" y="21882"/>
                  </a:cubicBezTo>
                  <a:cubicBezTo>
                    <a:pt x="2870" y="22249"/>
                    <a:pt x="3837" y="22449"/>
                    <a:pt x="4804" y="22483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77975" y="3610525"/>
              <a:ext cx="115100" cy="120950"/>
            </a:xfrm>
            <a:custGeom>
              <a:avLst/>
              <a:gdLst/>
              <a:ahLst/>
              <a:cxnLst/>
              <a:rect l="l" t="t" r="r" b="b"/>
              <a:pathLst>
                <a:path w="4604" h="4838" extrusionOk="0">
                  <a:moveTo>
                    <a:pt x="4403" y="1"/>
                  </a:moveTo>
                  <a:lnTo>
                    <a:pt x="1001" y="267"/>
                  </a:lnTo>
                  <a:cubicBezTo>
                    <a:pt x="1001" y="267"/>
                    <a:pt x="0" y="2602"/>
                    <a:pt x="667" y="4237"/>
                  </a:cubicBezTo>
                  <a:cubicBezTo>
                    <a:pt x="1968" y="4571"/>
                    <a:pt x="3269" y="4771"/>
                    <a:pt x="4603" y="4837"/>
                  </a:cubicBezTo>
                  <a:lnTo>
                    <a:pt x="4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87125" y="3814000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01" y="1"/>
                  </a:moveTo>
                  <a:lnTo>
                    <a:pt x="1" y="11309"/>
                  </a:lnTo>
                  <a:cubicBezTo>
                    <a:pt x="1118" y="12094"/>
                    <a:pt x="2455" y="12524"/>
                    <a:pt x="3812" y="12524"/>
                  </a:cubicBezTo>
                  <a:cubicBezTo>
                    <a:pt x="3953" y="12524"/>
                    <a:pt x="4095" y="12519"/>
                    <a:pt x="4237" y="12510"/>
                  </a:cubicBezTo>
                  <a:cubicBezTo>
                    <a:pt x="5105" y="12443"/>
                    <a:pt x="5972" y="12376"/>
                    <a:pt x="6839" y="12243"/>
                  </a:cubicBezTo>
                  <a:cubicBezTo>
                    <a:pt x="7073" y="6706"/>
                    <a:pt x="6806" y="401"/>
                    <a:pt x="6806" y="401"/>
                  </a:cubicBezTo>
                  <a:cubicBezTo>
                    <a:pt x="6233" y="630"/>
                    <a:pt x="5174" y="718"/>
                    <a:pt x="4274" y="718"/>
                  </a:cubicBezTo>
                  <a:cubicBezTo>
                    <a:pt x="3863" y="718"/>
                    <a:pt x="3486" y="699"/>
                    <a:pt x="3203" y="668"/>
                  </a:cubicBezTo>
                  <a:cubicBezTo>
                    <a:pt x="2203" y="568"/>
                    <a:pt x="1235" y="334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082975" y="3807325"/>
              <a:ext cx="110925" cy="319600"/>
            </a:xfrm>
            <a:custGeom>
              <a:avLst/>
              <a:gdLst/>
              <a:ahLst/>
              <a:cxnLst/>
              <a:rect l="l" t="t" r="r" b="b"/>
              <a:pathLst>
                <a:path w="4437" h="12784" extrusionOk="0">
                  <a:moveTo>
                    <a:pt x="267" y="1"/>
                  </a:moveTo>
                  <a:lnTo>
                    <a:pt x="0" y="11542"/>
                  </a:lnTo>
                  <a:cubicBezTo>
                    <a:pt x="1214" y="12352"/>
                    <a:pt x="2631" y="12783"/>
                    <a:pt x="4089" y="12783"/>
                  </a:cubicBezTo>
                  <a:cubicBezTo>
                    <a:pt x="4194" y="12783"/>
                    <a:pt x="4298" y="12781"/>
                    <a:pt x="4403" y="12777"/>
                  </a:cubicBezTo>
                  <a:lnTo>
                    <a:pt x="4437" y="968"/>
                  </a:lnTo>
                  <a:cubicBezTo>
                    <a:pt x="1635" y="835"/>
                    <a:pt x="267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083800" y="4016650"/>
              <a:ext cx="101775" cy="55900"/>
            </a:xfrm>
            <a:custGeom>
              <a:avLst/>
              <a:gdLst/>
              <a:ahLst/>
              <a:cxnLst/>
              <a:rect l="l" t="t" r="r" b="b"/>
              <a:pathLst>
                <a:path w="4071" h="2236" extrusionOk="0">
                  <a:moveTo>
                    <a:pt x="1" y="1"/>
                  </a:moveTo>
                  <a:lnTo>
                    <a:pt x="1" y="1135"/>
                  </a:lnTo>
                  <a:cubicBezTo>
                    <a:pt x="768" y="2235"/>
                    <a:pt x="4070" y="2235"/>
                    <a:pt x="4070" y="2235"/>
                  </a:cubicBezTo>
                  <a:lnTo>
                    <a:pt x="4070" y="601"/>
                  </a:lnTo>
                  <a:cubicBezTo>
                    <a:pt x="4070" y="601"/>
                    <a:pt x="3813" y="616"/>
                    <a:pt x="3419" y="616"/>
                  </a:cubicBezTo>
                  <a:cubicBezTo>
                    <a:pt x="2513" y="616"/>
                    <a:pt x="884" y="53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084625" y="3897400"/>
              <a:ext cx="100950" cy="110975"/>
            </a:xfrm>
            <a:custGeom>
              <a:avLst/>
              <a:gdLst/>
              <a:ahLst/>
              <a:cxnLst/>
              <a:rect l="l" t="t" r="r" b="b"/>
              <a:pathLst>
                <a:path w="4038" h="4439" extrusionOk="0">
                  <a:moveTo>
                    <a:pt x="68" y="0"/>
                  </a:moveTo>
                  <a:lnTo>
                    <a:pt x="1" y="3636"/>
                  </a:lnTo>
                  <a:cubicBezTo>
                    <a:pt x="1" y="3636"/>
                    <a:pt x="696" y="4439"/>
                    <a:pt x="3118" y="4439"/>
                  </a:cubicBezTo>
                  <a:cubicBezTo>
                    <a:pt x="3400" y="4439"/>
                    <a:pt x="3706" y="4428"/>
                    <a:pt x="4037" y="4404"/>
                  </a:cubicBezTo>
                  <a:lnTo>
                    <a:pt x="4037" y="834"/>
                  </a:lnTo>
                  <a:cubicBezTo>
                    <a:pt x="4037" y="834"/>
                    <a:pt x="3672" y="887"/>
                    <a:pt x="3141" y="887"/>
                  </a:cubicBezTo>
                  <a:cubicBezTo>
                    <a:pt x="2272" y="887"/>
                    <a:pt x="958" y="746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020425" y="3717275"/>
              <a:ext cx="276050" cy="563650"/>
            </a:xfrm>
            <a:custGeom>
              <a:avLst/>
              <a:gdLst/>
              <a:ahLst/>
              <a:cxnLst/>
              <a:rect l="l" t="t" r="r" b="b"/>
              <a:pathLst>
                <a:path w="11042" h="22546" extrusionOk="0">
                  <a:moveTo>
                    <a:pt x="10141" y="0"/>
                  </a:moveTo>
                  <a:lnTo>
                    <a:pt x="3770" y="67"/>
                  </a:lnTo>
                  <a:lnTo>
                    <a:pt x="901" y="401"/>
                  </a:lnTo>
                  <a:cubicBezTo>
                    <a:pt x="901" y="401"/>
                    <a:pt x="334" y="15278"/>
                    <a:pt x="467" y="18147"/>
                  </a:cubicBezTo>
                  <a:cubicBezTo>
                    <a:pt x="467" y="18147"/>
                    <a:pt x="0" y="20882"/>
                    <a:pt x="2002" y="21883"/>
                  </a:cubicBezTo>
                  <a:cubicBezTo>
                    <a:pt x="2902" y="22283"/>
                    <a:pt x="3836" y="22483"/>
                    <a:pt x="4804" y="22516"/>
                  </a:cubicBezTo>
                  <a:cubicBezTo>
                    <a:pt x="5112" y="22536"/>
                    <a:pt x="5425" y="22546"/>
                    <a:pt x="5736" y="22546"/>
                  </a:cubicBezTo>
                  <a:cubicBezTo>
                    <a:pt x="7547" y="22546"/>
                    <a:pt x="9315" y="22223"/>
                    <a:pt x="9941" y="21682"/>
                  </a:cubicBezTo>
                  <a:cubicBezTo>
                    <a:pt x="11042" y="20682"/>
                    <a:pt x="10708" y="9774"/>
                    <a:pt x="10708" y="9774"/>
                  </a:cubicBezTo>
                  <a:cubicBezTo>
                    <a:pt x="10708" y="9774"/>
                    <a:pt x="10575" y="1335"/>
                    <a:pt x="10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021250" y="3717275"/>
              <a:ext cx="120125" cy="562925"/>
            </a:xfrm>
            <a:custGeom>
              <a:avLst/>
              <a:gdLst/>
              <a:ahLst/>
              <a:cxnLst/>
              <a:rect l="l" t="t" r="r" b="b"/>
              <a:pathLst>
                <a:path w="4805" h="22517" extrusionOk="0">
                  <a:moveTo>
                    <a:pt x="4304" y="0"/>
                  </a:moveTo>
                  <a:lnTo>
                    <a:pt x="868" y="401"/>
                  </a:lnTo>
                  <a:cubicBezTo>
                    <a:pt x="868" y="401"/>
                    <a:pt x="334" y="15278"/>
                    <a:pt x="434" y="18147"/>
                  </a:cubicBezTo>
                  <a:cubicBezTo>
                    <a:pt x="434" y="18147"/>
                    <a:pt x="1" y="20882"/>
                    <a:pt x="1969" y="21883"/>
                  </a:cubicBezTo>
                  <a:cubicBezTo>
                    <a:pt x="2869" y="22250"/>
                    <a:pt x="3803" y="22483"/>
                    <a:pt x="4804" y="22516"/>
                  </a:cubicBezTo>
                  <a:lnTo>
                    <a:pt x="4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026250" y="3611350"/>
              <a:ext cx="261900" cy="130775"/>
            </a:xfrm>
            <a:custGeom>
              <a:avLst/>
              <a:gdLst/>
              <a:ahLst/>
              <a:cxnLst/>
              <a:rect l="l" t="t" r="r" b="b"/>
              <a:pathLst>
                <a:path w="10476" h="5231" extrusionOk="0">
                  <a:moveTo>
                    <a:pt x="9041" y="1"/>
                  </a:moveTo>
                  <a:lnTo>
                    <a:pt x="4371" y="368"/>
                  </a:lnTo>
                  <a:lnTo>
                    <a:pt x="1002" y="668"/>
                  </a:lnTo>
                  <a:cubicBezTo>
                    <a:pt x="1002" y="668"/>
                    <a:pt x="1" y="2970"/>
                    <a:pt x="668" y="4638"/>
                  </a:cubicBezTo>
                  <a:cubicBezTo>
                    <a:pt x="1936" y="4938"/>
                    <a:pt x="3270" y="5138"/>
                    <a:pt x="4571" y="5205"/>
                  </a:cubicBezTo>
                  <a:cubicBezTo>
                    <a:pt x="4821" y="5223"/>
                    <a:pt x="5074" y="5231"/>
                    <a:pt x="5327" y="5231"/>
                  </a:cubicBezTo>
                  <a:cubicBezTo>
                    <a:pt x="6018" y="5231"/>
                    <a:pt x="6714" y="5169"/>
                    <a:pt x="7373" y="5071"/>
                  </a:cubicBezTo>
                  <a:cubicBezTo>
                    <a:pt x="10475" y="4504"/>
                    <a:pt x="10041" y="4404"/>
                    <a:pt x="10041" y="4404"/>
                  </a:cubicBezTo>
                  <a:cubicBezTo>
                    <a:pt x="10041" y="4404"/>
                    <a:pt x="10375" y="2436"/>
                    <a:pt x="10375" y="1769"/>
                  </a:cubicBezTo>
                  <a:cubicBezTo>
                    <a:pt x="10375" y="1102"/>
                    <a:pt x="9908" y="101"/>
                    <a:pt x="9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026250" y="3620525"/>
              <a:ext cx="114275" cy="120950"/>
            </a:xfrm>
            <a:custGeom>
              <a:avLst/>
              <a:gdLst/>
              <a:ahLst/>
              <a:cxnLst/>
              <a:rect l="l" t="t" r="r" b="b"/>
              <a:pathLst>
                <a:path w="4571" h="4838" extrusionOk="0">
                  <a:moveTo>
                    <a:pt x="4371" y="1"/>
                  </a:moveTo>
                  <a:lnTo>
                    <a:pt x="1002" y="301"/>
                  </a:lnTo>
                  <a:cubicBezTo>
                    <a:pt x="1002" y="301"/>
                    <a:pt x="1" y="2603"/>
                    <a:pt x="668" y="4271"/>
                  </a:cubicBezTo>
                  <a:cubicBezTo>
                    <a:pt x="1936" y="4571"/>
                    <a:pt x="3270" y="4771"/>
                    <a:pt x="4571" y="4838"/>
                  </a:cubicBezTo>
                  <a:lnTo>
                    <a:pt x="4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056275" y="3313750"/>
              <a:ext cx="199350" cy="337675"/>
            </a:xfrm>
            <a:custGeom>
              <a:avLst/>
              <a:gdLst/>
              <a:ahLst/>
              <a:cxnLst/>
              <a:rect l="l" t="t" r="r" b="b"/>
              <a:pathLst>
                <a:path w="7974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37" y="13506"/>
                  </a:cubicBezTo>
                  <a:cubicBezTo>
                    <a:pt x="5338" y="13506"/>
                    <a:pt x="6405" y="13406"/>
                    <a:pt x="6972" y="13106"/>
                  </a:cubicBezTo>
                  <a:cubicBezTo>
                    <a:pt x="7606" y="12705"/>
                    <a:pt x="7973" y="12005"/>
                    <a:pt x="7940" y="11238"/>
                  </a:cubicBezTo>
                  <a:lnTo>
                    <a:pt x="7940" y="4867"/>
                  </a:lnTo>
                  <a:cubicBezTo>
                    <a:pt x="7940" y="4867"/>
                    <a:pt x="7273" y="563"/>
                    <a:pt x="5738" y="230"/>
                  </a:cubicBez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056275" y="3313750"/>
              <a:ext cx="143475" cy="337675"/>
            </a:xfrm>
            <a:custGeom>
              <a:avLst/>
              <a:gdLst/>
              <a:ahLst/>
              <a:cxnLst/>
              <a:rect l="l" t="t" r="r" b="b"/>
              <a:pathLst>
                <a:path w="5739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04" y="13506"/>
                  </a:cubicBezTo>
                  <a:cubicBezTo>
                    <a:pt x="4204" y="13506"/>
                    <a:pt x="3370" y="4566"/>
                    <a:pt x="5271" y="1030"/>
                  </a:cubicBezTo>
                  <a:lnTo>
                    <a:pt x="5738" y="230"/>
                  </a:ln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034600" y="3824025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34" y="0"/>
                  </a:moveTo>
                  <a:lnTo>
                    <a:pt x="0" y="11341"/>
                  </a:lnTo>
                  <a:cubicBezTo>
                    <a:pt x="1111" y="12122"/>
                    <a:pt x="2437" y="12524"/>
                    <a:pt x="3810" y="12524"/>
                  </a:cubicBezTo>
                  <a:cubicBezTo>
                    <a:pt x="3963" y="12524"/>
                    <a:pt x="4116" y="12519"/>
                    <a:pt x="4270" y="12509"/>
                  </a:cubicBezTo>
                  <a:cubicBezTo>
                    <a:pt x="5137" y="12476"/>
                    <a:pt x="5971" y="12409"/>
                    <a:pt x="6839" y="12275"/>
                  </a:cubicBezTo>
                  <a:cubicBezTo>
                    <a:pt x="7072" y="6705"/>
                    <a:pt x="6805" y="400"/>
                    <a:pt x="6805" y="400"/>
                  </a:cubicBezTo>
                  <a:cubicBezTo>
                    <a:pt x="6202" y="641"/>
                    <a:pt x="5076" y="743"/>
                    <a:pt x="4146" y="743"/>
                  </a:cubicBezTo>
                  <a:cubicBezTo>
                    <a:pt x="3789" y="743"/>
                    <a:pt x="3461" y="728"/>
                    <a:pt x="3203" y="701"/>
                  </a:cubicBezTo>
                  <a:cubicBezTo>
                    <a:pt x="2235" y="567"/>
                    <a:pt x="1268" y="334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031275" y="3818175"/>
              <a:ext cx="110100" cy="318950"/>
            </a:xfrm>
            <a:custGeom>
              <a:avLst/>
              <a:gdLst/>
              <a:ahLst/>
              <a:cxnLst/>
              <a:rect l="l" t="t" r="r" b="b"/>
              <a:pathLst>
                <a:path w="4404" h="12758" extrusionOk="0">
                  <a:moveTo>
                    <a:pt x="234" y="1"/>
                  </a:moveTo>
                  <a:lnTo>
                    <a:pt x="0" y="11509"/>
                  </a:lnTo>
                  <a:cubicBezTo>
                    <a:pt x="1148" y="12324"/>
                    <a:pt x="2542" y="12757"/>
                    <a:pt x="3960" y="12757"/>
                  </a:cubicBezTo>
                  <a:cubicBezTo>
                    <a:pt x="4108" y="12757"/>
                    <a:pt x="4255" y="12752"/>
                    <a:pt x="4403" y="12743"/>
                  </a:cubicBezTo>
                  <a:lnTo>
                    <a:pt x="4403" y="935"/>
                  </a:lnTo>
                  <a:cubicBezTo>
                    <a:pt x="1601" y="8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5032100" y="4026650"/>
              <a:ext cx="101750" cy="55900"/>
            </a:xfrm>
            <a:custGeom>
              <a:avLst/>
              <a:gdLst/>
              <a:ahLst/>
              <a:cxnLst/>
              <a:rect l="l" t="t" r="r" b="b"/>
              <a:pathLst>
                <a:path w="4070" h="2236" extrusionOk="0">
                  <a:moveTo>
                    <a:pt x="0" y="1"/>
                  </a:moveTo>
                  <a:lnTo>
                    <a:pt x="0" y="1168"/>
                  </a:lnTo>
                  <a:cubicBezTo>
                    <a:pt x="768" y="2236"/>
                    <a:pt x="4070" y="2236"/>
                    <a:pt x="4070" y="2236"/>
                  </a:cubicBezTo>
                  <a:lnTo>
                    <a:pt x="4070" y="601"/>
                  </a:lnTo>
                  <a:cubicBezTo>
                    <a:pt x="4070" y="601"/>
                    <a:pt x="3810" y="617"/>
                    <a:pt x="3412" y="617"/>
                  </a:cubicBezTo>
                  <a:cubicBezTo>
                    <a:pt x="2499" y="617"/>
                    <a:pt x="861" y="5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5032925" y="3907400"/>
              <a:ext cx="100925" cy="111825"/>
            </a:xfrm>
            <a:custGeom>
              <a:avLst/>
              <a:gdLst/>
              <a:ahLst/>
              <a:cxnLst/>
              <a:rect l="l" t="t" r="r" b="b"/>
              <a:pathLst>
                <a:path w="4037" h="4473" extrusionOk="0">
                  <a:moveTo>
                    <a:pt x="67" y="1"/>
                  </a:moveTo>
                  <a:lnTo>
                    <a:pt x="1" y="3670"/>
                  </a:lnTo>
                  <a:cubicBezTo>
                    <a:pt x="1" y="3670"/>
                    <a:pt x="696" y="4473"/>
                    <a:pt x="3117" y="4473"/>
                  </a:cubicBezTo>
                  <a:cubicBezTo>
                    <a:pt x="3400" y="4473"/>
                    <a:pt x="3706" y="4462"/>
                    <a:pt x="4037" y="4437"/>
                  </a:cubicBezTo>
                  <a:lnTo>
                    <a:pt x="4037" y="835"/>
                  </a:lnTo>
                  <a:cubicBezTo>
                    <a:pt x="4037" y="835"/>
                    <a:pt x="3645" y="897"/>
                    <a:pt x="3081" y="897"/>
                  </a:cubicBezTo>
                  <a:cubicBezTo>
                    <a:pt x="2213" y="897"/>
                    <a:pt x="938" y="749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4586775" y="2853325"/>
              <a:ext cx="187675" cy="910675"/>
            </a:xfrm>
            <a:custGeom>
              <a:avLst/>
              <a:gdLst/>
              <a:ahLst/>
              <a:cxnLst/>
              <a:rect l="l" t="t" r="r" b="b"/>
              <a:pathLst>
                <a:path w="7507" h="36427" extrusionOk="0">
                  <a:moveTo>
                    <a:pt x="6272" y="0"/>
                  </a:moveTo>
                  <a:lnTo>
                    <a:pt x="2736" y="167"/>
                  </a:lnTo>
                  <a:cubicBezTo>
                    <a:pt x="2736" y="167"/>
                    <a:pt x="1" y="8907"/>
                    <a:pt x="1" y="18147"/>
                  </a:cubicBezTo>
                  <a:cubicBezTo>
                    <a:pt x="34" y="23917"/>
                    <a:pt x="701" y="29688"/>
                    <a:pt x="2035" y="35292"/>
                  </a:cubicBezTo>
                  <a:cubicBezTo>
                    <a:pt x="3270" y="35959"/>
                    <a:pt x="4637" y="36360"/>
                    <a:pt x="6072" y="36426"/>
                  </a:cubicBezTo>
                  <a:cubicBezTo>
                    <a:pt x="6072" y="36426"/>
                    <a:pt x="7006" y="26352"/>
                    <a:pt x="6906" y="24451"/>
                  </a:cubicBezTo>
                  <a:cubicBezTo>
                    <a:pt x="6772" y="22583"/>
                    <a:pt x="7506" y="9874"/>
                    <a:pt x="7306" y="8306"/>
                  </a:cubicBezTo>
                  <a:cubicBezTo>
                    <a:pt x="7106" y="6738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628475" y="2801625"/>
              <a:ext cx="151800" cy="89250"/>
            </a:xfrm>
            <a:custGeom>
              <a:avLst/>
              <a:gdLst/>
              <a:ahLst/>
              <a:cxnLst/>
              <a:rect l="l" t="t" r="r" b="b"/>
              <a:pathLst>
                <a:path w="6072" h="3570" extrusionOk="0">
                  <a:moveTo>
                    <a:pt x="568" y="0"/>
                  </a:moveTo>
                  <a:cubicBezTo>
                    <a:pt x="1" y="967"/>
                    <a:pt x="1" y="2135"/>
                    <a:pt x="568" y="3102"/>
                  </a:cubicBezTo>
                  <a:cubicBezTo>
                    <a:pt x="2169" y="3369"/>
                    <a:pt x="3837" y="3503"/>
                    <a:pt x="5504" y="3569"/>
                  </a:cubicBezTo>
                  <a:cubicBezTo>
                    <a:pt x="5971" y="2702"/>
                    <a:pt x="6072" y="1701"/>
                    <a:pt x="5805" y="767"/>
                  </a:cubicBezTo>
                  <a:lnTo>
                    <a:pt x="5605" y="367"/>
                  </a:lnTo>
                  <a:cubicBezTo>
                    <a:pt x="5317" y="378"/>
                    <a:pt x="5029" y="384"/>
                    <a:pt x="4742" y="384"/>
                  </a:cubicBezTo>
                  <a:cubicBezTo>
                    <a:pt x="3330" y="384"/>
                    <a:pt x="1926" y="25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4750225" y="3109925"/>
              <a:ext cx="50075" cy="69475"/>
            </a:xfrm>
            <a:custGeom>
              <a:avLst/>
              <a:gdLst/>
              <a:ahLst/>
              <a:cxnLst/>
              <a:rect l="l" t="t" r="r" b="b"/>
              <a:pathLst>
                <a:path w="2003" h="2779" extrusionOk="0">
                  <a:moveTo>
                    <a:pt x="873" y="1"/>
                  </a:moveTo>
                  <a:cubicBezTo>
                    <a:pt x="838" y="1"/>
                    <a:pt x="803" y="4"/>
                    <a:pt x="768" y="10"/>
                  </a:cubicBezTo>
                  <a:cubicBezTo>
                    <a:pt x="768" y="10"/>
                    <a:pt x="1" y="10"/>
                    <a:pt x="1" y="1244"/>
                  </a:cubicBezTo>
                  <a:cubicBezTo>
                    <a:pt x="1" y="2445"/>
                    <a:pt x="434" y="2779"/>
                    <a:pt x="1101" y="2779"/>
                  </a:cubicBezTo>
                  <a:cubicBezTo>
                    <a:pt x="1769" y="2779"/>
                    <a:pt x="2002" y="1578"/>
                    <a:pt x="1869" y="1111"/>
                  </a:cubicBezTo>
                  <a:cubicBezTo>
                    <a:pt x="1775" y="673"/>
                    <a:pt x="1388" y="1"/>
                    <a:pt x="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4747725" y="3234425"/>
              <a:ext cx="49225" cy="64125"/>
            </a:xfrm>
            <a:custGeom>
              <a:avLst/>
              <a:gdLst/>
              <a:ahLst/>
              <a:cxnLst/>
              <a:rect l="l" t="t" r="r" b="b"/>
              <a:pathLst>
                <a:path w="1969" h="2565" extrusionOk="0">
                  <a:moveTo>
                    <a:pt x="1001" y="0"/>
                  </a:moveTo>
                  <a:cubicBezTo>
                    <a:pt x="1001" y="0"/>
                    <a:pt x="1" y="101"/>
                    <a:pt x="101" y="1335"/>
                  </a:cubicBezTo>
                  <a:cubicBezTo>
                    <a:pt x="183" y="2321"/>
                    <a:pt x="648" y="2565"/>
                    <a:pt x="996" y="2565"/>
                  </a:cubicBezTo>
                  <a:cubicBezTo>
                    <a:pt x="1072" y="2565"/>
                    <a:pt x="1142" y="2553"/>
                    <a:pt x="1201" y="2536"/>
                  </a:cubicBezTo>
                  <a:cubicBezTo>
                    <a:pt x="1535" y="2436"/>
                    <a:pt x="1969" y="1969"/>
                    <a:pt x="1969" y="1101"/>
                  </a:cubicBezTo>
                  <a:cubicBezTo>
                    <a:pt x="1969" y="2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4756075" y="3344500"/>
              <a:ext cx="46725" cy="69250"/>
            </a:xfrm>
            <a:custGeom>
              <a:avLst/>
              <a:gdLst/>
              <a:ahLst/>
              <a:cxnLst/>
              <a:rect l="l" t="t" r="r" b="b"/>
              <a:pathLst>
                <a:path w="1869" h="2770" extrusionOk="0">
                  <a:moveTo>
                    <a:pt x="867" y="1"/>
                  </a:moveTo>
                  <a:cubicBezTo>
                    <a:pt x="334" y="234"/>
                    <a:pt x="0" y="734"/>
                    <a:pt x="0" y="1335"/>
                  </a:cubicBezTo>
                  <a:cubicBezTo>
                    <a:pt x="0" y="2302"/>
                    <a:pt x="334" y="2769"/>
                    <a:pt x="867" y="2769"/>
                  </a:cubicBezTo>
                  <a:cubicBezTo>
                    <a:pt x="1435" y="2769"/>
                    <a:pt x="1868" y="2202"/>
                    <a:pt x="1868" y="1201"/>
                  </a:cubicBezTo>
                  <a:cubicBezTo>
                    <a:pt x="1868" y="634"/>
                    <a:pt x="1435" y="134"/>
                    <a:pt x="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4673900" y="3553800"/>
              <a:ext cx="113050" cy="103425"/>
            </a:xfrm>
            <a:custGeom>
              <a:avLst/>
              <a:gdLst/>
              <a:ahLst/>
              <a:cxnLst/>
              <a:rect l="l" t="t" r="r" b="b"/>
              <a:pathLst>
                <a:path w="4522" h="4137" extrusionOk="0">
                  <a:moveTo>
                    <a:pt x="2343" y="1"/>
                  </a:moveTo>
                  <a:cubicBezTo>
                    <a:pt x="2019" y="1"/>
                    <a:pt x="1" y="85"/>
                    <a:pt x="185" y="2203"/>
                  </a:cubicBezTo>
                  <a:cubicBezTo>
                    <a:pt x="355" y="3905"/>
                    <a:pt x="1802" y="4136"/>
                    <a:pt x="2574" y="4136"/>
                  </a:cubicBezTo>
                  <a:cubicBezTo>
                    <a:pt x="2860" y="4136"/>
                    <a:pt x="3054" y="4104"/>
                    <a:pt x="3054" y="4104"/>
                  </a:cubicBezTo>
                  <a:cubicBezTo>
                    <a:pt x="3921" y="3804"/>
                    <a:pt x="4488" y="3003"/>
                    <a:pt x="4488" y="2103"/>
                  </a:cubicBezTo>
                  <a:cubicBezTo>
                    <a:pt x="4521" y="568"/>
                    <a:pt x="2720" y="1"/>
                    <a:pt x="2387" y="1"/>
                  </a:cubicBezTo>
                  <a:cubicBezTo>
                    <a:pt x="2387" y="1"/>
                    <a:pt x="2371" y="1"/>
                    <a:pt x="2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4611175" y="3816150"/>
              <a:ext cx="82225" cy="27075"/>
            </a:xfrm>
            <a:custGeom>
              <a:avLst/>
              <a:gdLst/>
              <a:ahLst/>
              <a:cxnLst/>
              <a:rect l="l" t="t" r="r" b="b"/>
              <a:pathLst>
                <a:path w="3289" h="1083" extrusionOk="0">
                  <a:moveTo>
                    <a:pt x="547" y="0"/>
                  </a:moveTo>
                  <a:cubicBezTo>
                    <a:pt x="105" y="0"/>
                    <a:pt x="0" y="725"/>
                    <a:pt x="526" y="849"/>
                  </a:cubicBezTo>
                  <a:cubicBezTo>
                    <a:pt x="1126" y="982"/>
                    <a:pt x="1793" y="1049"/>
                    <a:pt x="2427" y="1082"/>
                  </a:cubicBezTo>
                  <a:cubicBezTo>
                    <a:pt x="2561" y="1082"/>
                    <a:pt x="2661" y="1082"/>
                    <a:pt x="2794" y="1049"/>
                  </a:cubicBezTo>
                  <a:cubicBezTo>
                    <a:pt x="3288" y="925"/>
                    <a:pt x="3153" y="201"/>
                    <a:pt x="2706" y="201"/>
                  </a:cubicBezTo>
                  <a:cubicBezTo>
                    <a:pt x="2671" y="201"/>
                    <a:pt x="2633" y="205"/>
                    <a:pt x="2594" y="215"/>
                  </a:cubicBezTo>
                  <a:cubicBezTo>
                    <a:pt x="1927" y="215"/>
                    <a:pt x="1293" y="148"/>
                    <a:pt x="659" y="15"/>
                  </a:cubicBezTo>
                  <a:cubicBezTo>
                    <a:pt x="620" y="5"/>
                    <a:pt x="583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4723550" y="3809000"/>
              <a:ext cx="46725" cy="78425"/>
            </a:xfrm>
            <a:custGeom>
              <a:avLst/>
              <a:gdLst/>
              <a:ahLst/>
              <a:cxnLst/>
              <a:rect l="l" t="t" r="r" b="b"/>
              <a:pathLst>
                <a:path w="1869" h="3137" extrusionOk="0">
                  <a:moveTo>
                    <a:pt x="1101" y="1"/>
                  </a:moveTo>
                  <a:lnTo>
                    <a:pt x="0" y="868"/>
                  </a:lnTo>
                  <a:lnTo>
                    <a:pt x="467" y="1402"/>
                  </a:lnTo>
                  <a:lnTo>
                    <a:pt x="801" y="1135"/>
                  </a:lnTo>
                  <a:cubicBezTo>
                    <a:pt x="901" y="1035"/>
                    <a:pt x="968" y="968"/>
                    <a:pt x="1001" y="901"/>
                  </a:cubicBezTo>
                  <a:cubicBezTo>
                    <a:pt x="1001" y="1101"/>
                    <a:pt x="1001" y="1268"/>
                    <a:pt x="1001" y="1468"/>
                  </a:cubicBezTo>
                  <a:lnTo>
                    <a:pt x="1001" y="3136"/>
                  </a:lnTo>
                  <a:lnTo>
                    <a:pt x="1868" y="3136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4659325" y="2444450"/>
              <a:ext cx="47575" cy="85325"/>
            </a:xfrm>
            <a:custGeom>
              <a:avLst/>
              <a:gdLst/>
              <a:ahLst/>
              <a:cxnLst/>
              <a:rect l="l" t="t" r="r" b="b"/>
              <a:pathLst>
                <a:path w="1903" h="3413" extrusionOk="0">
                  <a:moveTo>
                    <a:pt x="1163" y="0"/>
                  </a:moveTo>
                  <a:cubicBezTo>
                    <a:pt x="733" y="0"/>
                    <a:pt x="234" y="210"/>
                    <a:pt x="234" y="210"/>
                  </a:cubicBezTo>
                  <a:cubicBezTo>
                    <a:pt x="1" y="677"/>
                    <a:pt x="234" y="3413"/>
                    <a:pt x="234" y="3413"/>
                  </a:cubicBezTo>
                  <a:lnTo>
                    <a:pt x="1902" y="3413"/>
                  </a:lnTo>
                  <a:cubicBezTo>
                    <a:pt x="1902" y="2645"/>
                    <a:pt x="1735" y="310"/>
                    <a:pt x="1735" y="310"/>
                  </a:cubicBezTo>
                  <a:cubicBezTo>
                    <a:pt x="1648" y="74"/>
                    <a:pt x="141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4538400" y="2867500"/>
              <a:ext cx="297750" cy="894075"/>
            </a:xfrm>
            <a:custGeom>
              <a:avLst/>
              <a:gdLst/>
              <a:ahLst/>
              <a:cxnLst/>
              <a:rect l="l" t="t" r="r" b="b"/>
              <a:pathLst>
                <a:path w="11910" h="35763" extrusionOk="0">
                  <a:moveTo>
                    <a:pt x="9474" y="0"/>
                  </a:moveTo>
                  <a:lnTo>
                    <a:pt x="6272" y="167"/>
                  </a:lnTo>
                  <a:lnTo>
                    <a:pt x="2770" y="334"/>
                  </a:lnTo>
                  <a:cubicBezTo>
                    <a:pt x="2770" y="334"/>
                    <a:pt x="1" y="9040"/>
                    <a:pt x="1" y="18280"/>
                  </a:cubicBezTo>
                  <a:cubicBezTo>
                    <a:pt x="1" y="23951"/>
                    <a:pt x="635" y="29621"/>
                    <a:pt x="1869" y="35159"/>
                  </a:cubicBezTo>
                  <a:cubicBezTo>
                    <a:pt x="3270" y="35492"/>
                    <a:pt x="4738" y="35693"/>
                    <a:pt x="6172" y="35759"/>
                  </a:cubicBezTo>
                  <a:cubicBezTo>
                    <a:pt x="6274" y="35761"/>
                    <a:pt x="6377" y="35763"/>
                    <a:pt x="6479" y="35763"/>
                  </a:cubicBezTo>
                  <a:cubicBezTo>
                    <a:pt x="7875" y="35763"/>
                    <a:pt x="9233" y="35540"/>
                    <a:pt x="10041" y="34825"/>
                  </a:cubicBezTo>
                  <a:cubicBezTo>
                    <a:pt x="10041" y="34825"/>
                    <a:pt x="11909" y="28654"/>
                    <a:pt x="11809" y="18614"/>
                  </a:cubicBezTo>
                  <a:cubicBezTo>
                    <a:pt x="11676" y="12342"/>
                    <a:pt x="10909" y="6105"/>
                    <a:pt x="9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573425" y="2518900"/>
              <a:ext cx="241050" cy="317825"/>
            </a:xfrm>
            <a:custGeom>
              <a:avLst/>
              <a:gdLst/>
              <a:ahLst/>
              <a:cxnLst/>
              <a:rect l="l" t="t" r="r" b="b"/>
              <a:pathLst>
                <a:path w="9642" h="12713" extrusionOk="0">
                  <a:moveTo>
                    <a:pt x="4571" y="1"/>
                  </a:moveTo>
                  <a:cubicBezTo>
                    <a:pt x="3770" y="1"/>
                    <a:pt x="2970" y="268"/>
                    <a:pt x="2269" y="701"/>
                  </a:cubicBezTo>
                  <a:cubicBezTo>
                    <a:pt x="2269" y="701"/>
                    <a:pt x="1" y="5238"/>
                    <a:pt x="335" y="9074"/>
                  </a:cubicBezTo>
                  <a:cubicBezTo>
                    <a:pt x="662" y="12527"/>
                    <a:pt x="1042" y="12713"/>
                    <a:pt x="1121" y="12713"/>
                  </a:cubicBezTo>
                  <a:cubicBezTo>
                    <a:pt x="1130" y="12713"/>
                    <a:pt x="1135" y="12710"/>
                    <a:pt x="1135" y="12710"/>
                  </a:cubicBezTo>
                  <a:lnTo>
                    <a:pt x="6539" y="12543"/>
                  </a:lnTo>
                  <a:lnTo>
                    <a:pt x="8040" y="12510"/>
                  </a:lnTo>
                  <a:lnTo>
                    <a:pt x="8741" y="11843"/>
                  </a:lnTo>
                  <a:cubicBezTo>
                    <a:pt x="8741" y="11843"/>
                    <a:pt x="9641" y="7973"/>
                    <a:pt x="8507" y="4337"/>
                  </a:cubicBezTo>
                  <a:cubicBezTo>
                    <a:pt x="7340" y="701"/>
                    <a:pt x="6572" y="401"/>
                    <a:pt x="6572" y="401"/>
                  </a:cubicBezTo>
                  <a:cubicBezTo>
                    <a:pt x="5939" y="134"/>
                    <a:pt x="5271" y="34"/>
                    <a:pt x="4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4573425" y="2519675"/>
              <a:ext cx="179325" cy="317050"/>
            </a:xfrm>
            <a:custGeom>
              <a:avLst/>
              <a:gdLst/>
              <a:ahLst/>
              <a:cxnLst/>
              <a:rect l="l" t="t" r="r" b="b"/>
              <a:pathLst>
                <a:path w="7173" h="12682" extrusionOk="0">
                  <a:moveTo>
                    <a:pt x="4430" y="1"/>
                  </a:moveTo>
                  <a:cubicBezTo>
                    <a:pt x="3647" y="1"/>
                    <a:pt x="2899" y="261"/>
                    <a:pt x="2269" y="670"/>
                  </a:cubicBezTo>
                  <a:cubicBezTo>
                    <a:pt x="2269" y="670"/>
                    <a:pt x="1" y="5207"/>
                    <a:pt x="335" y="9043"/>
                  </a:cubicBezTo>
                  <a:cubicBezTo>
                    <a:pt x="662" y="12496"/>
                    <a:pt x="1042" y="12682"/>
                    <a:pt x="1121" y="12682"/>
                  </a:cubicBezTo>
                  <a:cubicBezTo>
                    <a:pt x="1130" y="12682"/>
                    <a:pt x="1135" y="12679"/>
                    <a:pt x="1135" y="12679"/>
                  </a:cubicBezTo>
                  <a:lnTo>
                    <a:pt x="6539" y="12512"/>
                  </a:lnTo>
                  <a:cubicBezTo>
                    <a:pt x="7173" y="8243"/>
                    <a:pt x="6506" y="3873"/>
                    <a:pt x="4571" y="3"/>
                  </a:cubicBezTo>
                  <a:cubicBezTo>
                    <a:pt x="4524" y="1"/>
                    <a:pt x="4477" y="1"/>
                    <a:pt x="4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4532575" y="3725600"/>
              <a:ext cx="306075" cy="450400"/>
            </a:xfrm>
            <a:custGeom>
              <a:avLst/>
              <a:gdLst/>
              <a:ahLst/>
              <a:cxnLst/>
              <a:rect l="l" t="t" r="r" b="b"/>
              <a:pathLst>
                <a:path w="12243" h="18016" extrusionOk="0">
                  <a:moveTo>
                    <a:pt x="1868" y="1"/>
                  </a:moveTo>
                  <a:cubicBezTo>
                    <a:pt x="1602" y="635"/>
                    <a:pt x="1401" y="1302"/>
                    <a:pt x="1268" y="1969"/>
                  </a:cubicBezTo>
                  <a:cubicBezTo>
                    <a:pt x="1268" y="1969"/>
                    <a:pt x="1768" y="4804"/>
                    <a:pt x="2102" y="6539"/>
                  </a:cubicBezTo>
                  <a:cubicBezTo>
                    <a:pt x="2436" y="8273"/>
                    <a:pt x="2002" y="9841"/>
                    <a:pt x="1768" y="11609"/>
                  </a:cubicBezTo>
                  <a:cubicBezTo>
                    <a:pt x="1568" y="13377"/>
                    <a:pt x="0" y="16479"/>
                    <a:pt x="2436" y="17247"/>
                  </a:cubicBezTo>
                  <a:cubicBezTo>
                    <a:pt x="3906" y="17710"/>
                    <a:pt x="6217" y="18015"/>
                    <a:pt x="8081" y="18015"/>
                  </a:cubicBezTo>
                  <a:cubicBezTo>
                    <a:pt x="9303" y="18015"/>
                    <a:pt x="10333" y="17884"/>
                    <a:pt x="10808" y="17580"/>
                  </a:cubicBezTo>
                  <a:cubicBezTo>
                    <a:pt x="12042" y="16780"/>
                    <a:pt x="12243" y="14144"/>
                    <a:pt x="11909" y="12376"/>
                  </a:cubicBezTo>
                  <a:cubicBezTo>
                    <a:pt x="11575" y="10608"/>
                    <a:pt x="10475" y="8540"/>
                    <a:pt x="10942" y="5872"/>
                  </a:cubicBezTo>
                  <a:cubicBezTo>
                    <a:pt x="11375" y="3237"/>
                    <a:pt x="11375" y="1135"/>
                    <a:pt x="10274" y="468"/>
                  </a:cubicBezTo>
                  <a:cubicBezTo>
                    <a:pt x="10274" y="468"/>
                    <a:pt x="9160" y="1344"/>
                    <a:pt x="6410" y="1344"/>
                  </a:cubicBezTo>
                  <a:cubicBezTo>
                    <a:pt x="6077" y="1344"/>
                    <a:pt x="5720" y="1331"/>
                    <a:pt x="5338" y="1302"/>
                  </a:cubicBezTo>
                  <a:cubicBezTo>
                    <a:pt x="4270" y="1235"/>
                    <a:pt x="3169" y="1035"/>
                    <a:pt x="2102" y="801"/>
                  </a:cubicBezTo>
                  <a:lnTo>
                    <a:pt x="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4576775" y="2812450"/>
              <a:ext cx="242700" cy="88625"/>
            </a:xfrm>
            <a:custGeom>
              <a:avLst/>
              <a:gdLst/>
              <a:ahLst/>
              <a:cxnLst/>
              <a:rect l="l" t="t" r="r" b="b"/>
              <a:pathLst>
                <a:path w="9708" h="3545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612" y="3542"/>
                    <a:pt x="5753" y="3545"/>
                    <a:pt x="5895" y="3545"/>
                  </a:cubicBezTo>
                  <a:cubicBezTo>
                    <a:pt x="6629" y="3545"/>
                    <a:pt x="7374" y="3471"/>
                    <a:pt x="8073" y="3303"/>
                  </a:cubicBezTo>
                  <a:cubicBezTo>
                    <a:pt x="8073" y="3303"/>
                    <a:pt x="9707" y="2202"/>
                    <a:pt x="8673" y="101"/>
                  </a:cubicBezTo>
                  <a:lnTo>
                    <a:pt x="8673" y="101"/>
                  </a:lnTo>
                  <a:cubicBezTo>
                    <a:pt x="7639" y="234"/>
                    <a:pt x="6605" y="334"/>
                    <a:pt x="5571" y="368"/>
                  </a:cubicBez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4576775" y="2812450"/>
              <a:ext cx="151800" cy="88425"/>
            </a:xfrm>
            <a:custGeom>
              <a:avLst/>
              <a:gdLst/>
              <a:ahLst/>
              <a:cxnLst/>
              <a:rect l="l" t="t" r="r" b="b"/>
              <a:pathLst>
                <a:path w="6072" h="3537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938" y="2703"/>
                    <a:pt x="6071" y="1702"/>
                    <a:pt x="5805" y="735"/>
                  </a:cubicBezTo>
                  <a:lnTo>
                    <a:pt x="5571" y="368"/>
                  </a:ln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698525" y="3120625"/>
              <a:ext cx="49225" cy="68800"/>
            </a:xfrm>
            <a:custGeom>
              <a:avLst/>
              <a:gdLst/>
              <a:ahLst/>
              <a:cxnLst/>
              <a:rect l="l" t="t" r="r" b="b"/>
              <a:pathLst>
                <a:path w="1969" h="2752" extrusionOk="0">
                  <a:moveTo>
                    <a:pt x="891" y="1"/>
                  </a:moveTo>
                  <a:cubicBezTo>
                    <a:pt x="851" y="1"/>
                    <a:pt x="810" y="5"/>
                    <a:pt x="768" y="16"/>
                  </a:cubicBezTo>
                  <a:cubicBezTo>
                    <a:pt x="768" y="16"/>
                    <a:pt x="1" y="16"/>
                    <a:pt x="1" y="1217"/>
                  </a:cubicBezTo>
                  <a:cubicBezTo>
                    <a:pt x="1" y="2451"/>
                    <a:pt x="434" y="2751"/>
                    <a:pt x="1101" y="2751"/>
                  </a:cubicBezTo>
                  <a:cubicBezTo>
                    <a:pt x="1735" y="2751"/>
                    <a:pt x="1969" y="1550"/>
                    <a:pt x="1869" y="1083"/>
                  </a:cubicBezTo>
                  <a:cubicBezTo>
                    <a:pt x="1746" y="684"/>
                    <a:pt x="136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4695200" y="3244425"/>
              <a:ext cx="50050" cy="64450"/>
            </a:xfrm>
            <a:custGeom>
              <a:avLst/>
              <a:gdLst/>
              <a:ahLst/>
              <a:cxnLst/>
              <a:rect l="l" t="t" r="r" b="b"/>
              <a:pathLst>
                <a:path w="2002" h="2578" extrusionOk="0">
                  <a:moveTo>
                    <a:pt x="1001" y="1"/>
                  </a:moveTo>
                  <a:cubicBezTo>
                    <a:pt x="1001" y="1"/>
                    <a:pt x="0" y="134"/>
                    <a:pt x="134" y="1335"/>
                  </a:cubicBezTo>
                  <a:cubicBezTo>
                    <a:pt x="214" y="2303"/>
                    <a:pt x="664" y="2578"/>
                    <a:pt x="1009" y="2578"/>
                  </a:cubicBezTo>
                  <a:cubicBezTo>
                    <a:pt x="1093" y="2578"/>
                    <a:pt x="1170" y="2562"/>
                    <a:pt x="1234" y="2536"/>
                  </a:cubicBezTo>
                  <a:cubicBezTo>
                    <a:pt x="1535" y="2436"/>
                    <a:pt x="2002" y="2002"/>
                    <a:pt x="2002" y="1102"/>
                  </a:cubicBezTo>
                  <a:cubicBezTo>
                    <a:pt x="2002" y="234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703525" y="3355350"/>
              <a:ext cx="47575" cy="68400"/>
            </a:xfrm>
            <a:custGeom>
              <a:avLst/>
              <a:gdLst/>
              <a:ahLst/>
              <a:cxnLst/>
              <a:rect l="l" t="t" r="r" b="b"/>
              <a:pathLst>
                <a:path w="1903" h="2736" extrusionOk="0">
                  <a:moveTo>
                    <a:pt x="901" y="0"/>
                  </a:moveTo>
                  <a:cubicBezTo>
                    <a:pt x="368" y="200"/>
                    <a:pt x="1" y="734"/>
                    <a:pt x="1" y="1301"/>
                  </a:cubicBezTo>
                  <a:cubicBezTo>
                    <a:pt x="1" y="2302"/>
                    <a:pt x="334" y="2736"/>
                    <a:pt x="901" y="2736"/>
                  </a:cubicBezTo>
                  <a:cubicBezTo>
                    <a:pt x="1435" y="2736"/>
                    <a:pt x="1902" y="2202"/>
                    <a:pt x="1902" y="1201"/>
                  </a:cubicBezTo>
                  <a:cubicBezTo>
                    <a:pt x="1869" y="601"/>
                    <a:pt x="1468" y="100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621450" y="3564650"/>
              <a:ext cx="112950" cy="102575"/>
            </a:xfrm>
            <a:custGeom>
              <a:avLst/>
              <a:gdLst/>
              <a:ahLst/>
              <a:cxnLst/>
              <a:rect l="l" t="t" r="r" b="b"/>
              <a:pathLst>
                <a:path w="4518" h="4103" extrusionOk="0">
                  <a:moveTo>
                    <a:pt x="2372" y="0"/>
                  </a:moveTo>
                  <a:cubicBezTo>
                    <a:pt x="2044" y="0"/>
                    <a:pt x="0" y="85"/>
                    <a:pt x="215" y="2202"/>
                  </a:cubicBezTo>
                  <a:cubicBezTo>
                    <a:pt x="360" y="3874"/>
                    <a:pt x="1808" y="4103"/>
                    <a:pt x="2589" y="4103"/>
                  </a:cubicBezTo>
                  <a:cubicBezTo>
                    <a:pt x="2884" y="4103"/>
                    <a:pt x="3084" y="4071"/>
                    <a:pt x="3084" y="4071"/>
                  </a:cubicBezTo>
                  <a:cubicBezTo>
                    <a:pt x="3917" y="3770"/>
                    <a:pt x="4485" y="2970"/>
                    <a:pt x="4518" y="2102"/>
                  </a:cubicBezTo>
                  <a:cubicBezTo>
                    <a:pt x="4518" y="535"/>
                    <a:pt x="2750" y="1"/>
                    <a:pt x="2416" y="1"/>
                  </a:cubicBezTo>
                  <a:cubicBezTo>
                    <a:pt x="2416" y="1"/>
                    <a:pt x="2401" y="0"/>
                    <a:pt x="2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4558400" y="3826300"/>
              <a:ext cx="82425" cy="27750"/>
            </a:xfrm>
            <a:custGeom>
              <a:avLst/>
              <a:gdLst/>
              <a:ahLst/>
              <a:cxnLst/>
              <a:rect l="l" t="t" r="r" b="b"/>
              <a:pathLst>
                <a:path w="3297" h="1110" extrusionOk="0">
                  <a:moveTo>
                    <a:pt x="610" y="1"/>
                  </a:moveTo>
                  <a:cubicBezTo>
                    <a:pt x="119" y="1"/>
                    <a:pt x="0" y="749"/>
                    <a:pt x="535" y="843"/>
                  </a:cubicBezTo>
                  <a:cubicBezTo>
                    <a:pt x="1169" y="976"/>
                    <a:pt x="1803" y="1077"/>
                    <a:pt x="2470" y="1110"/>
                  </a:cubicBezTo>
                  <a:cubicBezTo>
                    <a:pt x="2570" y="1110"/>
                    <a:pt x="2703" y="1077"/>
                    <a:pt x="2804" y="1043"/>
                  </a:cubicBezTo>
                  <a:cubicBezTo>
                    <a:pt x="3296" y="920"/>
                    <a:pt x="3163" y="228"/>
                    <a:pt x="2720" y="228"/>
                  </a:cubicBezTo>
                  <a:cubicBezTo>
                    <a:pt x="2683" y="228"/>
                    <a:pt x="2644" y="232"/>
                    <a:pt x="2603" y="243"/>
                  </a:cubicBezTo>
                  <a:cubicBezTo>
                    <a:pt x="1970" y="243"/>
                    <a:pt x="1336" y="176"/>
                    <a:pt x="702" y="9"/>
                  </a:cubicBezTo>
                  <a:cubicBezTo>
                    <a:pt x="670" y="3"/>
                    <a:pt x="639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4733250" y="3826725"/>
              <a:ext cx="87050" cy="25675"/>
            </a:xfrm>
            <a:custGeom>
              <a:avLst/>
              <a:gdLst/>
              <a:ahLst/>
              <a:cxnLst/>
              <a:rect l="l" t="t" r="r" b="b"/>
              <a:pathLst>
                <a:path w="3482" h="1027" extrusionOk="0">
                  <a:moveTo>
                    <a:pt x="3031" y="0"/>
                  </a:moveTo>
                  <a:cubicBezTo>
                    <a:pt x="2931" y="0"/>
                    <a:pt x="2831" y="42"/>
                    <a:pt x="2748" y="126"/>
                  </a:cubicBezTo>
                  <a:cubicBezTo>
                    <a:pt x="2398" y="176"/>
                    <a:pt x="2047" y="201"/>
                    <a:pt x="1697" y="201"/>
                  </a:cubicBezTo>
                  <a:cubicBezTo>
                    <a:pt x="1347" y="201"/>
                    <a:pt x="997" y="176"/>
                    <a:pt x="646" y="126"/>
                  </a:cubicBezTo>
                  <a:cubicBezTo>
                    <a:pt x="625" y="123"/>
                    <a:pt x="603" y="122"/>
                    <a:pt x="583" y="122"/>
                  </a:cubicBezTo>
                  <a:cubicBezTo>
                    <a:pt x="73" y="122"/>
                    <a:pt x="1" y="895"/>
                    <a:pt x="546" y="959"/>
                  </a:cubicBezTo>
                  <a:cubicBezTo>
                    <a:pt x="980" y="993"/>
                    <a:pt x="1414" y="1026"/>
                    <a:pt x="1847" y="1026"/>
                  </a:cubicBezTo>
                  <a:cubicBezTo>
                    <a:pt x="2514" y="1026"/>
                    <a:pt x="3081" y="959"/>
                    <a:pt x="3315" y="726"/>
                  </a:cubicBezTo>
                  <a:cubicBezTo>
                    <a:pt x="3482" y="559"/>
                    <a:pt x="3482" y="292"/>
                    <a:pt x="3315" y="126"/>
                  </a:cubicBezTo>
                  <a:cubicBezTo>
                    <a:pt x="3232" y="42"/>
                    <a:pt x="3131" y="0"/>
                    <a:pt x="3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4671850" y="3819000"/>
              <a:ext cx="45875" cy="79250"/>
            </a:xfrm>
            <a:custGeom>
              <a:avLst/>
              <a:gdLst/>
              <a:ahLst/>
              <a:cxnLst/>
              <a:rect l="l" t="t" r="r" b="b"/>
              <a:pathLst>
                <a:path w="1835" h="3170" extrusionOk="0">
                  <a:moveTo>
                    <a:pt x="1068" y="1"/>
                  </a:moveTo>
                  <a:lnTo>
                    <a:pt x="0" y="902"/>
                  </a:lnTo>
                  <a:lnTo>
                    <a:pt x="434" y="1435"/>
                  </a:lnTo>
                  <a:lnTo>
                    <a:pt x="801" y="1135"/>
                  </a:lnTo>
                  <a:cubicBezTo>
                    <a:pt x="867" y="1068"/>
                    <a:pt x="934" y="1002"/>
                    <a:pt x="1001" y="935"/>
                  </a:cubicBezTo>
                  <a:lnTo>
                    <a:pt x="1001" y="935"/>
                  </a:lnTo>
                  <a:cubicBezTo>
                    <a:pt x="1001" y="1102"/>
                    <a:pt x="967" y="1302"/>
                    <a:pt x="967" y="1502"/>
                  </a:cubicBezTo>
                  <a:lnTo>
                    <a:pt x="967" y="3170"/>
                  </a:lnTo>
                  <a:lnTo>
                    <a:pt x="1835" y="3170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2358525" y="3275275"/>
              <a:ext cx="413100" cy="846625"/>
            </a:xfrm>
            <a:custGeom>
              <a:avLst/>
              <a:gdLst/>
              <a:ahLst/>
              <a:cxnLst/>
              <a:rect l="l" t="t" r="r" b="b"/>
              <a:pathLst>
                <a:path w="16524" h="33865" extrusionOk="0">
                  <a:moveTo>
                    <a:pt x="7739" y="1"/>
                  </a:moveTo>
                  <a:lnTo>
                    <a:pt x="768" y="468"/>
                  </a:lnTo>
                  <a:cubicBezTo>
                    <a:pt x="768" y="468"/>
                    <a:pt x="968" y="18981"/>
                    <a:pt x="1635" y="24919"/>
                  </a:cubicBezTo>
                  <a:cubicBezTo>
                    <a:pt x="2302" y="30890"/>
                    <a:pt x="0" y="32758"/>
                    <a:pt x="4404" y="33425"/>
                  </a:cubicBezTo>
                  <a:cubicBezTo>
                    <a:pt x="6727" y="33720"/>
                    <a:pt x="9074" y="33865"/>
                    <a:pt x="11424" y="33865"/>
                  </a:cubicBezTo>
                  <a:cubicBezTo>
                    <a:pt x="13054" y="33865"/>
                    <a:pt x="14686" y="33795"/>
                    <a:pt x="16312" y="33658"/>
                  </a:cubicBezTo>
                  <a:cubicBezTo>
                    <a:pt x="16312" y="33658"/>
                    <a:pt x="16421" y="33743"/>
                    <a:pt x="16454" y="33743"/>
                  </a:cubicBezTo>
                  <a:cubicBezTo>
                    <a:pt x="16523" y="33743"/>
                    <a:pt x="16264" y="33377"/>
                    <a:pt x="14010" y="31123"/>
                  </a:cubicBezTo>
                  <a:cubicBezTo>
                    <a:pt x="10675" y="27788"/>
                    <a:pt x="7339" y="13210"/>
                    <a:pt x="7472" y="11809"/>
                  </a:cubicBezTo>
                  <a:cubicBezTo>
                    <a:pt x="7606" y="10408"/>
                    <a:pt x="7739" y="1"/>
                    <a:pt x="7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2377700" y="3407875"/>
              <a:ext cx="446175" cy="545425"/>
            </a:xfrm>
            <a:custGeom>
              <a:avLst/>
              <a:gdLst/>
              <a:ahLst/>
              <a:cxnLst/>
              <a:rect l="l" t="t" r="r" b="b"/>
              <a:pathLst>
                <a:path w="17847" h="21817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54" y="21309"/>
                    <a:pt x="6269" y="21817"/>
                    <a:pt x="9231" y="21817"/>
                  </a:cubicBezTo>
                  <a:cubicBezTo>
                    <a:pt x="9885" y="21817"/>
                    <a:pt x="10526" y="21792"/>
                    <a:pt x="11142" y="21750"/>
                  </a:cubicBezTo>
                  <a:cubicBezTo>
                    <a:pt x="13310" y="21583"/>
                    <a:pt x="15445" y="21216"/>
                    <a:pt x="17546" y="20716"/>
                  </a:cubicBezTo>
                  <a:lnTo>
                    <a:pt x="17847" y="668"/>
                  </a:lnTo>
                  <a:lnTo>
                    <a:pt x="17847" y="668"/>
                  </a:lnTo>
                  <a:cubicBezTo>
                    <a:pt x="15459" y="1167"/>
                    <a:pt x="13029" y="1412"/>
                    <a:pt x="10594" y="1412"/>
                  </a:cubicBezTo>
                  <a:cubicBezTo>
                    <a:pt x="9286" y="1412"/>
                    <a:pt x="7977" y="1341"/>
                    <a:pt x="6672" y="1202"/>
                  </a:cubicBezTo>
                  <a:cubicBezTo>
                    <a:pt x="4404" y="1001"/>
                    <a:pt x="2169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2377700" y="3407875"/>
              <a:ext cx="278550" cy="545500"/>
            </a:xfrm>
            <a:custGeom>
              <a:avLst/>
              <a:gdLst/>
              <a:ahLst/>
              <a:cxnLst/>
              <a:rect l="l" t="t" r="r" b="b"/>
              <a:pathLst>
                <a:path w="11142" h="21820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11" y="21324"/>
                    <a:pt x="6213" y="21819"/>
                    <a:pt x="9164" y="21819"/>
                  </a:cubicBezTo>
                  <a:cubicBezTo>
                    <a:pt x="9842" y="21819"/>
                    <a:pt x="10506" y="21793"/>
                    <a:pt x="11142" y="21750"/>
                  </a:cubicBezTo>
                  <a:cubicBezTo>
                    <a:pt x="11142" y="21750"/>
                    <a:pt x="6972" y="17080"/>
                    <a:pt x="6705" y="2736"/>
                  </a:cubicBezTo>
                  <a:lnTo>
                    <a:pt x="6672" y="1202"/>
                  </a:lnTo>
                  <a:cubicBezTo>
                    <a:pt x="4437" y="1001"/>
                    <a:pt x="2202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2375200" y="3556325"/>
              <a:ext cx="338600" cy="145075"/>
            </a:xfrm>
            <a:custGeom>
              <a:avLst/>
              <a:gdLst/>
              <a:ahLst/>
              <a:cxnLst/>
              <a:rect l="l" t="t" r="r" b="b"/>
              <a:pathLst>
                <a:path w="13544" h="5803" extrusionOk="0">
                  <a:moveTo>
                    <a:pt x="134" y="0"/>
                  </a:moveTo>
                  <a:lnTo>
                    <a:pt x="1" y="5137"/>
                  </a:lnTo>
                  <a:cubicBezTo>
                    <a:pt x="1" y="5137"/>
                    <a:pt x="5186" y="5802"/>
                    <a:pt x="8339" y="5802"/>
                  </a:cubicBezTo>
                  <a:cubicBezTo>
                    <a:pt x="8717" y="5802"/>
                    <a:pt x="9067" y="5793"/>
                    <a:pt x="9374" y="5771"/>
                  </a:cubicBezTo>
                  <a:cubicBezTo>
                    <a:pt x="12243" y="5538"/>
                    <a:pt x="13544" y="5538"/>
                    <a:pt x="13544" y="5538"/>
                  </a:cubicBezTo>
                  <a:lnTo>
                    <a:pt x="13544" y="868"/>
                  </a:lnTo>
                  <a:cubicBezTo>
                    <a:pt x="13544" y="868"/>
                    <a:pt x="11383" y="947"/>
                    <a:pt x="8795" y="947"/>
                  </a:cubicBezTo>
                  <a:cubicBezTo>
                    <a:pt x="5097" y="947"/>
                    <a:pt x="526" y="785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2381875" y="3730625"/>
              <a:ext cx="287725" cy="130000"/>
            </a:xfrm>
            <a:custGeom>
              <a:avLst/>
              <a:gdLst/>
              <a:ahLst/>
              <a:cxnLst/>
              <a:rect l="l" t="t" r="r" b="b"/>
              <a:pathLst>
                <a:path w="11509" h="5200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66" y="5200"/>
                    <a:pt x="9434" y="5200"/>
                  </a:cubicBezTo>
                  <a:cubicBezTo>
                    <a:pt x="9658" y="5200"/>
                    <a:pt x="9842" y="5191"/>
                    <a:pt x="9974" y="5170"/>
                  </a:cubicBezTo>
                  <a:lnTo>
                    <a:pt x="11509" y="4970"/>
                  </a:lnTo>
                  <a:cubicBezTo>
                    <a:pt x="11509" y="4970"/>
                    <a:pt x="11342" y="2335"/>
                    <a:pt x="11308" y="1201"/>
                  </a:cubicBezTo>
                  <a:cubicBezTo>
                    <a:pt x="11308" y="1201"/>
                    <a:pt x="10515" y="1231"/>
                    <a:pt x="9335" y="1231"/>
                  </a:cubicBezTo>
                  <a:cubicBezTo>
                    <a:pt x="6621" y="1231"/>
                    <a:pt x="1860" y="106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2371875" y="3048550"/>
              <a:ext cx="542900" cy="140750"/>
            </a:xfrm>
            <a:custGeom>
              <a:avLst/>
              <a:gdLst/>
              <a:ahLst/>
              <a:cxnLst/>
              <a:rect l="l" t="t" r="r" b="b"/>
              <a:pathLst>
                <a:path w="21716" h="5630" extrusionOk="0">
                  <a:moveTo>
                    <a:pt x="11222" y="0"/>
                  </a:moveTo>
                  <a:cubicBezTo>
                    <a:pt x="10621" y="0"/>
                    <a:pt x="10095" y="21"/>
                    <a:pt x="9674" y="30"/>
                  </a:cubicBezTo>
                  <a:cubicBezTo>
                    <a:pt x="7472" y="64"/>
                    <a:pt x="3970" y="464"/>
                    <a:pt x="2002" y="1998"/>
                  </a:cubicBezTo>
                  <a:cubicBezTo>
                    <a:pt x="0" y="3566"/>
                    <a:pt x="1434" y="5501"/>
                    <a:pt x="6004" y="5534"/>
                  </a:cubicBezTo>
                  <a:cubicBezTo>
                    <a:pt x="6925" y="5549"/>
                    <a:pt x="9172" y="5630"/>
                    <a:pt x="11619" y="5630"/>
                  </a:cubicBezTo>
                  <a:cubicBezTo>
                    <a:pt x="14671" y="5630"/>
                    <a:pt x="18033" y="5504"/>
                    <a:pt x="19514" y="4967"/>
                  </a:cubicBezTo>
                  <a:cubicBezTo>
                    <a:pt x="21716" y="4166"/>
                    <a:pt x="20648" y="2599"/>
                    <a:pt x="17246" y="1131"/>
                  </a:cubicBezTo>
                  <a:cubicBezTo>
                    <a:pt x="15051" y="156"/>
                    <a:pt x="12856" y="0"/>
                    <a:pt x="11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2306825" y="3269450"/>
              <a:ext cx="564600" cy="857575"/>
            </a:xfrm>
            <a:custGeom>
              <a:avLst/>
              <a:gdLst/>
              <a:ahLst/>
              <a:cxnLst/>
              <a:rect l="l" t="t" r="r" b="b"/>
              <a:pathLst>
                <a:path w="22584" h="34303" extrusionOk="0">
                  <a:moveTo>
                    <a:pt x="17046" y="0"/>
                  </a:moveTo>
                  <a:lnTo>
                    <a:pt x="7706" y="634"/>
                  </a:lnTo>
                  <a:lnTo>
                    <a:pt x="734" y="1101"/>
                  </a:lnTo>
                  <a:cubicBezTo>
                    <a:pt x="734" y="1101"/>
                    <a:pt x="968" y="19648"/>
                    <a:pt x="1635" y="25585"/>
                  </a:cubicBezTo>
                  <a:cubicBezTo>
                    <a:pt x="2269" y="31523"/>
                    <a:pt x="0" y="33391"/>
                    <a:pt x="4403" y="34058"/>
                  </a:cubicBezTo>
                  <a:cubicBezTo>
                    <a:pt x="5652" y="34256"/>
                    <a:pt x="7429" y="34301"/>
                    <a:pt x="9359" y="34301"/>
                  </a:cubicBezTo>
                  <a:cubicBezTo>
                    <a:pt x="10972" y="34301"/>
                    <a:pt x="12691" y="34270"/>
                    <a:pt x="14300" y="34270"/>
                  </a:cubicBezTo>
                  <a:cubicBezTo>
                    <a:pt x="14985" y="34270"/>
                    <a:pt x="15650" y="34275"/>
                    <a:pt x="16279" y="34292"/>
                  </a:cubicBezTo>
                  <a:cubicBezTo>
                    <a:pt x="16525" y="34299"/>
                    <a:pt x="16766" y="34302"/>
                    <a:pt x="17000" y="34302"/>
                  </a:cubicBezTo>
                  <a:cubicBezTo>
                    <a:pt x="18987" y="34302"/>
                    <a:pt x="20508" y="34037"/>
                    <a:pt x="21015" y="33291"/>
                  </a:cubicBezTo>
                  <a:cubicBezTo>
                    <a:pt x="22583" y="31089"/>
                    <a:pt x="21349" y="6205"/>
                    <a:pt x="21682" y="2436"/>
                  </a:cubicBezTo>
                  <a:lnTo>
                    <a:pt x="17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2325175" y="3418725"/>
              <a:ext cx="446175" cy="545125"/>
            </a:xfrm>
            <a:custGeom>
              <a:avLst/>
              <a:gdLst/>
              <a:ahLst/>
              <a:cxnLst/>
              <a:rect l="l" t="t" r="r" b="b"/>
              <a:pathLst>
                <a:path w="17847" h="21805" extrusionOk="0">
                  <a:moveTo>
                    <a:pt x="0" y="0"/>
                  </a:moveTo>
                  <a:lnTo>
                    <a:pt x="901" y="19614"/>
                  </a:lnTo>
                  <a:cubicBezTo>
                    <a:pt x="3083" y="21327"/>
                    <a:pt x="6339" y="21804"/>
                    <a:pt x="9345" y="21804"/>
                  </a:cubicBezTo>
                  <a:cubicBezTo>
                    <a:pt x="9970" y="21804"/>
                    <a:pt x="10584" y="21784"/>
                    <a:pt x="11175" y="21749"/>
                  </a:cubicBezTo>
                  <a:cubicBezTo>
                    <a:pt x="13310" y="21549"/>
                    <a:pt x="15478" y="21216"/>
                    <a:pt x="17579" y="20682"/>
                  </a:cubicBezTo>
                  <a:lnTo>
                    <a:pt x="17846" y="668"/>
                  </a:lnTo>
                  <a:lnTo>
                    <a:pt x="17846" y="668"/>
                  </a:lnTo>
                  <a:cubicBezTo>
                    <a:pt x="15468" y="1143"/>
                    <a:pt x="13048" y="1395"/>
                    <a:pt x="10622" y="1395"/>
                  </a:cubicBezTo>
                  <a:cubicBezTo>
                    <a:pt x="9305" y="1395"/>
                    <a:pt x="7986" y="1321"/>
                    <a:pt x="6672" y="1168"/>
                  </a:cubicBezTo>
                  <a:cubicBezTo>
                    <a:pt x="4437" y="968"/>
                    <a:pt x="2202" y="5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2322675" y="3567150"/>
              <a:ext cx="338600" cy="144500"/>
            </a:xfrm>
            <a:custGeom>
              <a:avLst/>
              <a:gdLst/>
              <a:ahLst/>
              <a:cxnLst/>
              <a:rect l="l" t="t" r="r" b="b"/>
              <a:pathLst>
                <a:path w="13544" h="5780" extrusionOk="0">
                  <a:moveTo>
                    <a:pt x="167" y="1"/>
                  </a:moveTo>
                  <a:lnTo>
                    <a:pt x="0" y="5138"/>
                  </a:lnTo>
                  <a:cubicBezTo>
                    <a:pt x="0" y="5138"/>
                    <a:pt x="5005" y="5780"/>
                    <a:pt x="8171" y="5780"/>
                  </a:cubicBezTo>
                  <a:cubicBezTo>
                    <a:pt x="8614" y="5780"/>
                    <a:pt x="9021" y="5767"/>
                    <a:pt x="9373" y="5738"/>
                  </a:cubicBezTo>
                  <a:cubicBezTo>
                    <a:pt x="12242" y="5505"/>
                    <a:pt x="13543" y="5505"/>
                    <a:pt x="13543" y="5505"/>
                  </a:cubicBezTo>
                  <a:lnTo>
                    <a:pt x="13543" y="868"/>
                  </a:lnTo>
                  <a:cubicBezTo>
                    <a:pt x="13543" y="868"/>
                    <a:pt x="11504" y="938"/>
                    <a:pt x="9017" y="938"/>
                  </a:cubicBezTo>
                  <a:cubicBezTo>
                    <a:pt x="5286" y="938"/>
                    <a:pt x="547" y="782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2330175" y="3740625"/>
              <a:ext cx="286900" cy="130825"/>
            </a:xfrm>
            <a:custGeom>
              <a:avLst/>
              <a:gdLst/>
              <a:ahLst/>
              <a:cxnLst/>
              <a:rect l="l" t="t" r="r" b="b"/>
              <a:pathLst>
                <a:path w="11476" h="5233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70" y="5233"/>
                    <a:pt x="9418" y="5233"/>
                  </a:cubicBezTo>
                  <a:cubicBezTo>
                    <a:pt x="9634" y="5233"/>
                    <a:pt x="9811" y="5224"/>
                    <a:pt x="9941" y="5204"/>
                  </a:cubicBezTo>
                  <a:lnTo>
                    <a:pt x="11475" y="4971"/>
                  </a:lnTo>
                  <a:cubicBezTo>
                    <a:pt x="11475" y="4971"/>
                    <a:pt x="11308" y="2335"/>
                    <a:pt x="11275" y="1235"/>
                  </a:cubicBezTo>
                  <a:cubicBezTo>
                    <a:pt x="11275" y="1235"/>
                    <a:pt x="10592" y="1258"/>
                    <a:pt x="9551" y="1258"/>
                  </a:cubicBezTo>
                  <a:cubicBezTo>
                    <a:pt x="6890" y="1258"/>
                    <a:pt x="1894" y="110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2255125" y="3007600"/>
              <a:ext cx="648800" cy="367225"/>
            </a:xfrm>
            <a:custGeom>
              <a:avLst/>
              <a:gdLst/>
              <a:ahLst/>
              <a:cxnLst/>
              <a:rect l="l" t="t" r="r" b="b"/>
              <a:pathLst>
                <a:path w="25952" h="14689" extrusionOk="0">
                  <a:moveTo>
                    <a:pt x="13915" y="1"/>
                  </a:moveTo>
                  <a:cubicBezTo>
                    <a:pt x="7683" y="1"/>
                    <a:pt x="656" y="1457"/>
                    <a:pt x="967" y="5671"/>
                  </a:cubicBezTo>
                  <a:cubicBezTo>
                    <a:pt x="967" y="5671"/>
                    <a:pt x="0" y="12676"/>
                    <a:pt x="1968" y="13577"/>
                  </a:cubicBezTo>
                  <a:cubicBezTo>
                    <a:pt x="3136" y="14077"/>
                    <a:pt x="6438" y="14411"/>
                    <a:pt x="11108" y="14611"/>
                  </a:cubicBezTo>
                  <a:cubicBezTo>
                    <a:pt x="12192" y="14663"/>
                    <a:pt x="13358" y="14689"/>
                    <a:pt x="14506" y="14689"/>
                  </a:cubicBezTo>
                  <a:cubicBezTo>
                    <a:pt x="17032" y="14689"/>
                    <a:pt x="19474" y="14563"/>
                    <a:pt x="20782" y="14311"/>
                  </a:cubicBezTo>
                  <a:cubicBezTo>
                    <a:pt x="25418" y="13443"/>
                    <a:pt x="25518" y="13343"/>
                    <a:pt x="25752" y="11142"/>
                  </a:cubicBezTo>
                  <a:cubicBezTo>
                    <a:pt x="25952" y="8940"/>
                    <a:pt x="25785" y="6071"/>
                    <a:pt x="25585" y="5404"/>
                  </a:cubicBezTo>
                  <a:cubicBezTo>
                    <a:pt x="25352" y="4737"/>
                    <a:pt x="23083" y="601"/>
                    <a:pt x="17146" y="134"/>
                  </a:cubicBezTo>
                  <a:cubicBezTo>
                    <a:pt x="16126" y="47"/>
                    <a:pt x="15033" y="1"/>
                    <a:pt x="13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3246650" y="1793600"/>
              <a:ext cx="1096650" cy="1100875"/>
            </a:xfrm>
            <a:custGeom>
              <a:avLst/>
              <a:gdLst/>
              <a:ahLst/>
              <a:cxnLst/>
              <a:rect l="l" t="t" r="r" b="b"/>
              <a:pathLst>
                <a:path w="43866" h="4403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1202" y="41822"/>
                    <a:pt x="18247" y="42456"/>
                  </a:cubicBezTo>
                  <a:cubicBezTo>
                    <a:pt x="28554" y="42823"/>
                    <a:pt x="33649" y="44035"/>
                    <a:pt x="36343" y="44035"/>
                  </a:cubicBezTo>
                  <a:cubicBezTo>
                    <a:pt x="38061" y="44035"/>
                    <a:pt x="38802" y="43542"/>
                    <a:pt x="39295" y="42022"/>
                  </a:cubicBezTo>
                  <a:cubicBezTo>
                    <a:pt x="43865" y="28046"/>
                    <a:pt x="43565" y="22075"/>
                    <a:pt x="42831" y="12201"/>
                  </a:cubicBezTo>
                  <a:cubicBezTo>
                    <a:pt x="42010" y="1353"/>
                    <a:pt x="27983" y="539"/>
                    <a:pt x="21811" y="539"/>
                  </a:cubicBezTo>
                  <a:cubicBezTo>
                    <a:pt x="20720" y="539"/>
                    <a:pt x="19875" y="564"/>
                    <a:pt x="19391" y="564"/>
                  </a:cubicBezTo>
                  <a:cubicBezTo>
                    <a:pt x="19279" y="564"/>
                    <a:pt x="19186" y="563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3246650" y="1793600"/>
              <a:ext cx="1032000" cy="1022125"/>
            </a:xfrm>
            <a:custGeom>
              <a:avLst/>
              <a:gdLst/>
              <a:ahLst/>
              <a:cxnLst/>
              <a:rect l="l" t="t" r="r" b="b"/>
              <a:pathLst>
                <a:path w="41280" h="4088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868" y="40855"/>
                    <a:pt x="17947" y="40855"/>
                  </a:cubicBezTo>
                  <a:cubicBezTo>
                    <a:pt x="21863" y="40855"/>
                    <a:pt x="24909" y="40885"/>
                    <a:pt x="27296" y="40885"/>
                  </a:cubicBezTo>
                  <a:cubicBezTo>
                    <a:pt x="35300" y="40885"/>
                    <a:pt x="35897" y="40548"/>
                    <a:pt x="37027" y="37619"/>
                  </a:cubicBezTo>
                  <a:cubicBezTo>
                    <a:pt x="38528" y="33783"/>
                    <a:pt x="40430" y="20307"/>
                    <a:pt x="40863" y="10867"/>
                  </a:cubicBezTo>
                  <a:cubicBezTo>
                    <a:pt x="41280" y="1679"/>
                    <a:pt x="31677" y="327"/>
                    <a:pt x="25044" y="327"/>
                  </a:cubicBezTo>
                  <a:cubicBezTo>
                    <a:pt x="22278" y="327"/>
                    <a:pt x="20028" y="562"/>
                    <a:pt x="19237" y="562"/>
                  </a:cubicBezTo>
                  <a:cubicBezTo>
                    <a:pt x="19191" y="562"/>
                    <a:pt x="19150" y="561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3322550" y="1868325"/>
              <a:ext cx="880150" cy="872300"/>
            </a:xfrm>
            <a:custGeom>
              <a:avLst/>
              <a:gdLst/>
              <a:ahLst/>
              <a:cxnLst/>
              <a:rect l="l" t="t" r="r" b="b"/>
              <a:pathLst>
                <a:path w="35206" h="34892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cubicBezTo>
                    <a:pt x="2002" y="30094"/>
                    <a:pt x="734" y="34864"/>
                    <a:pt x="15311" y="34864"/>
                  </a:cubicBezTo>
                  <a:cubicBezTo>
                    <a:pt x="18720" y="34864"/>
                    <a:pt x="21357" y="34891"/>
                    <a:pt x="23414" y="34891"/>
                  </a:cubicBezTo>
                  <a:cubicBezTo>
                    <a:pt x="30132" y="34891"/>
                    <a:pt x="30652" y="34598"/>
                    <a:pt x="31623" y="32095"/>
                  </a:cubicBezTo>
                  <a:cubicBezTo>
                    <a:pt x="32857" y="28859"/>
                    <a:pt x="34525" y="17318"/>
                    <a:pt x="34858" y="9279"/>
                  </a:cubicBez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3372575" y="2100275"/>
              <a:ext cx="821450" cy="520400"/>
            </a:xfrm>
            <a:custGeom>
              <a:avLst/>
              <a:gdLst/>
              <a:ahLst/>
              <a:cxnLst/>
              <a:rect l="l" t="t" r="r" b="b"/>
              <a:pathLst>
                <a:path w="32858" h="20816" extrusionOk="0">
                  <a:moveTo>
                    <a:pt x="32857" y="1"/>
                  </a:moveTo>
                  <a:lnTo>
                    <a:pt x="1" y="208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3322550" y="1868325"/>
              <a:ext cx="880150" cy="752350"/>
            </a:xfrm>
            <a:custGeom>
              <a:avLst/>
              <a:gdLst/>
              <a:ahLst/>
              <a:cxnLst/>
              <a:rect l="l" t="t" r="r" b="b"/>
              <a:pathLst>
                <a:path w="35206" h="30094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lnTo>
                    <a:pt x="34858" y="9279"/>
                  </a:ln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3322550" y="1805075"/>
              <a:ext cx="883975" cy="815600"/>
            </a:xfrm>
            <a:custGeom>
              <a:avLst/>
              <a:gdLst/>
              <a:ahLst/>
              <a:cxnLst/>
              <a:rect l="l" t="t" r="r" b="b"/>
              <a:pathLst>
                <a:path w="35359" h="32624" fill="none" extrusionOk="0">
                  <a:moveTo>
                    <a:pt x="2002" y="32624"/>
                  </a:moveTo>
                  <a:cubicBezTo>
                    <a:pt x="2002" y="32624"/>
                    <a:pt x="0" y="21582"/>
                    <a:pt x="501" y="10808"/>
                  </a:cubicBezTo>
                  <a:cubicBezTo>
                    <a:pt x="1001" y="0"/>
                    <a:pt x="11909" y="2802"/>
                    <a:pt x="16312" y="3002"/>
                  </a:cubicBezTo>
                  <a:cubicBezTo>
                    <a:pt x="18113" y="3102"/>
                    <a:pt x="35359" y="501"/>
                    <a:pt x="34858" y="11809"/>
                  </a:cubicBezTo>
                </a:path>
              </a:pathLst>
            </a:custGeom>
            <a:noFill/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3410100" y="1956000"/>
              <a:ext cx="81750" cy="130950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2" y="1"/>
                  </a:moveTo>
                  <a:cubicBezTo>
                    <a:pt x="1302" y="1"/>
                    <a:pt x="1068" y="34"/>
                    <a:pt x="835" y="101"/>
                  </a:cubicBezTo>
                  <a:cubicBezTo>
                    <a:pt x="568" y="134"/>
                    <a:pt x="301" y="234"/>
                    <a:pt x="34" y="334"/>
                  </a:cubicBezTo>
                  <a:lnTo>
                    <a:pt x="34" y="1035"/>
                  </a:lnTo>
                  <a:cubicBezTo>
                    <a:pt x="301" y="902"/>
                    <a:pt x="568" y="768"/>
                    <a:pt x="801" y="701"/>
                  </a:cubicBezTo>
                  <a:cubicBezTo>
                    <a:pt x="1068" y="635"/>
                    <a:pt x="1268" y="601"/>
                    <a:pt x="1502" y="601"/>
                  </a:cubicBezTo>
                  <a:cubicBezTo>
                    <a:pt x="1802" y="601"/>
                    <a:pt x="2069" y="668"/>
                    <a:pt x="2236" y="835"/>
                  </a:cubicBezTo>
                  <a:cubicBezTo>
                    <a:pt x="2436" y="1002"/>
                    <a:pt x="2536" y="1235"/>
                    <a:pt x="2536" y="1502"/>
                  </a:cubicBezTo>
                  <a:cubicBezTo>
                    <a:pt x="2536" y="1669"/>
                    <a:pt x="2503" y="1869"/>
                    <a:pt x="2402" y="2036"/>
                  </a:cubicBezTo>
                  <a:cubicBezTo>
                    <a:pt x="2302" y="2202"/>
                    <a:pt x="2169" y="2403"/>
                    <a:pt x="1935" y="2669"/>
                  </a:cubicBezTo>
                  <a:cubicBezTo>
                    <a:pt x="1835" y="2803"/>
                    <a:pt x="1535" y="3103"/>
                    <a:pt x="1068" y="3570"/>
                  </a:cubicBezTo>
                  <a:cubicBezTo>
                    <a:pt x="635" y="4004"/>
                    <a:pt x="268" y="4371"/>
                    <a:pt x="1" y="4638"/>
                  </a:cubicBezTo>
                  <a:lnTo>
                    <a:pt x="1" y="5238"/>
                  </a:lnTo>
                  <a:lnTo>
                    <a:pt x="3270" y="5238"/>
                  </a:lnTo>
                  <a:lnTo>
                    <a:pt x="3270" y="4638"/>
                  </a:lnTo>
                  <a:lnTo>
                    <a:pt x="835" y="4638"/>
                  </a:lnTo>
                  <a:cubicBezTo>
                    <a:pt x="1402" y="4070"/>
                    <a:pt x="1835" y="3637"/>
                    <a:pt x="2136" y="3303"/>
                  </a:cubicBezTo>
                  <a:cubicBezTo>
                    <a:pt x="2436" y="3003"/>
                    <a:pt x="2636" y="2803"/>
                    <a:pt x="2703" y="2736"/>
                  </a:cubicBezTo>
                  <a:cubicBezTo>
                    <a:pt x="2903" y="2469"/>
                    <a:pt x="3036" y="2269"/>
                    <a:pt x="3103" y="2069"/>
                  </a:cubicBezTo>
                  <a:cubicBezTo>
                    <a:pt x="3203" y="1869"/>
                    <a:pt x="3236" y="1669"/>
                    <a:pt x="3236" y="1469"/>
                  </a:cubicBezTo>
                  <a:cubicBezTo>
                    <a:pt x="3236" y="1035"/>
                    <a:pt x="3070" y="668"/>
                    <a:pt x="2769" y="401"/>
                  </a:cubicBezTo>
                  <a:cubicBezTo>
                    <a:pt x="2436" y="134"/>
                    <a:pt x="2036" y="1"/>
                    <a:pt x="1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3517675" y="1958500"/>
              <a:ext cx="94275" cy="128450"/>
            </a:xfrm>
            <a:custGeom>
              <a:avLst/>
              <a:gdLst/>
              <a:ahLst/>
              <a:cxnLst/>
              <a:rect l="l" t="t" r="r" b="b"/>
              <a:pathLst>
                <a:path w="3771" h="5138" extrusionOk="0">
                  <a:moveTo>
                    <a:pt x="2336" y="601"/>
                  </a:moveTo>
                  <a:lnTo>
                    <a:pt x="2336" y="3337"/>
                  </a:lnTo>
                  <a:lnTo>
                    <a:pt x="568" y="3337"/>
                  </a:lnTo>
                  <a:lnTo>
                    <a:pt x="2336" y="601"/>
                  </a:lnTo>
                  <a:close/>
                  <a:moveTo>
                    <a:pt x="2169" y="1"/>
                  </a:moveTo>
                  <a:lnTo>
                    <a:pt x="1" y="3270"/>
                  </a:lnTo>
                  <a:lnTo>
                    <a:pt x="1" y="3937"/>
                  </a:lnTo>
                  <a:lnTo>
                    <a:pt x="2336" y="3937"/>
                  </a:lnTo>
                  <a:lnTo>
                    <a:pt x="2336" y="5138"/>
                  </a:lnTo>
                  <a:lnTo>
                    <a:pt x="3036" y="5138"/>
                  </a:lnTo>
                  <a:lnTo>
                    <a:pt x="3036" y="3937"/>
                  </a:lnTo>
                  <a:lnTo>
                    <a:pt x="3770" y="3937"/>
                  </a:lnTo>
                  <a:lnTo>
                    <a:pt x="3770" y="3337"/>
                  </a:lnTo>
                  <a:lnTo>
                    <a:pt x="3036" y="3337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769525" y="1958500"/>
              <a:ext cx="76750" cy="128450"/>
            </a:xfrm>
            <a:custGeom>
              <a:avLst/>
              <a:gdLst/>
              <a:ahLst/>
              <a:cxnLst/>
              <a:rect l="l" t="t" r="r" b="b"/>
              <a:pathLst>
                <a:path w="3070" h="5138" extrusionOk="0">
                  <a:moveTo>
                    <a:pt x="1235" y="1"/>
                  </a:moveTo>
                  <a:lnTo>
                    <a:pt x="1" y="234"/>
                  </a:lnTo>
                  <a:lnTo>
                    <a:pt x="1" y="868"/>
                  </a:lnTo>
                  <a:lnTo>
                    <a:pt x="1235" y="635"/>
                  </a:lnTo>
                  <a:lnTo>
                    <a:pt x="1235" y="4538"/>
                  </a:lnTo>
                  <a:lnTo>
                    <a:pt x="101" y="4538"/>
                  </a:lnTo>
                  <a:lnTo>
                    <a:pt x="101" y="5138"/>
                  </a:lnTo>
                  <a:lnTo>
                    <a:pt x="3070" y="5138"/>
                  </a:lnTo>
                  <a:lnTo>
                    <a:pt x="3070" y="4538"/>
                  </a:lnTo>
                  <a:lnTo>
                    <a:pt x="1902" y="4538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3875450" y="1956000"/>
              <a:ext cx="85075" cy="133475"/>
            </a:xfrm>
            <a:custGeom>
              <a:avLst/>
              <a:gdLst/>
              <a:ahLst/>
              <a:cxnLst/>
              <a:rect l="l" t="t" r="r" b="b"/>
              <a:pathLst>
                <a:path w="3403" h="5339" extrusionOk="0">
                  <a:moveTo>
                    <a:pt x="1568" y="1"/>
                  </a:moveTo>
                  <a:cubicBezTo>
                    <a:pt x="1368" y="1"/>
                    <a:pt x="1134" y="34"/>
                    <a:pt x="901" y="68"/>
                  </a:cubicBezTo>
                  <a:cubicBezTo>
                    <a:pt x="667" y="101"/>
                    <a:pt x="434" y="134"/>
                    <a:pt x="167" y="234"/>
                  </a:cubicBezTo>
                  <a:lnTo>
                    <a:pt x="167" y="835"/>
                  </a:lnTo>
                  <a:cubicBezTo>
                    <a:pt x="434" y="768"/>
                    <a:pt x="667" y="701"/>
                    <a:pt x="867" y="635"/>
                  </a:cubicBezTo>
                  <a:cubicBezTo>
                    <a:pt x="1101" y="601"/>
                    <a:pt x="1301" y="601"/>
                    <a:pt x="1501" y="601"/>
                  </a:cubicBezTo>
                  <a:cubicBezTo>
                    <a:pt x="1835" y="601"/>
                    <a:pt x="2102" y="668"/>
                    <a:pt x="2302" y="801"/>
                  </a:cubicBezTo>
                  <a:cubicBezTo>
                    <a:pt x="2468" y="935"/>
                    <a:pt x="2569" y="1135"/>
                    <a:pt x="2569" y="1402"/>
                  </a:cubicBezTo>
                  <a:cubicBezTo>
                    <a:pt x="2569" y="1669"/>
                    <a:pt x="2502" y="1869"/>
                    <a:pt x="2302" y="2002"/>
                  </a:cubicBezTo>
                  <a:cubicBezTo>
                    <a:pt x="2135" y="2136"/>
                    <a:pt x="1868" y="2202"/>
                    <a:pt x="1534" y="2202"/>
                  </a:cubicBezTo>
                  <a:lnTo>
                    <a:pt x="901" y="2202"/>
                  </a:lnTo>
                  <a:lnTo>
                    <a:pt x="901" y="2770"/>
                  </a:lnTo>
                  <a:lnTo>
                    <a:pt x="1501" y="2770"/>
                  </a:lnTo>
                  <a:cubicBezTo>
                    <a:pt x="1868" y="2770"/>
                    <a:pt x="2168" y="2870"/>
                    <a:pt x="2368" y="3036"/>
                  </a:cubicBezTo>
                  <a:cubicBezTo>
                    <a:pt x="2602" y="3203"/>
                    <a:pt x="2702" y="3437"/>
                    <a:pt x="2702" y="3737"/>
                  </a:cubicBezTo>
                  <a:cubicBezTo>
                    <a:pt x="2702" y="4070"/>
                    <a:pt x="2569" y="4337"/>
                    <a:pt x="2368" y="4504"/>
                  </a:cubicBezTo>
                  <a:cubicBezTo>
                    <a:pt x="2135" y="4671"/>
                    <a:pt x="1801" y="4738"/>
                    <a:pt x="1368" y="4738"/>
                  </a:cubicBezTo>
                  <a:cubicBezTo>
                    <a:pt x="1101" y="4738"/>
                    <a:pt x="867" y="4738"/>
                    <a:pt x="634" y="4671"/>
                  </a:cubicBezTo>
                  <a:cubicBezTo>
                    <a:pt x="400" y="4604"/>
                    <a:pt x="200" y="4537"/>
                    <a:pt x="0" y="4404"/>
                  </a:cubicBezTo>
                  <a:lnTo>
                    <a:pt x="0" y="5071"/>
                  </a:lnTo>
                  <a:cubicBezTo>
                    <a:pt x="234" y="5171"/>
                    <a:pt x="500" y="5238"/>
                    <a:pt x="701" y="5271"/>
                  </a:cubicBezTo>
                  <a:cubicBezTo>
                    <a:pt x="934" y="5305"/>
                    <a:pt x="1168" y="5338"/>
                    <a:pt x="1368" y="5338"/>
                  </a:cubicBezTo>
                  <a:cubicBezTo>
                    <a:pt x="2035" y="5338"/>
                    <a:pt x="2535" y="5205"/>
                    <a:pt x="2869" y="4904"/>
                  </a:cubicBezTo>
                  <a:cubicBezTo>
                    <a:pt x="3202" y="4638"/>
                    <a:pt x="3402" y="4237"/>
                    <a:pt x="3402" y="3737"/>
                  </a:cubicBezTo>
                  <a:cubicBezTo>
                    <a:pt x="3402" y="3403"/>
                    <a:pt x="3302" y="3136"/>
                    <a:pt x="3102" y="2903"/>
                  </a:cubicBezTo>
                  <a:cubicBezTo>
                    <a:pt x="2935" y="2669"/>
                    <a:pt x="2669" y="2536"/>
                    <a:pt x="2335" y="2469"/>
                  </a:cubicBezTo>
                  <a:cubicBezTo>
                    <a:pt x="2635" y="2403"/>
                    <a:pt x="2869" y="2269"/>
                    <a:pt x="3036" y="2069"/>
                  </a:cubicBezTo>
                  <a:cubicBezTo>
                    <a:pt x="3202" y="1869"/>
                    <a:pt x="3269" y="1635"/>
                    <a:pt x="3269" y="1335"/>
                  </a:cubicBezTo>
                  <a:cubicBezTo>
                    <a:pt x="3269" y="935"/>
                    <a:pt x="3102" y="601"/>
                    <a:pt x="2802" y="368"/>
                  </a:cubicBezTo>
                  <a:cubicBezTo>
                    <a:pt x="2502" y="134"/>
                    <a:pt x="2068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3993025" y="2065250"/>
              <a:ext cx="18375" cy="21700"/>
            </a:xfrm>
            <a:custGeom>
              <a:avLst/>
              <a:gdLst/>
              <a:ahLst/>
              <a:cxnLst/>
              <a:rect l="l" t="t" r="r" b="b"/>
              <a:pathLst>
                <a:path w="73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734" y="8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4042225" y="1956000"/>
              <a:ext cx="88425" cy="133475"/>
            </a:xfrm>
            <a:custGeom>
              <a:avLst/>
              <a:gdLst/>
              <a:ahLst/>
              <a:cxnLst/>
              <a:rect l="l" t="t" r="r" b="b"/>
              <a:pathLst>
                <a:path w="3537" h="5339" extrusionOk="0">
                  <a:moveTo>
                    <a:pt x="1768" y="568"/>
                  </a:moveTo>
                  <a:cubicBezTo>
                    <a:pt x="2135" y="568"/>
                    <a:pt x="2402" y="735"/>
                    <a:pt x="2569" y="1068"/>
                  </a:cubicBezTo>
                  <a:cubicBezTo>
                    <a:pt x="2769" y="1435"/>
                    <a:pt x="2869" y="1969"/>
                    <a:pt x="2869" y="2669"/>
                  </a:cubicBezTo>
                  <a:cubicBezTo>
                    <a:pt x="2869" y="3370"/>
                    <a:pt x="2769" y="3904"/>
                    <a:pt x="2569" y="4271"/>
                  </a:cubicBezTo>
                  <a:cubicBezTo>
                    <a:pt x="2402" y="4604"/>
                    <a:pt x="2135" y="4771"/>
                    <a:pt x="1768" y="4771"/>
                  </a:cubicBezTo>
                  <a:cubicBezTo>
                    <a:pt x="1401" y="4771"/>
                    <a:pt x="1135" y="4604"/>
                    <a:pt x="968" y="4271"/>
                  </a:cubicBezTo>
                  <a:cubicBezTo>
                    <a:pt x="768" y="3904"/>
                    <a:pt x="701" y="3370"/>
                    <a:pt x="701" y="2669"/>
                  </a:cubicBezTo>
                  <a:cubicBezTo>
                    <a:pt x="701" y="1969"/>
                    <a:pt x="768" y="1435"/>
                    <a:pt x="968" y="1068"/>
                  </a:cubicBezTo>
                  <a:cubicBezTo>
                    <a:pt x="1135" y="735"/>
                    <a:pt x="1401" y="568"/>
                    <a:pt x="1768" y="568"/>
                  </a:cubicBezTo>
                  <a:close/>
                  <a:moveTo>
                    <a:pt x="1768" y="1"/>
                  </a:moveTo>
                  <a:cubicBezTo>
                    <a:pt x="1201" y="1"/>
                    <a:pt x="768" y="234"/>
                    <a:pt x="434" y="701"/>
                  </a:cubicBezTo>
                  <a:cubicBezTo>
                    <a:pt x="134" y="1135"/>
                    <a:pt x="0" y="1802"/>
                    <a:pt x="0" y="2669"/>
                  </a:cubicBezTo>
                  <a:cubicBezTo>
                    <a:pt x="0" y="3537"/>
                    <a:pt x="134" y="4204"/>
                    <a:pt x="434" y="4671"/>
                  </a:cubicBezTo>
                  <a:cubicBezTo>
                    <a:pt x="768" y="5105"/>
                    <a:pt x="1201" y="5338"/>
                    <a:pt x="1768" y="5338"/>
                  </a:cubicBezTo>
                  <a:cubicBezTo>
                    <a:pt x="2335" y="5338"/>
                    <a:pt x="2802" y="5105"/>
                    <a:pt x="3103" y="4671"/>
                  </a:cubicBezTo>
                  <a:cubicBezTo>
                    <a:pt x="3403" y="4204"/>
                    <a:pt x="3536" y="3537"/>
                    <a:pt x="3536" y="2669"/>
                  </a:cubicBezTo>
                  <a:cubicBezTo>
                    <a:pt x="3536" y="1802"/>
                    <a:pt x="3403" y="1135"/>
                    <a:pt x="3103" y="701"/>
                  </a:cubicBezTo>
                  <a:cubicBezTo>
                    <a:pt x="2802" y="234"/>
                    <a:pt x="2335" y="1"/>
                    <a:pt x="1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3429275" y="230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04" y="1334"/>
                  </a:moveTo>
                  <a:cubicBezTo>
                    <a:pt x="5038" y="1334"/>
                    <a:pt x="5605" y="1535"/>
                    <a:pt x="6039" y="1902"/>
                  </a:cubicBezTo>
                  <a:cubicBezTo>
                    <a:pt x="6439" y="2268"/>
                    <a:pt x="6639" y="2769"/>
                    <a:pt x="6639" y="3436"/>
                  </a:cubicBezTo>
                  <a:cubicBezTo>
                    <a:pt x="6639" y="4070"/>
                    <a:pt x="6439" y="4570"/>
                    <a:pt x="6039" y="4937"/>
                  </a:cubicBezTo>
                  <a:cubicBezTo>
                    <a:pt x="5605" y="5304"/>
                    <a:pt x="5038" y="5504"/>
                    <a:pt x="4304" y="5504"/>
                  </a:cubicBezTo>
                  <a:cubicBezTo>
                    <a:pt x="3570" y="5504"/>
                    <a:pt x="3003" y="5304"/>
                    <a:pt x="2603" y="4937"/>
                  </a:cubicBezTo>
                  <a:cubicBezTo>
                    <a:pt x="2169" y="4570"/>
                    <a:pt x="1969" y="4070"/>
                    <a:pt x="1969" y="3436"/>
                  </a:cubicBezTo>
                  <a:cubicBezTo>
                    <a:pt x="1969" y="2769"/>
                    <a:pt x="2169" y="2268"/>
                    <a:pt x="2603" y="1902"/>
                  </a:cubicBezTo>
                  <a:cubicBezTo>
                    <a:pt x="3003" y="1535"/>
                    <a:pt x="3570" y="1334"/>
                    <a:pt x="4304" y="1334"/>
                  </a:cubicBezTo>
                  <a:close/>
                  <a:moveTo>
                    <a:pt x="4304" y="6838"/>
                  </a:moveTo>
                  <a:cubicBezTo>
                    <a:pt x="5138" y="6838"/>
                    <a:pt x="5772" y="7072"/>
                    <a:pt x="6239" y="7506"/>
                  </a:cubicBezTo>
                  <a:cubicBezTo>
                    <a:pt x="6706" y="7939"/>
                    <a:pt x="6939" y="8506"/>
                    <a:pt x="6939" y="9273"/>
                  </a:cubicBezTo>
                  <a:cubicBezTo>
                    <a:pt x="6939" y="10041"/>
                    <a:pt x="6706" y="10641"/>
                    <a:pt x="6239" y="11075"/>
                  </a:cubicBezTo>
                  <a:cubicBezTo>
                    <a:pt x="5772" y="11508"/>
                    <a:pt x="5105" y="11709"/>
                    <a:pt x="4304" y="11709"/>
                  </a:cubicBezTo>
                  <a:cubicBezTo>
                    <a:pt x="3503" y="11709"/>
                    <a:pt x="2870" y="11508"/>
                    <a:pt x="2403" y="11075"/>
                  </a:cubicBezTo>
                  <a:cubicBezTo>
                    <a:pt x="1936" y="10641"/>
                    <a:pt x="1702" y="10041"/>
                    <a:pt x="1702" y="9273"/>
                  </a:cubicBezTo>
                  <a:cubicBezTo>
                    <a:pt x="1702" y="8506"/>
                    <a:pt x="1936" y="7939"/>
                    <a:pt x="2403" y="7506"/>
                  </a:cubicBezTo>
                  <a:cubicBezTo>
                    <a:pt x="2870" y="7072"/>
                    <a:pt x="3503" y="6838"/>
                    <a:pt x="4304" y="6838"/>
                  </a:cubicBezTo>
                  <a:close/>
                  <a:moveTo>
                    <a:pt x="4304" y="0"/>
                  </a:moveTo>
                  <a:cubicBezTo>
                    <a:pt x="3070" y="0"/>
                    <a:pt x="2069" y="300"/>
                    <a:pt x="1369" y="867"/>
                  </a:cubicBezTo>
                  <a:cubicBezTo>
                    <a:pt x="635" y="1468"/>
                    <a:pt x="301" y="2268"/>
                    <a:pt x="301" y="3269"/>
                  </a:cubicBezTo>
                  <a:cubicBezTo>
                    <a:pt x="301" y="3970"/>
                    <a:pt x="501" y="4603"/>
                    <a:pt x="902" y="5104"/>
                  </a:cubicBezTo>
                  <a:cubicBezTo>
                    <a:pt x="1302" y="5604"/>
                    <a:pt x="1869" y="5938"/>
                    <a:pt x="2603" y="6105"/>
                  </a:cubicBezTo>
                  <a:cubicBezTo>
                    <a:pt x="1769" y="6305"/>
                    <a:pt x="1135" y="6672"/>
                    <a:pt x="668" y="7239"/>
                  </a:cubicBezTo>
                  <a:cubicBezTo>
                    <a:pt x="234" y="7806"/>
                    <a:pt x="1" y="8473"/>
                    <a:pt x="1" y="9273"/>
                  </a:cubicBezTo>
                  <a:cubicBezTo>
                    <a:pt x="1" y="10508"/>
                    <a:pt x="368" y="11442"/>
                    <a:pt x="1102" y="12075"/>
                  </a:cubicBezTo>
                  <a:cubicBezTo>
                    <a:pt x="1836" y="12743"/>
                    <a:pt x="2936" y="13076"/>
                    <a:pt x="4304" y="13076"/>
                  </a:cubicBezTo>
                  <a:cubicBezTo>
                    <a:pt x="5705" y="13076"/>
                    <a:pt x="6772" y="12743"/>
                    <a:pt x="7506" y="12075"/>
                  </a:cubicBezTo>
                  <a:cubicBezTo>
                    <a:pt x="8274" y="11442"/>
                    <a:pt x="8640" y="10508"/>
                    <a:pt x="8640" y="9273"/>
                  </a:cubicBezTo>
                  <a:cubicBezTo>
                    <a:pt x="8640" y="8473"/>
                    <a:pt x="8407" y="7806"/>
                    <a:pt x="7940" y="7239"/>
                  </a:cubicBezTo>
                  <a:cubicBezTo>
                    <a:pt x="7473" y="6672"/>
                    <a:pt x="6839" y="6305"/>
                    <a:pt x="6039" y="6105"/>
                  </a:cubicBezTo>
                  <a:cubicBezTo>
                    <a:pt x="6739" y="5938"/>
                    <a:pt x="7306" y="5604"/>
                    <a:pt x="7706" y="5104"/>
                  </a:cubicBezTo>
                  <a:cubicBezTo>
                    <a:pt x="8140" y="4603"/>
                    <a:pt x="8340" y="3970"/>
                    <a:pt x="8340" y="3269"/>
                  </a:cubicBezTo>
                  <a:cubicBezTo>
                    <a:pt x="8340" y="2268"/>
                    <a:pt x="7973" y="1468"/>
                    <a:pt x="7273" y="867"/>
                  </a:cubicBezTo>
                  <a:cubicBezTo>
                    <a:pt x="6539" y="300"/>
                    <a:pt x="5572" y="0"/>
                    <a:pt x="43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3721150" y="2571450"/>
              <a:ext cx="44225" cy="54225"/>
            </a:xfrm>
            <a:custGeom>
              <a:avLst/>
              <a:gdLst/>
              <a:ahLst/>
              <a:cxnLst/>
              <a:rect l="l" t="t" r="r" b="b"/>
              <a:pathLst>
                <a:path w="1769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1769" y="2169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384542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3408450" y="2304600"/>
              <a:ext cx="216000" cy="326925"/>
            </a:xfrm>
            <a:custGeom>
              <a:avLst/>
              <a:gdLst/>
              <a:ahLst/>
              <a:cxnLst/>
              <a:rect l="l" t="t" r="r" b="b"/>
              <a:pathLst>
                <a:path w="8640" h="13077" extrusionOk="0">
                  <a:moveTo>
                    <a:pt x="4303" y="1334"/>
                  </a:moveTo>
                  <a:cubicBezTo>
                    <a:pt x="5037" y="1334"/>
                    <a:pt x="5604" y="1535"/>
                    <a:pt x="6038" y="1902"/>
                  </a:cubicBezTo>
                  <a:cubicBezTo>
                    <a:pt x="6438" y="2268"/>
                    <a:pt x="6638" y="2769"/>
                    <a:pt x="6638" y="3436"/>
                  </a:cubicBezTo>
                  <a:cubicBezTo>
                    <a:pt x="6638" y="4070"/>
                    <a:pt x="6438" y="4570"/>
                    <a:pt x="6038" y="4937"/>
                  </a:cubicBezTo>
                  <a:cubicBezTo>
                    <a:pt x="5604" y="5304"/>
                    <a:pt x="5037" y="5504"/>
                    <a:pt x="4303" y="5504"/>
                  </a:cubicBezTo>
                  <a:cubicBezTo>
                    <a:pt x="3569" y="5504"/>
                    <a:pt x="3002" y="5304"/>
                    <a:pt x="2602" y="4937"/>
                  </a:cubicBezTo>
                  <a:cubicBezTo>
                    <a:pt x="2168" y="4570"/>
                    <a:pt x="1968" y="4070"/>
                    <a:pt x="1968" y="3436"/>
                  </a:cubicBezTo>
                  <a:cubicBezTo>
                    <a:pt x="1968" y="2769"/>
                    <a:pt x="2168" y="2268"/>
                    <a:pt x="2602" y="1902"/>
                  </a:cubicBezTo>
                  <a:cubicBezTo>
                    <a:pt x="3002" y="1535"/>
                    <a:pt x="3569" y="1334"/>
                    <a:pt x="4303" y="1334"/>
                  </a:cubicBezTo>
                  <a:close/>
                  <a:moveTo>
                    <a:pt x="4303" y="6838"/>
                  </a:moveTo>
                  <a:cubicBezTo>
                    <a:pt x="5137" y="6838"/>
                    <a:pt x="5771" y="7072"/>
                    <a:pt x="6238" y="7506"/>
                  </a:cubicBezTo>
                  <a:cubicBezTo>
                    <a:pt x="6705" y="7939"/>
                    <a:pt x="6938" y="8506"/>
                    <a:pt x="6938" y="9273"/>
                  </a:cubicBezTo>
                  <a:cubicBezTo>
                    <a:pt x="6938" y="10041"/>
                    <a:pt x="6705" y="10641"/>
                    <a:pt x="6238" y="11075"/>
                  </a:cubicBezTo>
                  <a:cubicBezTo>
                    <a:pt x="5771" y="11508"/>
                    <a:pt x="5104" y="11709"/>
                    <a:pt x="4303" y="11709"/>
                  </a:cubicBezTo>
                  <a:cubicBezTo>
                    <a:pt x="3503" y="11709"/>
                    <a:pt x="2869" y="11508"/>
                    <a:pt x="2402" y="11075"/>
                  </a:cubicBezTo>
                  <a:cubicBezTo>
                    <a:pt x="1935" y="10641"/>
                    <a:pt x="1701" y="10041"/>
                    <a:pt x="1701" y="9273"/>
                  </a:cubicBezTo>
                  <a:cubicBezTo>
                    <a:pt x="1701" y="8506"/>
                    <a:pt x="1935" y="7939"/>
                    <a:pt x="2402" y="7506"/>
                  </a:cubicBezTo>
                  <a:cubicBezTo>
                    <a:pt x="2869" y="7072"/>
                    <a:pt x="3503" y="6838"/>
                    <a:pt x="4303" y="6838"/>
                  </a:cubicBezTo>
                  <a:close/>
                  <a:moveTo>
                    <a:pt x="4303" y="0"/>
                  </a:moveTo>
                  <a:cubicBezTo>
                    <a:pt x="3069" y="0"/>
                    <a:pt x="2068" y="300"/>
                    <a:pt x="1368" y="867"/>
                  </a:cubicBezTo>
                  <a:cubicBezTo>
                    <a:pt x="634" y="1468"/>
                    <a:pt x="300" y="2268"/>
                    <a:pt x="300" y="3269"/>
                  </a:cubicBezTo>
                  <a:cubicBezTo>
                    <a:pt x="300" y="3970"/>
                    <a:pt x="500" y="4603"/>
                    <a:pt x="901" y="5104"/>
                  </a:cubicBezTo>
                  <a:cubicBezTo>
                    <a:pt x="1301" y="5604"/>
                    <a:pt x="1868" y="5938"/>
                    <a:pt x="2602" y="6105"/>
                  </a:cubicBezTo>
                  <a:cubicBezTo>
                    <a:pt x="1768" y="6305"/>
                    <a:pt x="1134" y="6672"/>
                    <a:pt x="667" y="7239"/>
                  </a:cubicBezTo>
                  <a:cubicBezTo>
                    <a:pt x="234" y="7806"/>
                    <a:pt x="0" y="8473"/>
                    <a:pt x="0" y="9273"/>
                  </a:cubicBezTo>
                  <a:cubicBezTo>
                    <a:pt x="0" y="10508"/>
                    <a:pt x="367" y="11442"/>
                    <a:pt x="1101" y="12075"/>
                  </a:cubicBezTo>
                  <a:cubicBezTo>
                    <a:pt x="1835" y="12743"/>
                    <a:pt x="2935" y="13076"/>
                    <a:pt x="4303" y="13076"/>
                  </a:cubicBezTo>
                  <a:cubicBezTo>
                    <a:pt x="5704" y="13076"/>
                    <a:pt x="6772" y="12743"/>
                    <a:pt x="7505" y="12075"/>
                  </a:cubicBezTo>
                  <a:cubicBezTo>
                    <a:pt x="8273" y="11442"/>
                    <a:pt x="8640" y="10508"/>
                    <a:pt x="8640" y="9273"/>
                  </a:cubicBezTo>
                  <a:cubicBezTo>
                    <a:pt x="8640" y="8473"/>
                    <a:pt x="8406" y="7806"/>
                    <a:pt x="7939" y="7239"/>
                  </a:cubicBezTo>
                  <a:cubicBezTo>
                    <a:pt x="7472" y="6672"/>
                    <a:pt x="6838" y="6305"/>
                    <a:pt x="6038" y="6105"/>
                  </a:cubicBezTo>
                  <a:cubicBezTo>
                    <a:pt x="6738" y="5938"/>
                    <a:pt x="7305" y="5604"/>
                    <a:pt x="7706" y="5104"/>
                  </a:cubicBezTo>
                  <a:cubicBezTo>
                    <a:pt x="8139" y="4603"/>
                    <a:pt x="8339" y="3970"/>
                    <a:pt x="8339" y="3269"/>
                  </a:cubicBezTo>
                  <a:cubicBezTo>
                    <a:pt x="8339" y="2268"/>
                    <a:pt x="7972" y="1468"/>
                    <a:pt x="7272" y="867"/>
                  </a:cubicBezTo>
                  <a:cubicBezTo>
                    <a:pt x="6538" y="300"/>
                    <a:pt x="5571" y="0"/>
                    <a:pt x="4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3700325" y="2571450"/>
              <a:ext cx="44200" cy="54225"/>
            </a:xfrm>
            <a:custGeom>
              <a:avLst/>
              <a:gdLst/>
              <a:ahLst/>
              <a:cxnLst/>
              <a:rect l="l" t="t" r="r" b="b"/>
              <a:pathLst>
                <a:path w="1768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1768" y="2169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382457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3576900" y="2961575"/>
              <a:ext cx="370350" cy="310400"/>
            </a:xfrm>
            <a:custGeom>
              <a:avLst/>
              <a:gdLst/>
              <a:ahLst/>
              <a:cxnLst/>
              <a:rect l="l" t="t" r="r" b="b"/>
              <a:pathLst>
                <a:path w="14814" h="12416" extrusionOk="0">
                  <a:moveTo>
                    <a:pt x="6626" y="0"/>
                  </a:moveTo>
                  <a:cubicBezTo>
                    <a:pt x="6489" y="0"/>
                    <a:pt x="6348" y="2"/>
                    <a:pt x="6205" y="7"/>
                  </a:cubicBezTo>
                  <a:cubicBezTo>
                    <a:pt x="6205" y="7"/>
                    <a:pt x="6106" y="0"/>
                    <a:pt x="5935" y="0"/>
                  </a:cubicBezTo>
                  <a:cubicBezTo>
                    <a:pt x="4932" y="0"/>
                    <a:pt x="1458" y="220"/>
                    <a:pt x="1201" y="3242"/>
                  </a:cubicBezTo>
                  <a:cubicBezTo>
                    <a:pt x="901" y="6745"/>
                    <a:pt x="0" y="12049"/>
                    <a:pt x="4103" y="12049"/>
                  </a:cubicBezTo>
                  <a:cubicBezTo>
                    <a:pt x="6155" y="12049"/>
                    <a:pt x="8073" y="12416"/>
                    <a:pt x="9553" y="12416"/>
                  </a:cubicBezTo>
                  <a:cubicBezTo>
                    <a:pt x="11033" y="12416"/>
                    <a:pt x="12075" y="12049"/>
                    <a:pt x="12376" y="10581"/>
                  </a:cubicBezTo>
                  <a:cubicBezTo>
                    <a:pt x="12933" y="7694"/>
                    <a:pt x="14814" y="0"/>
                    <a:pt x="66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3606925" y="3350075"/>
              <a:ext cx="307725" cy="390575"/>
            </a:xfrm>
            <a:custGeom>
              <a:avLst/>
              <a:gdLst/>
              <a:ahLst/>
              <a:cxnLst/>
              <a:rect l="l" t="t" r="r" b="b"/>
              <a:pathLst>
                <a:path w="12309" h="15623" extrusionOk="0">
                  <a:moveTo>
                    <a:pt x="3461" y="0"/>
                  </a:moveTo>
                  <a:cubicBezTo>
                    <a:pt x="2428" y="0"/>
                    <a:pt x="495" y="320"/>
                    <a:pt x="300" y="2680"/>
                  </a:cubicBezTo>
                  <a:cubicBezTo>
                    <a:pt x="0" y="5915"/>
                    <a:pt x="133" y="15622"/>
                    <a:pt x="4236" y="15622"/>
                  </a:cubicBezTo>
                  <a:cubicBezTo>
                    <a:pt x="8339" y="15622"/>
                    <a:pt x="11742" y="15522"/>
                    <a:pt x="12042" y="11986"/>
                  </a:cubicBezTo>
                  <a:cubicBezTo>
                    <a:pt x="12309" y="8484"/>
                    <a:pt x="11442" y="44"/>
                    <a:pt x="4103" y="44"/>
                  </a:cubicBezTo>
                  <a:cubicBezTo>
                    <a:pt x="4103" y="44"/>
                    <a:pt x="3844" y="0"/>
                    <a:pt x="3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3298350" y="3180100"/>
              <a:ext cx="331100" cy="321650"/>
            </a:xfrm>
            <a:custGeom>
              <a:avLst/>
              <a:gdLst/>
              <a:ahLst/>
              <a:cxnLst/>
              <a:rect l="l" t="t" r="r" b="b"/>
              <a:pathLst>
                <a:path w="13244" h="12866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6706" y="12214"/>
                    <a:pt x="6706" y="12214"/>
                  </a:cubicBezTo>
                  <a:cubicBezTo>
                    <a:pt x="6706" y="12214"/>
                    <a:pt x="7535" y="12865"/>
                    <a:pt x="8311" y="12865"/>
                  </a:cubicBezTo>
                  <a:cubicBezTo>
                    <a:pt x="8917" y="12865"/>
                    <a:pt x="9491" y="12467"/>
                    <a:pt x="9608" y="11046"/>
                  </a:cubicBezTo>
                  <a:cubicBezTo>
                    <a:pt x="9875" y="7811"/>
                    <a:pt x="13244" y="739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3882100" y="3167700"/>
              <a:ext cx="296075" cy="311750"/>
            </a:xfrm>
            <a:custGeom>
              <a:avLst/>
              <a:gdLst/>
              <a:ahLst/>
              <a:cxnLst/>
              <a:rect l="l" t="t" r="r" b="b"/>
              <a:pathLst>
                <a:path w="11843" h="12470" extrusionOk="0">
                  <a:moveTo>
                    <a:pt x="3403" y="1"/>
                  </a:moveTo>
                  <a:cubicBezTo>
                    <a:pt x="3403" y="1"/>
                    <a:pt x="1035" y="268"/>
                    <a:pt x="735" y="2636"/>
                  </a:cubicBezTo>
                  <a:cubicBezTo>
                    <a:pt x="435" y="5004"/>
                    <a:pt x="1" y="11643"/>
                    <a:pt x="3503" y="12343"/>
                  </a:cubicBezTo>
                  <a:cubicBezTo>
                    <a:pt x="3936" y="12430"/>
                    <a:pt x="4368" y="12469"/>
                    <a:pt x="4796" y="12469"/>
                  </a:cubicBezTo>
                  <a:cubicBezTo>
                    <a:pt x="8493" y="12469"/>
                    <a:pt x="11843" y="9520"/>
                    <a:pt x="11843" y="8474"/>
                  </a:cubicBezTo>
                  <a:cubicBezTo>
                    <a:pt x="11843" y="7306"/>
                    <a:pt x="10442" y="2936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3576900" y="2961475"/>
              <a:ext cx="300925" cy="301550"/>
            </a:xfrm>
            <a:custGeom>
              <a:avLst/>
              <a:gdLst/>
              <a:ahLst/>
              <a:cxnLst/>
              <a:rect l="l" t="t" r="r" b="b"/>
              <a:pathLst>
                <a:path w="12037" h="12062" extrusionOk="0">
                  <a:moveTo>
                    <a:pt x="6577" y="1"/>
                  </a:moveTo>
                  <a:cubicBezTo>
                    <a:pt x="6456" y="1"/>
                    <a:pt x="6332" y="4"/>
                    <a:pt x="6205" y="11"/>
                  </a:cubicBezTo>
                  <a:cubicBezTo>
                    <a:pt x="6205" y="11"/>
                    <a:pt x="6106" y="4"/>
                    <a:pt x="5935" y="4"/>
                  </a:cubicBezTo>
                  <a:cubicBezTo>
                    <a:pt x="4932" y="4"/>
                    <a:pt x="1458" y="224"/>
                    <a:pt x="1201" y="3246"/>
                  </a:cubicBezTo>
                  <a:cubicBezTo>
                    <a:pt x="901" y="6749"/>
                    <a:pt x="0" y="12053"/>
                    <a:pt x="4103" y="12053"/>
                  </a:cubicBezTo>
                  <a:cubicBezTo>
                    <a:pt x="4800" y="12053"/>
                    <a:pt x="5429" y="12061"/>
                    <a:pt x="5997" y="12061"/>
                  </a:cubicBezTo>
                  <a:cubicBezTo>
                    <a:pt x="8773" y="12061"/>
                    <a:pt x="10076" y="11854"/>
                    <a:pt x="10574" y="9417"/>
                  </a:cubicBezTo>
                  <a:cubicBezTo>
                    <a:pt x="11162" y="6513"/>
                    <a:pt x="12037" y="1"/>
                    <a:pt x="6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3591900" y="3350075"/>
              <a:ext cx="301075" cy="332300"/>
            </a:xfrm>
            <a:custGeom>
              <a:avLst/>
              <a:gdLst/>
              <a:ahLst/>
              <a:cxnLst/>
              <a:rect l="l" t="t" r="r" b="b"/>
              <a:pathLst>
                <a:path w="12043" h="13292" extrusionOk="0">
                  <a:moveTo>
                    <a:pt x="4062" y="0"/>
                  </a:moveTo>
                  <a:cubicBezTo>
                    <a:pt x="3029" y="0"/>
                    <a:pt x="1096" y="320"/>
                    <a:pt x="901" y="2680"/>
                  </a:cubicBezTo>
                  <a:cubicBezTo>
                    <a:pt x="601" y="5915"/>
                    <a:pt x="1" y="13287"/>
                    <a:pt x="4137" y="13287"/>
                  </a:cubicBezTo>
                  <a:cubicBezTo>
                    <a:pt x="4679" y="13287"/>
                    <a:pt x="5186" y="13292"/>
                    <a:pt x="5658" y="13292"/>
                  </a:cubicBezTo>
                  <a:cubicBezTo>
                    <a:pt x="8755" y="13292"/>
                    <a:pt x="10343" y="13091"/>
                    <a:pt x="10575" y="10052"/>
                  </a:cubicBezTo>
                  <a:cubicBezTo>
                    <a:pt x="10875" y="6516"/>
                    <a:pt x="12043" y="44"/>
                    <a:pt x="4704" y="44"/>
                  </a:cubicBezTo>
                  <a:cubicBezTo>
                    <a:pt x="4704" y="44"/>
                    <a:pt x="4445" y="0"/>
                    <a:pt x="40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3298350" y="3180100"/>
              <a:ext cx="256875" cy="268275"/>
            </a:xfrm>
            <a:custGeom>
              <a:avLst/>
              <a:gdLst/>
              <a:ahLst/>
              <a:cxnLst/>
              <a:rect l="l" t="t" r="r" b="b"/>
              <a:pathLst>
                <a:path w="10275" h="10731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5572" y="10079"/>
                    <a:pt x="5572" y="10079"/>
                  </a:cubicBezTo>
                  <a:cubicBezTo>
                    <a:pt x="5572" y="10079"/>
                    <a:pt x="6401" y="10730"/>
                    <a:pt x="7182" y="10730"/>
                  </a:cubicBezTo>
                  <a:cubicBezTo>
                    <a:pt x="7794" y="10730"/>
                    <a:pt x="8375" y="10332"/>
                    <a:pt x="8507" y="8912"/>
                  </a:cubicBezTo>
                  <a:cubicBezTo>
                    <a:pt x="8807" y="5676"/>
                    <a:pt x="10275" y="372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3872975" y="3167700"/>
              <a:ext cx="270175" cy="280250"/>
            </a:xfrm>
            <a:custGeom>
              <a:avLst/>
              <a:gdLst/>
              <a:ahLst/>
              <a:cxnLst/>
              <a:rect l="l" t="t" r="r" b="b"/>
              <a:pathLst>
                <a:path w="10807" h="11210" extrusionOk="0">
                  <a:moveTo>
                    <a:pt x="3768" y="1"/>
                  </a:moveTo>
                  <a:cubicBezTo>
                    <a:pt x="3768" y="1"/>
                    <a:pt x="1400" y="268"/>
                    <a:pt x="1100" y="2636"/>
                  </a:cubicBezTo>
                  <a:cubicBezTo>
                    <a:pt x="812" y="4910"/>
                    <a:pt x="1" y="11209"/>
                    <a:pt x="3064" y="11209"/>
                  </a:cubicBezTo>
                  <a:cubicBezTo>
                    <a:pt x="3192" y="11209"/>
                    <a:pt x="3326" y="11198"/>
                    <a:pt x="3468" y="11176"/>
                  </a:cubicBezTo>
                  <a:cubicBezTo>
                    <a:pt x="6971" y="10575"/>
                    <a:pt x="9639" y="9107"/>
                    <a:pt x="9639" y="7940"/>
                  </a:cubicBezTo>
                  <a:cubicBezTo>
                    <a:pt x="9639" y="6739"/>
                    <a:pt x="10807" y="2936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3659450" y="3089325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201" y="5037"/>
                  </a:lnTo>
                  <a:lnTo>
                    <a:pt x="1201" y="2836"/>
                  </a:lnTo>
                  <a:cubicBezTo>
                    <a:pt x="1201" y="2502"/>
                    <a:pt x="1201" y="2035"/>
                    <a:pt x="1135" y="1401"/>
                  </a:cubicBezTo>
                  <a:lnTo>
                    <a:pt x="1168" y="1401"/>
                  </a:lnTo>
                  <a:lnTo>
                    <a:pt x="2202" y="5037"/>
                  </a:lnTo>
                  <a:lnTo>
                    <a:pt x="3503" y="5037"/>
                  </a:lnTo>
                  <a:lnTo>
                    <a:pt x="4504" y="1401"/>
                  </a:lnTo>
                  <a:lnTo>
                    <a:pt x="4537" y="1401"/>
                  </a:lnTo>
                  <a:cubicBezTo>
                    <a:pt x="4504" y="1968"/>
                    <a:pt x="4504" y="2302"/>
                    <a:pt x="4504" y="2435"/>
                  </a:cubicBezTo>
                  <a:cubicBezTo>
                    <a:pt x="4504" y="2569"/>
                    <a:pt x="4504" y="2702"/>
                    <a:pt x="4504" y="2836"/>
                  </a:cubicBezTo>
                  <a:lnTo>
                    <a:pt x="4504" y="5037"/>
                  </a:lnTo>
                  <a:lnTo>
                    <a:pt x="5738" y="5037"/>
                  </a:lnTo>
                  <a:lnTo>
                    <a:pt x="5738" y="0"/>
                  </a:lnTo>
                  <a:lnTo>
                    <a:pt x="3937" y="0"/>
                  </a:lnTo>
                  <a:lnTo>
                    <a:pt x="2903" y="3570"/>
                  </a:lnTo>
                  <a:lnTo>
                    <a:pt x="2869" y="35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3674450" y="3472925"/>
              <a:ext cx="100100" cy="130125"/>
            </a:xfrm>
            <a:custGeom>
              <a:avLst/>
              <a:gdLst/>
              <a:ahLst/>
              <a:cxnLst/>
              <a:rect l="l" t="t" r="r" b="b"/>
              <a:pathLst>
                <a:path w="4004" h="5205" extrusionOk="0">
                  <a:moveTo>
                    <a:pt x="2436" y="1"/>
                  </a:moveTo>
                  <a:cubicBezTo>
                    <a:pt x="1969" y="1"/>
                    <a:pt x="1535" y="134"/>
                    <a:pt x="1135" y="334"/>
                  </a:cubicBezTo>
                  <a:cubicBezTo>
                    <a:pt x="768" y="534"/>
                    <a:pt x="501" y="835"/>
                    <a:pt x="301" y="1235"/>
                  </a:cubicBezTo>
                  <a:cubicBezTo>
                    <a:pt x="101" y="1635"/>
                    <a:pt x="1" y="2102"/>
                    <a:pt x="1" y="2602"/>
                  </a:cubicBezTo>
                  <a:cubicBezTo>
                    <a:pt x="1" y="3436"/>
                    <a:pt x="201" y="4104"/>
                    <a:pt x="601" y="4537"/>
                  </a:cubicBezTo>
                  <a:cubicBezTo>
                    <a:pt x="1035" y="4971"/>
                    <a:pt x="1602" y="5204"/>
                    <a:pt x="2369" y="5204"/>
                  </a:cubicBezTo>
                  <a:cubicBezTo>
                    <a:pt x="2903" y="5204"/>
                    <a:pt x="3370" y="5104"/>
                    <a:pt x="3804" y="4904"/>
                  </a:cubicBezTo>
                  <a:lnTo>
                    <a:pt x="3804" y="3770"/>
                  </a:lnTo>
                  <a:cubicBezTo>
                    <a:pt x="3570" y="3837"/>
                    <a:pt x="3370" y="3937"/>
                    <a:pt x="3170" y="3970"/>
                  </a:cubicBezTo>
                  <a:cubicBezTo>
                    <a:pt x="2936" y="4037"/>
                    <a:pt x="2736" y="4070"/>
                    <a:pt x="2503" y="4070"/>
                  </a:cubicBezTo>
                  <a:cubicBezTo>
                    <a:pt x="1769" y="4070"/>
                    <a:pt x="1402" y="3603"/>
                    <a:pt x="1402" y="2636"/>
                  </a:cubicBezTo>
                  <a:cubicBezTo>
                    <a:pt x="1402" y="2169"/>
                    <a:pt x="1502" y="1802"/>
                    <a:pt x="1669" y="1535"/>
                  </a:cubicBezTo>
                  <a:cubicBezTo>
                    <a:pt x="1869" y="1268"/>
                    <a:pt x="2102" y="1135"/>
                    <a:pt x="2436" y="1135"/>
                  </a:cubicBezTo>
                  <a:cubicBezTo>
                    <a:pt x="2636" y="1135"/>
                    <a:pt x="2836" y="1168"/>
                    <a:pt x="3036" y="1201"/>
                  </a:cubicBezTo>
                  <a:cubicBezTo>
                    <a:pt x="3237" y="1268"/>
                    <a:pt x="3403" y="1335"/>
                    <a:pt x="3604" y="1435"/>
                  </a:cubicBezTo>
                  <a:lnTo>
                    <a:pt x="4004" y="368"/>
                  </a:lnTo>
                  <a:cubicBezTo>
                    <a:pt x="3503" y="134"/>
                    <a:pt x="3003" y="1"/>
                    <a:pt x="2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3393425" y="3270275"/>
              <a:ext cx="59225" cy="85100"/>
            </a:xfrm>
            <a:custGeom>
              <a:avLst/>
              <a:gdLst/>
              <a:ahLst/>
              <a:cxnLst/>
              <a:rect l="l" t="t" r="r" b="b"/>
              <a:pathLst>
                <a:path w="2369" h="3404" extrusionOk="0">
                  <a:moveTo>
                    <a:pt x="2369" y="1"/>
                  </a:moveTo>
                  <a:cubicBezTo>
                    <a:pt x="2369" y="1"/>
                    <a:pt x="1" y="868"/>
                    <a:pt x="601" y="2069"/>
                  </a:cubicBezTo>
                  <a:cubicBezTo>
                    <a:pt x="935" y="2769"/>
                    <a:pt x="1602" y="3236"/>
                    <a:pt x="2369" y="3403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3978850" y="3270275"/>
              <a:ext cx="59225" cy="84250"/>
            </a:xfrm>
            <a:custGeom>
              <a:avLst/>
              <a:gdLst/>
              <a:ahLst/>
              <a:cxnLst/>
              <a:rect l="l" t="t" r="r" b="b"/>
              <a:pathLst>
                <a:path w="2369" h="3370" extrusionOk="0">
                  <a:moveTo>
                    <a:pt x="0" y="1"/>
                  </a:moveTo>
                  <a:lnTo>
                    <a:pt x="0" y="3370"/>
                  </a:lnTo>
                  <a:cubicBezTo>
                    <a:pt x="768" y="3236"/>
                    <a:pt x="1435" y="2736"/>
                    <a:pt x="1768" y="2069"/>
                  </a:cubicBezTo>
                  <a:cubicBezTo>
                    <a:pt x="2369" y="8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2958950" y="1624875"/>
              <a:ext cx="1558650" cy="2354275"/>
            </a:xfrm>
            <a:custGeom>
              <a:avLst/>
              <a:gdLst/>
              <a:ahLst/>
              <a:cxnLst/>
              <a:rect l="l" t="t" r="r" b="b"/>
              <a:pathLst>
                <a:path w="62346" h="94171" extrusionOk="0">
                  <a:moveTo>
                    <a:pt x="27694" y="1"/>
                  </a:moveTo>
                  <a:cubicBezTo>
                    <a:pt x="22091" y="1"/>
                    <a:pt x="9981" y="1021"/>
                    <a:pt x="6205" y="9510"/>
                  </a:cubicBezTo>
                  <a:cubicBezTo>
                    <a:pt x="6205" y="9510"/>
                    <a:pt x="1" y="16548"/>
                    <a:pt x="5304" y="38597"/>
                  </a:cubicBezTo>
                  <a:cubicBezTo>
                    <a:pt x="10608" y="60646"/>
                    <a:pt x="8840" y="64182"/>
                    <a:pt x="8840" y="67718"/>
                  </a:cubicBezTo>
                  <a:cubicBezTo>
                    <a:pt x="8840" y="71221"/>
                    <a:pt x="7973" y="81828"/>
                    <a:pt x="11776" y="84163"/>
                  </a:cubicBezTo>
                  <a:cubicBezTo>
                    <a:pt x="15612" y="86532"/>
                    <a:pt x="20015" y="87699"/>
                    <a:pt x="21182" y="90034"/>
                  </a:cubicBezTo>
                  <a:cubicBezTo>
                    <a:pt x="22350" y="92403"/>
                    <a:pt x="25018" y="94170"/>
                    <a:pt x="28821" y="94170"/>
                  </a:cubicBezTo>
                  <a:cubicBezTo>
                    <a:pt x="32657" y="94170"/>
                    <a:pt x="35893" y="93870"/>
                    <a:pt x="37060" y="92403"/>
                  </a:cubicBezTo>
                  <a:cubicBezTo>
                    <a:pt x="38228" y="90935"/>
                    <a:pt x="39696" y="88266"/>
                    <a:pt x="42631" y="87699"/>
                  </a:cubicBezTo>
                  <a:cubicBezTo>
                    <a:pt x="45566" y="87099"/>
                    <a:pt x="50103" y="83630"/>
                    <a:pt x="50703" y="79193"/>
                  </a:cubicBezTo>
                  <a:cubicBezTo>
                    <a:pt x="51270" y="74790"/>
                    <a:pt x="51270" y="53908"/>
                    <a:pt x="54206" y="45969"/>
                  </a:cubicBezTo>
                  <a:cubicBezTo>
                    <a:pt x="57141" y="38030"/>
                    <a:pt x="62345" y="19183"/>
                    <a:pt x="56174" y="8609"/>
                  </a:cubicBezTo>
                  <a:cubicBezTo>
                    <a:pt x="54072" y="5040"/>
                    <a:pt x="50637" y="2938"/>
                    <a:pt x="46967" y="1704"/>
                  </a:cubicBezTo>
                  <a:cubicBezTo>
                    <a:pt x="42694" y="300"/>
                    <a:pt x="38069" y="57"/>
                    <a:pt x="34810" y="57"/>
                  </a:cubicBezTo>
                  <a:cubicBezTo>
                    <a:pt x="33086" y="57"/>
                    <a:pt x="31745" y="125"/>
                    <a:pt x="31041" y="125"/>
                  </a:cubicBezTo>
                  <a:cubicBezTo>
                    <a:pt x="30832" y="125"/>
                    <a:pt x="30679" y="119"/>
                    <a:pt x="30589" y="103"/>
                  </a:cubicBezTo>
                  <a:cubicBezTo>
                    <a:pt x="30589" y="103"/>
                    <a:pt x="29467" y="1"/>
                    <a:pt x="27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3194125" y="1804450"/>
              <a:ext cx="1032250" cy="1021400"/>
            </a:xfrm>
            <a:custGeom>
              <a:avLst/>
              <a:gdLst/>
              <a:ahLst/>
              <a:cxnLst/>
              <a:rect l="l" t="t" r="r" b="b"/>
              <a:pathLst>
                <a:path w="41290" h="40856" extrusionOk="0">
                  <a:moveTo>
                    <a:pt x="11588" y="1"/>
                  </a:moveTo>
                  <a:cubicBezTo>
                    <a:pt x="6404" y="1"/>
                    <a:pt x="987" y="1539"/>
                    <a:pt x="601" y="9665"/>
                  </a:cubicBezTo>
                  <a:cubicBezTo>
                    <a:pt x="0" y="22308"/>
                    <a:pt x="2369" y="35250"/>
                    <a:pt x="2369" y="35250"/>
                  </a:cubicBezTo>
                  <a:cubicBezTo>
                    <a:pt x="2369" y="35250"/>
                    <a:pt x="901" y="40821"/>
                    <a:pt x="17946" y="40821"/>
                  </a:cubicBezTo>
                  <a:cubicBezTo>
                    <a:pt x="22010" y="40821"/>
                    <a:pt x="25139" y="40855"/>
                    <a:pt x="27568" y="40855"/>
                  </a:cubicBezTo>
                  <a:cubicBezTo>
                    <a:pt x="35327" y="40855"/>
                    <a:pt x="35942" y="40507"/>
                    <a:pt x="37060" y="37585"/>
                  </a:cubicBezTo>
                  <a:cubicBezTo>
                    <a:pt x="38528" y="33783"/>
                    <a:pt x="40462" y="20273"/>
                    <a:pt x="40896" y="10833"/>
                  </a:cubicBezTo>
                  <a:cubicBezTo>
                    <a:pt x="41289" y="1675"/>
                    <a:pt x="31695" y="325"/>
                    <a:pt x="25060" y="325"/>
                  </a:cubicBezTo>
                  <a:cubicBezTo>
                    <a:pt x="22286" y="325"/>
                    <a:pt x="20029" y="561"/>
                    <a:pt x="19237" y="561"/>
                  </a:cubicBezTo>
                  <a:cubicBezTo>
                    <a:pt x="19191" y="561"/>
                    <a:pt x="19150" y="561"/>
                    <a:pt x="19114" y="559"/>
                  </a:cubicBezTo>
                  <a:cubicBezTo>
                    <a:pt x="17279" y="476"/>
                    <a:pt x="14470" y="1"/>
                    <a:pt x="1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3270000" y="1879125"/>
              <a:ext cx="881000" cy="872325"/>
            </a:xfrm>
            <a:custGeom>
              <a:avLst/>
              <a:gdLst/>
              <a:ahLst/>
              <a:cxnLst/>
              <a:rect l="l" t="t" r="r" b="b"/>
              <a:pathLst>
                <a:path w="35240" h="34893" extrusionOk="0">
                  <a:moveTo>
                    <a:pt x="9892" y="1"/>
                  </a:moveTo>
                  <a:cubicBezTo>
                    <a:pt x="5457" y="1"/>
                    <a:pt x="823" y="1311"/>
                    <a:pt x="501" y="8246"/>
                  </a:cubicBezTo>
                  <a:cubicBezTo>
                    <a:pt x="1" y="19054"/>
                    <a:pt x="2002" y="30095"/>
                    <a:pt x="2002" y="30095"/>
                  </a:cubicBezTo>
                  <a:cubicBezTo>
                    <a:pt x="2002" y="30095"/>
                    <a:pt x="768" y="34865"/>
                    <a:pt x="15312" y="34865"/>
                  </a:cubicBezTo>
                  <a:cubicBezTo>
                    <a:pt x="18720" y="34865"/>
                    <a:pt x="21359" y="34893"/>
                    <a:pt x="23418" y="34893"/>
                  </a:cubicBezTo>
                  <a:cubicBezTo>
                    <a:pt x="30144" y="34893"/>
                    <a:pt x="30678" y="34599"/>
                    <a:pt x="31623" y="32097"/>
                  </a:cubicBezTo>
                  <a:cubicBezTo>
                    <a:pt x="32891" y="28828"/>
                    <a:pt x="34559" y="17319"/>
                    <a:pt x="34892" y="9247"/>
                  </a:cubicBezTo>
                  <a:cubicBezTo>
                    <a:pt x="35239" y="1429"/>
                    <a:pt x="27055" y="267"/>
                    <a:pt x="21391" y="267"/>
                  </a:cubicBezTo>
                  <a:cubicBezTo>
                    <a:pt x="18994" y="267"/>
                    <a:pt x="17049" y="475"/>
                    <a:pt x="16393" y="475"/>
                  </a:cubicBezTo>
                  <a:cubicBezTo>
                    <a:pt x="16364" y="475"/>
                    <a:pt x="16337" y="475"/>
                    <a:pt x="16312" y="474"/>
                  </a:cubicBezTo>
                  <a:cubicBezTo>
                    <a:pt x="14743" y="403"/>
                    <a:pt x="12348" y="1"/>
                    <a:pt x="9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3320050" y="2110275"/>
              <a:ext cx="822275" cy="521250"/>
            </a:xfrm>
            <a:custGeom>
              <a:avLst/>
              <a:gdLst/>
              <a:ahLst/>
              <a:cxnLst/>
              <a:rect l="l" t="t" r="r" b="b"/>
              <a:pathLst>
                <a:path w="32891" h="20850" extrusionOk="0">
                  <a:moveTo>
                    <a:pt x="32890" y="1"/>
                  </a:moveTo>
                  <a:lnTo>
                    <a:pt x="0" y="208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3270000" y="1878925"/>
              <a:ext cx="881000" cy="752600"/>
            </a:xfrm>
            <a:custGeom>
              <a:avLst/>
              <a:gdLst/>
              <a:ahLst/>
              <a:cxnLst/>
              <a:rect l="l" t="t" r="r" b="b"/>
              <a:pathLst>
                <a:path w="35240" h="30104" extrusionOk="0">
                  <a:moveTo>
                    <a:pt x="9856" y="1"/>
                  </a:moveTo>
                  <a:cubicBezTo>
                    <a:pt x="5432" y="1"/>
                    <a:pt x="822" y="1317"/>
                    <a:pt x="501" y="8254"/>
                  </a:cubicBezTo>
                  <a:cubicBezTo>
                    <a:pt x="1" y="19062"/>
                    <a:pt x="2002" y="30103"/>
                    <a:pt x="2002" y="30103"/>
                  </a:cubicBezTo>
                  <a:lnTo>
                    <a:pt x="34892" y="9255"/>
                  </a:lnTo>
                  <a:cubicBezTo>
                    <a:pt x="35239" y="1437"/>
                    <a:pt x="27055" y="275"/>
                    <a:pt x="21391" y="275"/>
                  </a:cubicBezTo>
                  <a:cubicBezTo>
                    <a:pt x="18994" y="275"/>
                    <a:pt x="17049" y="483"/>
                    <a:pt x="16393" y="483"/>
                  </a:cubicBezTo>
                  <a:cubicBezTo>
                    <a:pt x="16364" y="483"/>
                    <a:pt x="16337" y="483"/>
                    <a:pt x="16312" y="482"/>
                  </a:cubicBezTo>
                  <a:cubicBezTo>
                    <a:pt x="14736" y="410"/>
                    <a:pt x="12325" y="1"/>
                    <a:pt x="9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3402509" y="1992992"/>
              <a:ext cx="70943" cy="113638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1" y="1"/>
                  </a:moveTo>
                  <a:cubicBezTo>
                    <a:pt x="1301" y="1"/>
                    <a:pt x="1068" y="1"/>
                    <a:pt x="834" y="67"/>
                  </a:cubicBezTo>
                  <a:cubicBezTo>
                    <a:pt x="601" y="134"/>
                    <a:pt x="334" y="201"/>
                    <a:pt x="67" y="334"/>
                  </a:cubicBezTo>
                  <a:lnTo>
                    <a:pt x="67" y="1035"/>
                  </a:lnTo>
                  <a:cubicBezTo>
                    <a:pt x="334" y="868"/>
                    <a:pt x="601" y="768"/>
                    <a:pt x="834" y="668"/>
                  </a:cubicBezTo>
                  <a:cubicBezTo>
                    <a:pt x="1068" y="601"/>
                    <a:pt x="1301" y="568"/>
                    <a:pt x="1535" y="568"/>
                  </a:cubicBezTo>
                  <a:cubicBezTo>
                    <a:pt x="1835" y="568"/>
                    <a:pt x="2068" y="668"/>
                    <a:pt x="2269" y="834"/>
                  </a:cubicBezTo>
                  <a:cubicBezTo>
                    <a:pt x="2469" y="1001"/>
                    <a:pt x="2569" y="1235"/>
                    <a:pt x="2569" y="1502"/>
                  </a:cubicBezTo>
                  <a:cubicBezTo>
                    <a:pt x="2569" y="1668"/>
                    <a:pt x="2502" y="1835"/>
                    <a:pt x="2435" y="2002"/>
                  </a:cubicBezTo>
                  <a:cubicBezTo>
                    <a:pt x="2335" y="2169"/>
                    <a:pt x="2168" y="2402"/>
                    <a:pt x="1968" y="2636"/>
                  </a:cubicBezTo>
                  <a:cubicBezTo>
                    <a:pt x="1835" y="2769"/>
                    <a:pt x="1568" y="3069"/>
                    <a:pt x="1101" y="3536"/>
                  </a:cubicBezTo>
                  <a:cubicBezTo>
                    <a:pt x="634" y="4003"/>
                    <a:pt x="267" y="4370"/>
                    <a:pt x="0" y="4637"/>
                  </a:cubicBezTo>
                  <a:lnTo>
                    <a:pt x="0" y="5238"/>
                  </a:lnTo>
                  <a:lnTo>
                    <a:pt x="3269" y="5238"/>
                  </a:lnTo>
                  <a:lnTo>
                    <a:pt x="3269" y="4637"/>
                  </a:lnTo>
                  <a:lnTo>
                    <a:pt x="868" y="4637"/>
                  </a:lnTo>
                  <a:cubicBezTo>
                    <a:pt x="1401" y="4070"/>
                    <a:pt x="1835" y="3603"/>
                    <a:pt x="2168" y="3303"/>
                  </a:cubicBezTo>
                  <a:cubicBezTo>
                    <a:pt x="2469" y="2969"/>
                    <a:pt x="2635" y="2803"/>
                    <a:pt x="2702" y="2736"/>
                  </a:cubicBezTo>
                  <a:cubicBezTo>
                    <a:pt x="2902" y="2469"/>
                    <a:pt x="3069" y="2235"/>
                    <a:pt x="3136" y="2069"/>
                  </a:cubicBezTo>
                  <a:cubicBezTo>
                    <a:pt x="3203" y="1869"/>
                    <a:pt x="3269" y="1668"/>
                    <a:pt x="3269" y="1468"/>
                  </a:cubicBezTo>
                  <a:cubicBezTo>
                    <a:pt x="3269" y="1001"/>
                    <a:pt x="3102" y="634"/>
                    <a:pt x="2769" y="401"/>
                  </a:cubicBezTo>
                  <a:cubicBezTo>
                    <a:pt x="2469" y="134"/>
                    <a:pt x="2035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3496579" y="1994445"/>
              <a:ext cx="81074" cy="112185"/>
            </a:xfrm>
            <a:custGeom>
              <a:avLst/>
              <a:gdLst/>
              <a:ahLst/>
              <a:cxnLst/>
              <a:rect l="l" t="t" r="r" b="b"/>
              <a:pathLst>
                <a:path w="3737" h="5171" extrusionOk="0">
                  <a:moveTo>
                    <a:pt x="2302" y="601"/>
                  </a:moveTo>
                  <a:lnTo>
                    <a:pt x="2302" y="3369"/>
                  </a:lnTo>
                  <a:lnTo>
                    <a:pt x="568" y="3369"/>
                  </a:lnTo>
                  <a:lnTo>
                    <a:pt x="2302" y="601"/>
                  </a:lnTo>
                  <a:close/>
                  <a:moveTo>
                    <a:pt x="2136" y="0"/>
                  </a:moveTo>
                  <a:lnTo>
                    <a:pt x="1" y="3269"/>
                  </a:lnTo>
                  <a:lnTo>
                    <a:pt x="1" y="3936"/>
                  </a:lnTo>
                  <a:lnTo>
                    <a:pt x="2302" y="3936"/>
                  </a:lnTo>
                  <a:lnTo>
                    <a:pt x="2302" y="5171"/>
                  </a:lnTo>
                  <a:lnTo>
                    <a:pt x="3003" y="5171"/>
                  </a:lnTo>
                  <a:lnTo>
                    <a:pt x="3003" y="3936"/>
                  </a:lnTo>
                  <a:lnTo>
                    <a:pt x="3737" y="3936"/>
                  </a:lnTo>
                  <a:lnTo>
                    <a:pt x="3737" y="3369"/>
                  </a:lnTo>
                  <a:lnTo>
                    <a:pt x="3003" y="33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3714419" y="1994445"/>
              <a:ext cx="66604" cy="112185"/>
            </a:xfrm>
            <a:custGeom>
              <a:avLst/>
              <a:gdLst/>
              <a:ahLst/>
              <a:cxnLst/>
              <a:rect l="l" t="t" r="r" b="b"/>
              <a:pathLst>
                <a:path w="3070" h="5171" extrusionOk="0">
                  <a:moveTo>
                    <a:pt x="1234" y="0"/>
                  </a:moveTo>
                  <a:lnTo>
                    <a:pt x="0" y="267"/>
                  </a:lnTo>
                  <a:lnTo>
                    <a:pt x="0" y="901"/>
                  </a:lnTo>
                  <a:lnTo>
                    <a:pt x="1234" y="634"/>
                  </a:lnTo>
                  <a:lnTo>
                    <a:pt x="1234" y="4570"/>
                  </a:lnTo>
                  <a:lnTo>
                    <a:pt x="100" y="4570"/>
                  </a:lnTo>
                  <a:lnTo>
                    <a:pt x="100" y="5171"/>
                  </a:lnTo>
                  <a:lnTo>
                    <a:pt x="3069" y="5171"/>
                  </a:lnTo>
                  <a:lnTo>
                    <a:pt x="3069" y="4570"/>
                  </a:lnTo>
                  <a:lnTo>
                    <a:pt x="1935" y="45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3807035" y="1992992"/>
              <a:ext cx="73112" cy="115092"/>
            </a:xfrm>
            <a:custGeom>
              <a:avLst/>
              <a:gdLst/>
              <a:ahLst/>
              <a:cxnLst/>
              <a:rect l="l" t="t" r="r" b="b"/>
              <a:pathLst>
                <a:path w="3370" h="5305" extrusionOk="0">
                  <a:moveTo>
                    <a:pt x="1535" y="1"/>
                  </a:moveTo>
                  <a:cubicBezTo>
                    <a:pt x="1335" y="1"/>
                    <a:pt x="1102" y="1"/>
                    <a:pt x="902" y="34"/>
                  </a:cubicBezTo>
                  <a:cubicBezTo>
                    <a:pt x="668" y="67"/>
                    <a:pt x="401" y="134"/>
                    <a:pt x="134" y="201"/>
                  </a:cubicBezTo>
                  <a:lnTo>
                    <a:pt x="134" y="834"/>
                  </a:lnTo>
                  <a:cubicBezTo>
                    <a:pt x="401" y="734"/>
                    <a:pt x="635" y="668"/>
                    <a:pt x="868" y="634"/>
                  </a:cubicBezTo>
                  <a:cubicBezTo>
                    <a:pt x="1068" y="601"/>
                    <a:pt x="1302" y="568"/>
                    <a:pt x="1469" y="568"/>
                  </a:cubicBezTo>
                  <a:cubicBezTo>
                    <a:pt x="1836" y="568"/>
                    <a:pt x="2102" y="634"/>
                    <a:pt x="2269" y="768"/>
                  </a:cubicBezTo>
                  <a:cubicBezTo>
                    <a:pt x="2469" y="935"/>
                    <a:pt x="2569" y="1135"/>
                    <a:pt x="2569" y="1402"/>
                  </a:cubicBezTo>
                  <a:cubicBezTo>
                    <a:pt x="2569" y="1635"/>
                    <a:pt x="2469" y="1835"/>
                    <a:pt x="2303" y="1969"/>
                  </a:cubicBezTo>
                  <a:cubicBezTo>
                    <a:pt x="2102" y="2102"/>
                    <a:pt x="1836" y="2202"/>
                    <a:pt x="1502" y="2202"/>
                  </a:cubicBezTo>
                  <a:lnTo>
                    <a:pt x="868" y="2202"/>
                  </a:lnTo>
                  <a:lnTo>
                    <a:pt x="868" y="2769"/>
                  </a:lnTo>
                  <a:lnTo>
                    <a:pt x="1469" y="2769"/>
                  </a:lnTo>
                  <a:cubicBezTo>
                    <a:pt x="1869" y="2769"/>
                    <a:pt x="2136" y="2836"/>
                    <a:pt x="2369" y="3003"/>
                  </a:cubicBezTo>
                  <a:cubicBezTo>
                    <a:pt x="2569" y="3203"/>
                    <a:pt x="2669" y="3436"/>
                    <a:pt x="2669" y="3737"/>
                  </a:cubicBezTo>
                  <a:cubicBezTo>
                    <a:pt x="2669" y="4070"/>
                    <a:pt x="2569" y="4304"/>
                    <a:pt x="2336" y="4470"/>
                  </a:cubicBezTo>
                  <a:cubicBezTo>
                    <a:pt x="2102" y="4637"/>
                    <a:pt x="1769" y="4737"/>
                    <a:pt x="1335" y="4737"/>
                  </a:cubicBezTo>
                  <a:cubicBezTo>
                    <a:pt x="1102" y="4737"/>
                    <a:pt x="868" y="4704"/>
                    <a:pt x="635" y="4637"/>
                  </a:cubicBezTo>
                  <a:cubicBezTo>
                    <a:pt x="401" y="4604"/>
                    <a:pt x="168" y="4504"/>
                    <a:pt x="1" y="4404"/>
                  </a:cubicBezTo>
                  <a:lnTo>
                    <a:pt x="1" y="5071"/>
                  </a:lnTo>
                  <a:cubicBezTo>
                    <a:pt x="234" y="5138"/>
                    <a:pt x="468" y="5204"/>
                    <a:pt x="701" y="5271"/>
                  </a:cubicBezTo>
                  <a:cubicBezTo>
                    <a:pt x="935" y="5304"/>
                    <a:pt x="1135" y="5304"/>
                    <a:pt x="1369" y="5304"/>
                  </a:cubicBezTo>
                  <a:cubicBezTo>
                    <a:pt x="2002" y="5304"/>
                    <a:pt x="2503" y="5171"/>
                    <a:pt x="2836" y="4904"/>
                  </a:cubicBezTo>
                  <a:cubicBezTo>
                    <a:pt x="3203" y="4637"/>
                    <a:pt x="3370" y="4237"/>
                    <a:pt x="3370" y="3737"/>
                  </a:cubicBezTo>
                  <a:cubicBezTo>
                    <a:pt x="3370" y="3403"/>
                    <a:pt x="3270" y="3103"/>
                    <a:pt x="3103" y="2903"/>
                  </a:cubicBezTo>
                  <a:cubicBezTo>
                    <a:pt x="2903" y="2669"/>
                    <a:pt x="2636" y="2536"/>
                    <a:pt x="2303" y="2436"/>
                  </a:cubicBezTo>
                  <a:cubicBezTo>
                    <a:pt x="2603" y="2369"/>
                    <a:pt x="2836" y="2235"/>
                    <a:pt x="3003" y="2035"/>
                  </a:cubicBezTo>
                  <a:cubicBezTo>
                    <a:pt x="3170" y="1835"/>
                    <a:pt x="3270" y="1602"/>
                    <a:pt x="3270" y="1301"/>
                  </a:cubicBezTo>
                  <a:cubicBezTo>
                    <a:pt x="3270" y="901"/>
                    <a:pt x="3103" y="601"/>
                    <a:pt x="2803" y="334"/>
                  </a:cubicBezTo>
                  <a:cubicBezTo>
                    <a:pt x="2503" y="101"/>
                    <a:pt x="2069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3909089" y="2087060"/>
              <a:ext cx="15946" cy="19569"/>
            </a:xfrm>
            <a:custGeom>
              <a:avLst/>
              <a:gdLst/>
              <a:ahLst/>
              <a:cxnLst/>
              <a:rect l="l" t="t" r="r" b="b"/>
              <a:pathLst>
                <a:path w="735" h="902" extrusionOk="0">
                  <a:moveTo>
                    <a:pt x="0" y="1"/>
                  </a:moveTo>
                  <a:lnTo>
                    <a:pt x="0" y="902"/>
                  </a:lnTo>
                  <a:lnTo>
                    <a:pt x="734" y="90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951047" y="1992992"/>
              <a:ext cx="77473" cy="115092"/>
            </a:xfrm>
            <a:custGeom>
              <a:avLst/>
              <a:gdLst/>
              <a:ahLst/>
              <a:cxnLst/>
              <a:rect l="l" t="t" r="r" b="b"/>
              <a:pathLst>
                <a:path w="3571" h="5305" extrusionOk="0">
                  <a:moveTo>
                    <a:pt x="1802" y="534"/>
                  </a:moveTo>
                  <a:cubicBezTo>
                    <a:pt x="2136" y="534"/>
                    <a:pt x="2403" y="701"/>
                    <a:pt x="2603" y="1068"/>
                  </a:cubicBezTo>
                  <a:cubicBezTo>
                    <a:pt x="2770" y="1402"/>
                    <a:pt x="2870" y="1935"/>
                    <a:pt x="2870" y="2669"/>
                  </a:cubicBezTo>
                  <a:cubicBezTo>
                    <a:pt x="2870" y="3370"/>
                    <a:pt x="2770" y="3903"/>
                    <a:pt x="2603" y="4237"/>
                  </a:cubicBezTo>
                  <a:cubicBezTo>
                    <a:pt x="2403" y="4604"/>
                    <a:pt x="2136" y="4771"/>
                    <a:pt x="1802" y="4771"/>
                  </a:cubicBezTo>
                  <a:cubicBezTo>
                    <a:pt x="1435" y="4771"/>
                    <a:pt x="1168" y="4604"/>
                    <a:pt x="968" y="4237"/>
                  </a:cubicBezTo>
                  <a:cubicBezTo>
                    <a:pt x="802" y="3903"/>
                    <a:pt x="701" y="3370"/>
                    <a:pt x="701" y="2669"/>
                  </a:cubicBezTo>
                  <a:cubicBezTo>
                    <a:pt x="701" y="1935"/>
                    <a:pt x="802" y="1402"/>
                    <a:pt x="968" y="1068"/>
                  </a:cubicBezTo>
                  <a:cubicBezTo>
                    <a:pt x="1168" y="701"/>
                    <a:pt x="1435" y="534"/>
                    <a:pt x="1802" y="534"/>
                  </a:cubicBezTo>
                  <a:close/>
                  <a:moveTo>
                    <a:pt x="1802" y="1"/>
                  </a:moveTo>
                  <a:cubicBezTo>
                    <a:pt x="1202" y="1"/>
                    <a:pt x="768" y="201"/>
                    <a:pt x="468" y="668"/>
                  </a:cubicBezTo>
                  <a:cubicBezTo>
                    <a:pt x="168" y="1135"/>
                    <a:pt x="1" y="1802"/>
                    <a:pt x="1" y="2669"/>
                  </a:cubicBezTo>
                  <a:cubicBezTo>
                    <a:pt x="1" y="3536"/>
                    <a:pt x="168" y="4170"/>
                    <a:pt x="468" y="4637"/>
                  </a:cubicBezTo>
                  <a:cubicBezTo>
                    <a:pt x="768" y="5104"/>
                    <a:pt x="1202" y="5304"/>
                    <a:pt x="1802" y="5304"/>
                  </a:cubicBezTo>
                  <a:cubicBezTo>
                    <a:pt x="2369" y="5304"/>
                    <a:pt x="2803" y="5104"/>
                    <a:pt x="3103" y="4637"/>
                  </a:cubicBezTo>
                  <a:cubicBezTo>
                    <a:pt x="3403" y="4170"/>
                    <a:pt x="3570" y="3536"/>
                    <a:pt x="3570" y="2669"/>
                  </a:cubicBezTo>
                  <a:cubicBezTo>
                    <a:pt x="3570" y="1802"/>
                    <a:pt x="3403" y="1135"/>
                    <a:pt x="3103" y="668"/>
                  </a:cubicBezTo>
                  <a:cubicBezTo>
                    <a:pt x="2803" y="201"/>
                    <a:pt x="2369" y="1"/>
                    <a:pt x="1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3425699" y="231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37" y="1368"/>
                  </a:moveTo>
                  <a:cubicBezTo>
                    <a:pt x="5071" y="1368"/>
                    <a:pt x="5638" y="1535"/>
                    <a:pt x="6038" y="1902"/>
                  </a:cubicBezTo>
                  <a:cubicBezTo>
                    <a:pt x="6472" y="2269"/>
                    <a:pt x="6672" y="2802"/>
                    <a:pt x="6672" y="3436"/>
                  </a:cubicBezTo>
                  <a:cubicBezTo>
                    <a:pt x="6672" y="4103"/>
                    <a:pt x="6472" y="4604"/>
                    <a:pt x="6038" y="4971"/>
                  </a:cubicBezTo>
                  <a:cubicBezTo>
                    <a:pt x="5638" y="5338"/>
                    <a:pt x="5071" y="5504"/>
                    <a:pt x="4337" y="5504"/>
                  </a:cubicBezTo>
                  <a:cubicBezTo>
                    <a:pt x="3603" y="5504"/>
                    <a:pt x="3003" y="5338"/>
                    <a:pt x="2602" y="4971"/>
                  </a:cubicBezTo>
                  <a:cubicBezTo>
                    <a:pt x="2202" y="4604"/>
                    <a:pt x="2002" y="4103"/>
                    <a:pt x="2002" y="3436"/>
                  </a:cubicBezTo>
                  <a:cubicBezTo>
                    <a:pt x="2002" y="2802"/>
                    <a:pt x="2202" y="2269"/>
                    <a:pt x="2602" y="1902"/>
                  </a:cubicBezTo>
                  <a:cubicBezTo>
                    <a:pt x="3003" y="1535"/>
                    <a:pt x="3603" y="1368"/>
                    <a:pt x="4337" y="1368"/>
                  </a:cubicBezTo>
                  <a:close/>
                  <a:moveTo>
                    <a:pt x="4337" y="6872"/>
                  </a:moveTo>
                  <a:cubicBezTo>
                    <a:pt x="5138" y="6872"/>
                    <a:pt x="5771" y="7072"/>
                    <a:pt x="6238" y="7506"/>
                  </a:cubicBezTo>
                  <a:cubicBezTo>
                    <a:pt x="6705" y="7939"/>
                    <a:pt x="6939" y="8540"/>
                    <a:pt x="6939" y="9307"/>
                  </a:cubicBezTo>
                  <a:cubicBezTo>
                    <a:pt x="6939" y="10041"/>
                    <a:pt x="6705" y="10641"/>
                    <a:pt x="6238" y="11075"/>
                  </a:cubicBezTo>
                  <a:cubicBezTo>
                    <a:pt x="5771" y="11509"/>
                    <a:pt x="5138" y="11742"/>
                    <a:pt x="4337" y="11742"/>
                  </a:cubicBezTo>
                  <a:cubicBezTo>
                    <a:pt x="3503" y="11742"/>
                    <a:pt x="2869" y="11509"/>
                    <a:pt x="2402" y="11075"/>
                  </a:cubicBezTo>
                  <a:cubicBezTo>
                    <a:pt x="1935" y="10641"/>
                    <a:pt x="1735" y="10074"/>
                    <a:pt x="1735" y="9307"/>
                  </a:cubicBezTo>
                  <a:cubicBezTo>
                    <a:pt x="1735" y="8540"/>
                    <a:pt x="1935" y="7939"/>
                    <a:pt x="2402" y="7506"/>
                  </a:cubicBezTo>
                  <a:cubicBezTo>
                    <a:pt x="2869" y="7072"/>
                    <a:pt x="3503" y="6872"/>
                    <a:pt x="4337" y="6872"/>
                  </a:cubicBezTo>
                  <a:close/>
                  <a:moveTo>
                    <a:pt x="4337" y="0"/>
                  </a:moveTo>
                  <a:cubicBezTo>
                    <a:pt x="3069" y="0"/>
                    <a:pt x="2102" y="301"/>
                    <a:pt x="1368" y="901"/>
                  </a:cubicBezTo>
                  <a:cubicBezTo>
                    <a:pt x="668" y="1468"/>
                    <a:pt x="301" y="2269"/>
                    <a:pt x="301" y="3269"/>
                  </a:cubicBezTo>
                  <a:cubicBezTo>
                    <a:pt x="301" y="4003"/>
                    <a:pt x="501" y="4604"/>
                    <a:pt x="901" y="5104"/>
                  </a:cubicBezTo>
                  <a:cubicBezTo>
                    <a:pt x="1335" y="5604"/>
                    <a:pt x="1902" y="5938"/>
                    <a:pt x="2636" y="6138"/>
                  </a:cubicBezTo>
                  <a:cubicBezTo>
                    <a:pt x="1802" y="6338"/>
                    <a:pt x="1168" y="6705"/>
                    <a:pt x="701" y="7272"/>
                  </a:cubicBezTo>
                  <a:cubicBezTo>
                    <a:pt x="234" y="7806"/>
                    <a:pt x="1" y="8507"/>
                    <a:pt x="1" y="9307"/>
                  </a:cubicBezTo>
                  <a:cubicBezTo>
                    <a:pt x="1" y="10508"/>
                    <a:pt x="367" y="11442"/>
                    <a:pt x="1135" y="12109"/>
                  </a:cubicBezTo>
                  <a:cubicBezTo>
                    <a:pt x="1869" y="12776"/>
                    <a:pt x="2936" y="13076"/>
                    <a:pt x="4337" y="13076"/>
                  </a:cubicBezTo>
                  <a:cubicBezTo>
                    <a:pt x="5705" y="13076"/>
                    <a:pt x="6772" y="12776"/>
                    <a:pt x="7539" y="12109"/>
                  </a:cubicBezTo>
                  <a:cubicBezTo>
                    <a:pt x="8273" y="11442"/>
                    <a:pt x="8640" y="10508"/>
                    <a:pt x="8640" y="9307"/>
                  </a:cubicBezTo>
                  <a:cubicBezTo>
                    <a:pt x="8640" y="8507"/>
                    <a:pt x="8407" y="7806"/>
                    <a:pt x="7940" y="7272"/>
                  </a:cubicBezTo>
                  <a:cubicBezTo>
                    <a:pt x="7506" y="6705"/>
                    <a:pt x="6872" y="6338"/>
                    <a:pt x="6038" y="6138"/>
                  </a:cubicBezTo>
                  <a:cubicBezTo>
                    <a:pt x="6772" y="5938"/>
                    <a:pt x="7339" y="5604"/>
                    <a:pt x="7739" y="5104"/>
                  </a:cubicBezTo>
                  <a:cubicBezTo>
                    <a:pt x="8140" y="4604"/>
                    <a:pt x="8340" y="4003"/>
                    <a:pt x="8340" y="3269"/>
                  </a:cubicBezTo>
                  <a:cubicBezTo>
                    <a:pt x="8340" y="2269"/>
                    <a:pt x="8006" y="1468"/>
                    <a:pt x="7272" y="901"/>
                  </a:cubicBezTo>
                  <a:cubicBezTo>
                    <a:pt x="6572" y="301"/>
                    <a:pt x="5571" y="0"/>
                    <a:pt x="4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3647775" y="2582300"/>
              <a:ext cx="44225" cy="53375"/>
            </a:xfrm>
            <a:custGeom>
              <a:avLst/>
              <a:gdLst/>
              <a:ahLst/>
              <a:cxnLst/>
              <a:rect l="l" t="t" r="r" b="b"/>
              <a:pathLst>
                <a:path w="1769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1768" y="21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3721857" y="2320425"/>
              <a:ext cx="204350" cy="321100"/>
            </a:xfrm>
            <a:custGeom>
              <a:avLst/>
              <a:gdLst/>
              <a:ahLst/>
              <a:cxnLst/>
              <a:rect l="l" t="t" r="r" b="b"/>
              <a:pathLst>
                <a:path w="8174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39"/>
                    <a:pt x="1468" y="5972"/>
                    <a:pt x="1935" y="5872"/>
                  </a:cubicBezTo>
                  <a:cubicBezTo>
                    <a:pt x="2369" y="5772"/>
                    <a:pt x="2836" y="5705"/>
                    <a:pt x="3303" y="5705"/>
                  </a:cubicBezTo>
                  <a:cubicBezTo>
                    <a:pt x="4270" y="5705"/>
                    <a:pt x="5038" y="5972"/>
                    <a:pt x="5605" y="6472"/>
                  </a:cubicBezTo>
                  <a:cubicBezTo>
                    <a:pt x="6172" y="7006"/>
                    <a:pt x="6472" y="7706"/>
                    <a:pt x="6472" y="8574"/>
                  </a:cubicBezTo>
                  <a:cubicBezTo>
                    <a:pt x="6472" y="9441"/>
                    <a:pt x="6172" y="10142"/>
                    <a:pt x="5605" y="10642"/>
                  </a:cubicBezTo>
                  <a:cubicBezTo>
                    <a:pt x="5038" y="11176"/>
                    <a:pt x="4270" y="11409"/>
                    <a:pt x="3303" y="11409"/>
                  </a:cubicBezTo>
                  <a:cubicBezTo>
                    <a:pt x="2703" y="11409"/>
                    <a:pt x="2136" y="11342"/>
                    <a:pt x="1569" y="11209"/>
                  </a:cubicBezTo>
                  <a:cubicBezTo>
                    <a:pt x="1035" y="11076"/>
                    <a:pt x="501" y="10875"/>
                    <a:pt x="1" y="10609"/>
                  </a:cubicBezTo>
                  <a:lnTo>
                    <a:pt x="1" y="12310"/>
                  </a:lnTo>
                  <a:cubicBezTo>
                    <a:pt x="601" y="12510"/>
                    <a:pt x="1168" y="12643"/>
                    <a:pt x="1702" y="12710"/>
                  </a:cubicBezTo>
                  <a:cubicBezTo>
                    <a:pt x="2269" y="12810"/>
                    <a:pt x="2803" y="12843"/>
                    <a:pt x="3336" y="12843"/>
                  </a:cubicBezTo>
                  <a:cubicBezTo>
                    <a:pt x="4871" y="12843"/>
                    <a:pt x="6038" y="12477"/>
                    <a:pt x="6906" y="11743"/>
                  </a:cubicBezTo>
                  <a:cubicBezTo>
                    <a:pt x="7740" y="10975"/>
                    <a:pt x="8173" y="9908"/>
                    <a:pt x="8173" y="8574"/>
                  </a:cubicBezTo>
                  <a:cubicBezTo>
                    <a:pt x="8173" y="7239"/>
                    <a:pt x="7740" y="6205"/>
                    <a:pt x="6939" y="5438"/>
                  </a:cubicBezTo>
                  <a:cubicBezTo>
                    <a:pt x="6105" y="4671"/>
                    <a:pt x="5004" y="4271"/>
                    <a:pt x="3603" y="4271"/>
                  </a:cubicBezTo>
                  <a:cubicBezTo>
                    <a:pt x="3336" y="4271"/>
                    <a:pt x="3103" y="4304"/>
                    <a:pt x="2836" y="4337"/>
                  </a:cubicBezTo>
                  <a:cubicBezTo>
                    <a:pt x="2603" y="4404"/>
                    <a:pt x="2336" y="4437"/>
                    <a:pt x="2102" y="4538"/>
                  </a:cubicBezTo>
                  <a:lnTo>
                    <a:pt x="2102" y="1435"/>
                  </a:lnTo>
                  <a:lnTo>
                    <a:pt x="7239" y="14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3525200" y="2971500"/>
              <a:ext cx="300100" cy="301525"/>
            </a:xfrm>
            <a:custGeom>
              <a:avLst/>
              <a:gdLst/>
              <a:ahLst/>
              <a:cxnLst/>
              <a:rect l="l" t="t" r="r" b="b"/>
              <a:pathLst>
                <a:path w="12004" h="12061" extrusionOk="0">
                  <a:moveTo>
                    <a:pt x="6542" y="0"/>
                  </a:moveTo>
                  <a:cubicBezTo>
                    <a:pt x="6421" y="0"/>
                    <a:pt x="6298" y="3"/>
                    <a:pt x="6171" y="10"/>
                  </a:cubicBezTo>
                  <a:cubicBezTo>
                    <a:pt x="6171" y="10"/>
                    <a:pt x="6089" y="5"/>
                    <a:pt x="5945" y="5"/>
                  </a:cubicBezTo>
                  <a:cubicBezTo>
                    <a:pt x="5004" y="5"/>
                    <a:pt x="1428" y="206"/>
                    <a:pt x="1168" y="3246"/>
                  </a:cubicBezTo>
                  <a:cubicBezTo>
                    <a:pt x="867" y="6781"/>
                    <a:pt x="0" y="12052"/>
                    <a:pt x="4103" y="12052"/>
                  </a:cubicBezTo>
                  <a:cubicBezTo>
                    <a:pt x="4794" y="12052"/>
                    <a:pt x="5420" y="12061"/>
                    <a:pt x="5985" y="12061"/>
                  </a:cubicBezTo>
                  <a:cubicBezTo>
                    <a:pt x="8749" y="12061"/>
                    <a:pt x="10070" y="11854"/>
                    <a:pt x="10541" y="9417"/>
                  </a:cubicBezTo>
                  <a:cubicBezTo>
                    <a:pt x="11128" y="6545"/>
                    <a:pt x="12003" y="0"/>
                    <a:pt x="6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3540200" y="3360225"/>
              <a:ext cx="301075" cy="332200"/>
            </a:xfrm>
            <a:custGeom>
              <a:avLst/>
              <a:gdLst/>
              <a:ahLst/>
              <a:cxnLst/>
              <a:rect l="l" t="t" r="r" b="b"/>
              <a:pathLst>
                <a:path w="12043" h="13288" extrusionOk="0">
                  <a:moveTo>
                    <a:pt x="4108" y="1"/>
                  </a:moveTo>
                  <a:cubicBezTo>
                    <a:pt x="3086" y="1"/>
                    <a:pt x="1090" y="311"/>
                    <a:pt x="868" y="2707"/>
                  </a:cubicBezTo>
                  <a:cubicBezTo>
                    <a:pt x="568" y="5943"/>
                    <a:pt x="0" y="13282"/>
                    <a:pt x="4103" y="13282"/>
                  </a:cubicBezTo>
                  <a:cubicBezTo>
                    <a:pt x="4699" y="13282"/>
                    <a:pt x="5252" y="13288"/>
                    <a:pt x="5762" y="13288"/>
                  </a:cubicBezTo>
                  <a:cubicBezTo>
                    <a:pt x="8770" y="13288"/>
                    <a:pt x="10318" y="13069"/>
                    <a:pt x="10575" y="10046"/>
                  </a:cubicBezTo>
                  <a:cubicBezTo>
                    <a:pt x="10875" y="6510"/>
                    <a:pt x="12042" y="39"/>
                    <a:pt x="4704" y="39"/>
                  </a:cubicBezTo>
                  <a:cubicBezTo>
                    <a:pt x="4704" y="39"/>
                    <a:pt x="4466" y="1"/>
                    <a:pt x="4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3245825" y="3190625"/>
              <a:ext cx="257700" cy="267750"/>
            </a:xfrm>
            <a:custGeom>
              <a:avLst/>
              <a:gdLst/>
              <a:ahLst/>
              <a:cxnLst/>
              <a:rect l="l" t="t" r="r" b="b"/>
              <a:pathLst>
                <a:path w="10308" h="10710" extrusionOk="0">
                  <a:moveTo>
                    <a:pt x="7109" y="1"/>
                  </a:moveTo>
                  <a:cubicBezTo>
                    <a:pt x="5751" y="1"/>
                    <a:pt x="5004" y="385"/>
                    <a:pt x="5004" y="385"/>
                  </a:cubicBezTo>
                  <a:cubicBezTo>
                    <a:pt x="5004" y="385"/>
                    <a:pt x="601" y="1252"/>
                    <a:pt x="301" y="4788"/>
                  </a:cubicBezTo>
                  <a:cubicBezTo>
                    <a:pt x="0" y="8290"/>
                    <a:pt x="5604" y="10058"/>
                    <a:pt x="5604" y="10058"/>
                  </a:cubicBezTo>
                  <a:cubicBezTo>
                    <a:pt x="5604" y="10058"/>
                    <a:pt x="6434" y="10710"/>
                    <a:pt x="7215" y="10710"/>
                  </a:cubicBezTo>
                  <a:cubicBezTo>
                    <a:pt x="7826" y="10710"/>
                    <a:pt x="8408" y="10311"/>
                    <a:pt x="8540" y="8891"/>
                  </a:cubicBezTo>
                  <a:cubicBezTo>
                    <a:pt x="8807" y="5655"/>
                    <a:pt x="10308" y="385"/>
                    <a:pt x="8240" y="85"/>
                  </a:cubicBezTo>
                  <a:cubicBezTo>
                    <a:pt x="7826" y="25"/>
                    <a:pt x="7448" y="1"/>
                    <a:pt x="7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3820600" y="3177725"/>
              <a:ext cx="270025" cy="280325"/>
            </a:xfrm>
            <a:custGeom>
              <a:avLst/>
              <a:gdLst/>
              <a:ahLst/>
              <a:cxnLst/>
              <a:rect l="l" t="t" r="r" b="b"/>
              <a:pathLst>
                <a:path w="10801" h="11213" extrusionOk="0">
                  <a:moveTo>
                    <a:pt x="3762" y="0"/>
                  </a:moveTo>
                  <a:cubicBezTo>
                    <a:pt x="3762" y="0"/>
                    <a:pt x="1427" y="300"/>
                    <a:pt x="1127" y="2635"/>
                  </a:cubicBezTo>
                  <a:cubicBezTo>
                    <a:pt x="839" y="4904"/>
                    <a:pt x="1" y="11212"/>
                    <a:pt x="3038" y="11212"/>
                  </a:cubicBezTo>
                  <a:cubicBezTo>
                    <a:pt x="3171" y="11212"/>
                    <a:pt x="3313" y="11200"/>
                    <a:pt x="3462" y="11175"/>
                  </a:cubicBezTo>
                  <a:cubicBezTo>
                    <a:pt x="6997" y="10574"/>
                    <a:pt x="9633" y="9107"/>
                    <a:pt x="9633" y="7939"/>
                  </a:cubicBezTo>
                  <a:cubicBezTo>
                    <a:pt x="9633" y="6772"/>
                    <a:pt x="10800" y="2936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3603388" y="3070969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0" y="1"/>
                  </a:moveTo>
                  <a:lnTo>
                    <a:pt x="0" y="5038"/>
                  </a:lnTo>
                  <a:lnTo>
                    <a:pt x="1201" y="5038"/>
                  </a:lnTo>
                  <a:lnTo>
                    <a:pt x="1201" y="2869"/>
                  </a:lnTo>
                  <a:cubicBezTo>
                    <a:pt x="1201" y="2502"/>
                    <a:pt x="1168" y="2035"/>
                    <a:pt x="1135" y="1435"/>
                  </a:cubicBezTo>
                  <a:lnTo>
                    <a:pt x="1168" y="1435"/>
                  </a:lnTo>
                  <a:lnTo>
                    <a:pt x="2169" y="5038"/>
                  </a:lnTo>
                  <a:lnTo>
                    <a:pt x="3470" y="5038"/>
                  </a:lnTo>
                  <a:lnTo>
                    <a:pt x="4504" y="1435"/>
                  </a:lnTo>
                  <a:lnTo>
                    <a:pt x="4537" y="1435"/>
                  </a:lnTo>
                  <a:cubicBezTo>
                    <a:pt x="4504" y="1969"/>
                    <a:pt x="4470" y="2302"/>
                    <a:pt x="4470" y="2469"/>
                  </a:cubicBezTo>
                  <a:cubicBezTo>
                    <a:pt x="4470" y="2602"/>
                    <a:pt x="4470" y="2736"/>
                    <a:pt x="4470" y="2836"/>
                  </a:cubicBezTo>
                  <a:lnTo>
                    <a:pt x="4470" y="5038"/>
                  </a:lnTo>
                  <a:lnTo>
                    <a:pt x="5738" y="5038"/>
                  </a:lnTo>
                  <a:lnTo>
                    <a:pt x="5738" y="1"/>
                  </a:lnTo>
                  <a:lnTo>
                    <a:pt x="3903" y="1"/>
                  </a:lnTo>
                  <a:lnTo>
                    <a:pt x="2869" y="3570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3622750" y="3481594"/>
              <a:ext cx="100100" cy="129275"/>
            </a:xfrm>
            <a:custGeom>
              <a:avLst/>
              <a:gdLst/>
              <a:ahLst/>
              <a:cxnLst/>
              <a:rect l="l" t="t" r="r" b="b"/>
              <a:pathLst>
                <a:path w="4004" h="5171" extrusionOk="0">
                  <a:moveTo>
                    <a:pt x="2436" y="0"/>
                  </a:moveTo>
                  <a:cubicBezTo>
                    <a:pt x="1936" y="0"/>
                    <a:pt x="1502" y="100"/>
                    <a:pt x="1135" y="300"/>
                  </a:cubicBezTo>
                  <a:cubicBezTo>
                    <a:pt x="768" y="534"/>
                    <a:pt x="468" y="834"/>
                    <a:pt x="301" y="1234"/>
                  </a:cubicBezTo>
                  <a:cubicBezTo>
                    <a:pt x="101" y="1635"/>
                    <a:pt x="1" y="2068"/>
                    <a:pt x="1" y="2602"/>
                  </a:cubicBezTo>
                  <a:cubicBezTo>
                    <a:pt x="1" y="3436"/>
                    <a:pt x="201" y="4070"/>
                    <a:pt x="601" y="4503"/>
                  </a:cubicBezTo>
                  <a:cubicBezTo>
                    <a:pt x="1002" y="4937"/>
                    <a:pt x="1602" y="5171"/>
                    <a:pt x="2336" y="5171"/>
                  </a:cubicBezTo>
                  <a:cubicBezTo>
                    <a:pt x="2870" y="5171"/>
                    <a:pt x="3370" y="5071"/>
                    <a:pt x="3770" y="4904"/>
                  </a:cubicBezTo>
                  <a:lnTo>
                    <a:pt x="3770" y="3736"/>
                  </a:lnTo>
                  <a:cubicBezTo>
                    <a:pt x="3570" y="3836"/>
                    <a:pt x="3337" y="3903"/>
                    <a:pt x="3136" y="3970"/>
                  </a:cubicBezTo>
                  <a:cubicBezTo>
                    <a:pt x="2936" y="4036"/>
                    <a:pt x="2703" y="4070"/>
                    <a:pt x="2503" y="4070"/>
                  </a:cubicBezTo>
                  <a:cubicBezTo>
                    <a:pt x="1769" y="4070"/>
                    <a:pt x="1402" y="3569"/>
                    <a:pt x="1402" y="2602"/>
                  </a:cubicBezTo>
                  <a:cubicBezTo>
                    <a:pt x="1402" y="2135"/>
                    <a:pt x="1469" y="1768"/>
                    <a:pt x="1669" y="1501"/>
                  </a:cubicBezTo>
                  <a:cubicBezTo>
                    <a:pt x="1835" y="1234"/>
                    <a:pt x="2102" y="1101"/>
                    <a:pt x="2436" y="1101"/>
                  </a:cubicBezTo>
                  <a:cubicBezTo>
                    <a:pt x="2636" y="1101"/>
                    <a:pt x="2836" y="1134"/>
                    <a:pt x="3036" y="1201"/>
                  </a:cubicBezTo>
                  <a:cubicBezTo>
                    <a:pt x="3203" y="1268"/>
                    <a:pt x="3403" y="1335"/>
                    <a:pt x="3570" y="1435"/>
                  </a:cubicBezTo>
                  <a:lnTo>
                    <a:pt x="4004" y="334"/>
                  </a:lnTo>
                  <a:cubicBezTo>
                    <a:pt x="3503" y="100"/>
                    <a:pt x="2970" y="0"/>
                    <a:pt x="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3341725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2335" y="0"/>
                  </a:moveTo>
                  <a:cubicBezTo>
                    <a:pt x="2335" y="0"/>
                    <a:pt x="0" y="901"/>
                    <a:pt x="568" y="2068"/>
                  </a:cubicBezTo>
                  <a:cubicBezTo>
                    <a:pt x="901" y="2769"/>
                    <a:pt x="1568" y="3269"/>
                    <a:pt x="2335" y="3403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3927150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0" y="0"/>
                  </a:moveTo>
                  <a:lnTo>
                    <a:pt x="0" y="3403"/>
                  </a:lnTo>
                  <a:cubicBezTo>
                    <a:pt x="767" y="3269"/>
                    <a:pt x="1401" y="2769"/>
                    <a:pt x="1768" y="2068"/>
                  </a:cubicBezTo>
                  <a:cubicBezTo>
                    <a:pt x="2335" y="90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3942150" y="4538300"/>
              <a:ext cx="199325" cy="233475"/>
            </a:xfrm>
            <a:custGeom>
              <a:avLst/>
              <a:gdLst/>
              <a:ahLst/>
              <a:cxnLst/>
              <a:rect l="l" t="t" r="r" b="b"/>
              <a:pathLst>
                <a:path w="7973" h="9339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50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2836" y="7989"/>
                  </a:lnTo>
                  <a:cubicBezTo>
                    <a:pt x="3279" y="8850"/>
                    <a:pt x="4144" y="9338"/>
                    <a:pt x="5046" y="9338"/>
                  </a:cubicBezTo>
                  <a:cubicBezTo>
                    <a:pt x="5436" y="9338"/>
                    <a:pt x="5833" y="9247"/>
                    <a:pt x="6205" y="9056"/>
                  </a:cubicBezTo>
                  <a:lnTo>
                    <a:pt x="6272" y="9023"/>
                  </a:lnTo>
                  <a:cubicBezTo>
                    <a:pt x="7506" y="8389"/>
                    <a:pt x="7973" y="6888"/>
                    <a:pt x="7373" y="5654"/>
                  </a:cubicBez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3942150" y="4538300"/>
              <a:ext cx="155975" cy="145525"/>
            </a:xfrm>
            <a:custGeom>
              <a:avLst/>
              <a:gdLst/>
              <a:ahLst/>
              <a:cxnLst/>
              <a:rect l="l" t="t" r="r" b="b"/>
              <a:pathLst>
                <a:path w="6239" h="5821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17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4119775" y="4231325"/>
              <a:ext cx="196825" cy="235150"/>
            </a:xfrm>
            <a:custGeom>
              <a:avLst/>
              <a:gdLst/>
              <a:ahLst/>
              <a:cxnLst/>
              <a:rect l="l" t="t" r="r" b="b"/>
              <a:pathLst>
                <a:path w="7873" h="9406" extrusionOk="0">
                  <a:moveTo>
                    <a:pt x="4925" y="0"/>
                  </a:moveTo>
                  <a:cubicBezTo>
                    <a:pt x="3991" y="0"/>
                    <a:pt x="3108" y="514"/>
                    <a:pt x="2703" y="1421"/>
                  </a:cubicBezTo>
                  <a:lnTo>
                    <a:pt x="1635" y="3589"/>
                  </a:lnTo>
                  <a:lnTo>
                    <a:pt x="601" y="5790"/>
                  </a:lnTo>
                  <a:cubicBezTo>
                    <a:pt x="1" y="7025"/>
                    <a:pt x="534" y="8526"/>
                    <a:pt x="1769" y="9126"/>
                  </a:cubicBezTo>
                  <a:lnTo>
                    <a:pt x="1835" y="9160"/>
                  </a:lnTo>
                  <a:cubicBezTo>
                    <a:pt x="2188" y="9327"/>
                    <a:pt x="2557" y="9406"/>
                    <a:pt x="2917" y="9406"/>
                  </a:cubicBezTo>
                  <a:cubicBezTo>
                    <a:pt x="3853" y="9406"/>
                    <a:pt x="4738" y="8873"/>
                    <a:pt x="5171" y="7959"/>
                  </a:cubicBezTo>
                  <a:lnTo>
                    <a:pt x="6205" y="5790"/>
                  </a:lnTo>
                  <a:lnTo>
                    <a:pt x="7273" y="3589"/>
                  </a:lnTo>
                  <a:cubicBezTo>
                    <a:pt x="7873" y="2355"/>
                    <a:pt x="7339" y="854"/>
                    <a:pt x="6072" y="253"/>
                  </a:cubicBezTo>
                  <a:lnTo>
                    <a:pt x="6038" y="253"/>
                  </a:lnTo>
                  <a:cubicBezTo>
                    <a:pt x="5677" y="82"/>
                    <a:pt x="5297" y="0"/>
                    <a:pt x="4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4161475" y="4231325"/>
              <a:ext cx="155125" cy="144775"/>
            </a:xfrm>
            <a:custGeom>
              <a:avLst/>
              <a:gdLst/>
              <a:ahLst/>
              <a:cxnLst/>
              <a:rect l="l" t="t" r="r" b="b"/>
              <a:pathLst>
                <a:path w="6205" h="5791" extrusionOk="0">
                  <a:moveTo>
                    <a:pt x="3262" y="0"/>
                  </a:moveTo>
                  <a:cubicBezTo>
                    <a:pt x="2337" y="0"/>
                    <a:pt x="1464" y="514"/>
                    <a:pt x="1035" y="1421"/>
                  </a:cubicBezTo>
                  <a:lnTo>
                    <a:pt x="1" y="3589"/>
                  </a:lnTo>
                  <a:lnTo>
                    <a:pt x="4570" y="5790"/>
                  </a:lnTo>
                  <a:lnTo>
                    <a:pt x="5605" y="3589"/>
                  </a:lnTo>
                  <a:cubicBezTo>
                    <a:pt x="6205" y="2355"/>
                    <a:pt x="5671" y="854"/>
                    <a:pt x="4437" y="253"/>
                  </a:cubicBezTo>
                  <a:lnTo>
                    <a:pt x="4370" y="253"/>
                  </a:lnTo>
                  <a:cubicBezTo>
                    <a:pt x="4009" y="82"/>
                    <a:pt x="3631" y="0"/>
                    <a:pt x="3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4097275" y="4597075"/>
              <a:ext cx="126775" cy="246025"/>
            </a:xfrm>
            <a:custGeom>
              <a:avLst/>
              <a:gdLst/>
              <a:ahLst/>
              <a:cxnLst/>
              <a:rect l="l" t="t" r="r" b="b"/>
              <a:pathLst>
                <a:path w="5071" h="984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lnTo>
                    <a:pt x="0" y="7339"/>
                  </a:lnTo>
                  <a:cubicBezTo>
                    <a:pt x="0" y="8706"/>
                    <a:pt x="1134" y="9841"/>
                    <a:pt x="2502" y="9841"/>
                  </a:cubicBezTo>
                  <a:lnTo>
                    <a:pt x="2569" y="9841"/>
                  </a:lnTo>
                  <a:cubicBezTo>
                    <a:pt x="3970" y="9841"/>
                    <a:pt x="5070" y="8706"/>
                    <a:pt x="5070" y="7339"/>
                  </a:cubicBezTo>
                  <a:lnTo>
                    <a:pt x="5070" y="2502"/>
                  </a:lnTo>
                  <a:cubicBezTo>
                    <a:pt x="5070" y="1101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4097275" y="4597075"/>
              <a:ext cx="126775" cy="123450"/>
            </a:xfrm>
            <a:custGeom>
              <a:avLst/>
              <a:gdLst/>
              <a:ahLst/>
              <a:cxnLst/>
              <a:rect l="l" t="t" r="r" b="b"/>
              <a:pathLst>
                <a:path w="5071" h="4938" extrusionOk="0">
                  <a:moveTo>
                    <a:pt x="2502" y="0"/>
                  </a:moveTo>
                  <a:cubicBezTo>
                    <a:pt x="1134" y="0"/>
                    <a:pt x="0" y="1134"/>
                    <a:pt x="0" y="2502"/>
                  </a:cubicBezTo>
                  <a:lnTo>
                    <a:pt x="0" y="4937"/>
                  </a:lnTo>
                  <a:lnTo>
                    <a:pt x="5070" y="4937"/>
                  </a:lnTo>
                  <a:lnTo>
                    <a:pt x="5070" y="2502"/>
                  </a:lnTo>
                  <a:cubicBezTo>
                    <a:pt x="5070" y="1134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457525" y="4314250"/>
              <a:ext cx="186825" cy="238750"/>
            </a:xfrm>
            <a:custGeom>
              <a:avLst/>
              <a:gdLst/>
              <a:ahLst/>
              <a:cxnLst/>
              <a:rect l="l" t="t" r="r" b="b"/>
              <a:pathLst>
                <a:path w="7473" h="9550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172"/>
                  </a:lnTo>
                  <a:cubicBezTo>
                    <a:pt x="634" y="672"/>
                    <a:pt x="0" y="2140"/>
                    <a:pt x="501" y="3407"/>
                  </a:cubicBezTo>
                  <a:lnTo>
                    <a:pt x="1368" y="5676"/>
                  </a:lnTo>
                  <a:lnTo>
                    <a:pt x="2235" y="7944"/>
                  </a:lnTo>
                  <a:cubicBezTo>
                    <a:pt x="2620" y="8944"/>
                    <a:pt x="3556" y="9549"/>
                    <a:pt x="4559" y="9549"/>
                  </a:cubicBezTo>
                  <a:cubicBezTo>
                    <a:pt x="4861" y="9549"/>
                    <a:pt x="5170" y="9494"/>
                    <a:pt x="5471" y="9378"/>
                  </a:cubicBezTo>
                  <a:lnTo>
                    <a:pt x="5538" y="9345"/>
                  </a:lnTo>
                  <a:cubicBezTo>
                    <a:pt x="6839" y="8845"/>
                    <a:pt x="7472" y="7410"/>
                    <a:pt x="6972" y="6109"/>
                  </a:cubicBez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4457525" y="4314250"/>
              <a:ext cx="152625" cy="141900"/>
            </a:xfrm>
            <a:custGeom>
              <a:avLst/>
              <a:gdLst/>
              <a:ahLst/>
              <a:cxnLst/>
              <a:rect l="l" t="t" r="r" b="b"/>
              <a:pathLst>
                <a:path w="6105" h="5676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205"/>
                  </a:lnTo>
                  <a:cubicBezTo>
                    <a:pt x="634" y="672"/>
                    <a:pt x="0" y="2140"/>
                    <a:pt x="501" y="3441"/>
                  </a:cubicBezTo>
                  <a:lnTo>
                    <a:pt x="1368" y="5676"/>
                  </a:ln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4136450" y="4423725"/>
              <a:ext cx="256050" cy="166575"/>
            </a:xfrm>
            <a:custGeom>
              <a:avLst/>
              <a:gdLst/>
              <a:ahLst/>
              <a:cxnLst/>
              <a:rect l="l" t="t" r="r" b="b"/>
              <a:pathLst>
                <a:path w="10242" h="6663" extrusionOk="0">
                  <a:moveTo>
                    <a:pt x="7375" y="1"/>
                  </a:moveTo>
                  <a:cubicBezTo>
                    <a:pt x="7110" y="1"/>
                    <a:pt x="6840" y="42"/>
                    <a:pt x="6572" y="129"/>
                  </a:cubicBezTo>
                  <a:lnTo>
                    <a:pt x="4304" y="930"/>
                  </a:lnTo>
                  <a:lnTo>
                    <a:pt x="2002" y="1730"/>
                  </a:lnTo>
                  <a:cubicBezTo>
                    <a:pt x="701" y="2164"/>
                    <a:pt x="1" y="3598"/>
                    <a:pt x="468" y="4899"/>
                  </a:cubicBezTo>
                  <a:lnTo>
                    <a:pt x="468" y="4966"/>
                  </a:lnTo>
                  <a:cubicBezTo>
                    <a:pt x="841" y="6006"/>
                    <a:pt x="1811" y="6662"/>
                    <a:pt x="2867" y="6662"/>
                  </a:cubicBezTo>
                  <a:cubicBezTo>
                    <a:pt x="3132" y="6662"/>
                    <a:pt x="3402" y="6621"/>
                    <a:pt x="3670" y="6534"/>
                  </a:cubicBezTo>
                  <a:lnTo>
                    <a:pt x="5938" y="5733"/>
                  </a:lnTo>
                  <a:lnTo>
                    <a:pt x="8240" y="4933"/>
                  </a:lnTo>
                  <a:cubicBezTo>
                    <a:pt x="9541" y="4499"/>
                    <a:pt x="10241" y="3065"/>
                    <a:pt x="9774" y="1764"/>
                  </a:cubicBezTo>
                  <a:lnTo>
                    <a:pt x="9774" y="1697"/>
                  </a:lnTo>
                  <a:cubicBezTo>
                    <a:pt x="9401" y="657"/>
                    <a:pt x="8431" y="1"/>
                    <a:pt x="73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4244025" y="4423725"/>
              <a:ext cx="148475" cy="143350"/>
            </a:xfrm>
            <a:custGeom>
              <a:avLst/>
              <a:gdLst/>
              <a:ahLst/>
              <a:cxnLst/>
              <a:rect l="l" t="t" r="r" b="b"/>
              <a:pathLst>
                <a:path w="5939" h="5734" extrusionOk="0">
                  <a:moveTo>
                    <a:pt x="3060" y="1"/>
                  </a:moveTo>
                  <a:cubicBezTo>
                    <a:pt x="2797" y="1"/>
                    <a:pt x="2530" y="42"/>
                    <a:pt x="2269" y="129"/>
                  </a:cubicBezTo>
                  <a:lnTo>
                    <a:pt x="1" y="930"/>
                  </a:lnTo>
                  <a:lnTo>
                    <a:pt x="1635" y="5733"/>
                  </a:lnTo>
                  <a:lnTo>
                    <a:pt x="3937" y="4933"/>
                  </a:lnTo>
                  <a:cubicBezTo>
                    <a:pt x="5238" y="4499"/>
                    <a:pt x="5938" y="3065"/>
                    <a:pt x="5471" y="1764"/>
                  </a:cubicBezTo>
                  <a:lnTo>
                    <a:pt x="5471" y="1697"/>
                  </a:lnTo>
                  <a:cubicBezTo>
                    <a:pt x="5098" y="657"/>
                    <a:pt x="4107" y="1"/>
                    <a:pt x="30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4307425" y="4626425"/>
              <a:ext cx="222675" cy="215600"/>
            </a:xfrm>
            <a:custGeom>
              <a:avLst/>
              <a:gdLst/>
              <a:ahLst/>
              <a:cxnLst/>
              <a:rect l="l" t="t" r="r" b="b"/>
              <a:pathLst>
                <a:path w="8907" h="8624" extrusionOk="0">
                  <a:moveTo>
                    <a:pt x="6066" y="0"/>
                  </a:moveTo>
                  <a:cubicBezTo>
                    <a:pt x="5394" y="0"/>
                    <a:pt x="4728" y="268"/>
                    <a:pt x="4236" y="794"/>
                  </a:cubicBezTo>
                  <a:lnTo>
                    <a:pt x="2602" y="2596"/>
                  </a:lnTo>
                  <a:lnTo>
                    <a:pt x="934" y="4363"/>
                  </a:lnTo>
                  <a:cubicBezTo>
                    <a:pt x="0" y="5398"/>
                    <a:pt x="67" y="6965"/>
                    <a:pt x="1101" y="7899"/>
                  </a:cubicBezTo>
                  <a:lnTo>
                    <a:pt x="1134" y="7966"/>
                  </a:lnTo>
                  <a:cubicBezTo>
                    <a:pt x="1621" y="8405"/>
                    <a:pt x="2225" y="8623"/>
                    <a:pt x="2826" y="8623"/>
                  </a:cubicBezTo>
                  <a:cubicBezTo>
                    <a:pt x="3503" y="8623"/>
                    <a:pt x="4175" y="8347"/>
                    <a:pt x="4670" y="7799"/>
                  </a:cubicBezTo>
                  <a:lnTo>
                    <a:pt x="6305" y="6031"/>
                  </a:lnTo>
                  <a:lnTo>
                    <a:pt x="7972" y="4263"/>
                  </a:lnTo>
                  <a:cubicBezTo>
                    <a:pt x="8906" y="3229"/>
                    <a:pt x="8840" y="1662"/>
                    <a:pt x="7806" y="728"/>
                  </a:cubicBezTo>
                  <a:lnTo>
                    <a:pt x="7772" y="661"/>
                  </a:lnTo>
                  <a:cubicBezTo>
                    <a:pt x="7282" y="218"/>
                    <a:pt x="6672" y="0"/>
                    <a:pt x="60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4372450" y="4626425"/>
              <a:ext cx="157650" cy="150800"/>
            </a:xfrm>
            <a:custGeom>
              <a:avLst/>
              <a:gdLst/>
              <a:ahLst/>
              <a:cxnLst/>
              <a:rect l="l" t="t" r="r" b="b"/>
              <a:pathLst>
                <a:path w="6306" h="6032" extrusionOk="0">
                  <a:moveTo>
                    <a:pt x="3465" y="0"/>
                  </a:moveTo>
                  <a:cubicBezTo>
                    <a:pt x="2793" y="0"/>
                    <a:pt x="2127" y="268"/>
                    <a:pt x="1635" y="794"/>
                  </a:cubicBezTo>
                  <a:lnTo>
                    <a:pt x="1" y="2596"/>
                  </a:lnTo>
                  <a:lnTo>
                    <a:pt x="3704" y="6031"/>
                  </a:lnTo>
                  <a:lnTo>
                    <a:pt x="5371" y="4263"/>
                  </a:lnTo>
                  <a:cubicBezTo>
                    <a:pt x="6305" y="3229"/>
                    <a:pt x="6239" y="1662"/>
                    <a:pt x="5205" y="728"/>
                  </a:cubicBezTo>
                  <a:lnTo>
                    <a:pt x="5171" y="661"/>
                  </a:lnTo>
                  <a:cubicBezTo>
                    <a:pt x="4681" y="218"/>
                    <a:pt x="4071" y="0"/>
                    <a:pt x="3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4025550" y="4200125"/>
              <a:ext cx="433450" cy="197150"/>
            </a:xfrm>
            <a:custGeom>
              <a:avLst/>
              <a:gdLst/>
              <a:ahLst/>
              <a:cxnLst/>
              <a:rect l="l" t="t" r="r" b="b"/>
              <a:pathLst>
                <a:path w="17338" h="7886" extrusionOk="0">
                  <a:moveTo>
                    <a:pt x="8716" y="0"/>
                  </a:moveTo>
                  <a:cubicBezTo>
                    <a:pt x="8562" y="0"/>
                    <a:pt x="8414" y="22"/>
                    <a:pt x="8273" y="67"/>
                  </a:cubicBezTo>
                  <a:cubicBezTo>
                    <a:pt x="8273" y="67"/>
                    <a:pt x="0" y="2835"/>
                    <a:pt x="2969" y="4804"/>
                  </a:cubicBezTo>
                  <a:cubicBezTo>
                    <a:pt x="5938" y="6805"/>
                    <a:pt x="12142" y="6238"/>
                    <a:pt x="13877" y="7572"/>
                  </a:cubicBezTo>
                  <a:cubicBezTo>
                    <a:pt x="14174" y="7791"/>
                    <a:pt x="14480" y="7886"/>
                    <a:pt x="14773" y="7886"/>
                  </a:cubicBezTo>
                  <a:cubicBezTo>
                    <a:pt x="16223" y="7886"/>
                    <a:pt x="17337" y="5547"/>
                    <a:pt x="15311" y="4270"/>
                  </a:cubicBezTo>
                  <a:cubicBezTo>
                    <a:pt x="13101" y="2827"/>
                    <a:pt x="10496" y="0"/>
                    <a:pt x="87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4017200" y="4367150"/>
              <a:ext cx="173500" cy="152500"/>
            </a:xfrm>
            <a:custGeom>
              <a:avLst/>
              <a:gdLst/>
              <a:ahLst/>
              <a:cxnLst/>
              <a:rect l="l" t="t" r="r" b="b"/>
              <a:pathLst>
                <a:path w="6940" h="6100" extrusionOk="0">
                  <a:moveTo>
                    <a:pt x="2018" y="0"/>
                  </a:moveTo>
                  <a:cubicBezTo>
                    <a:pt x="1637" y="0"/>
                    <a:pt x="1073" y="295"/>
                    <a:pt x="668" y="1792"/>
                  </a:cubicBezTo>
                  <a:cubicBezTo>
                    <a:pt x="1" y="4227"/>
                    <a:pt x="1769" y="3860"/>
                    <a:pt x="2970" y="4427"/>
                  </a:cubicBezTo>
                  <a:cubicBezTo>
                    <a:pt x="3938" y="4884"/>
                    <a:pt x="5339" y="6100"/>
                    <a:pt x="6091" y="6100"/>
                  </a:cubicBezTo>
                  <a:cubicBezTo>
                    <a:pt x="6272" y="6100"/>
                    <a:pt x="6415" y="6030"/>
                    <a:pt x="6505" y="5861"/>
                  </a:cubicBezTo>
                  <a:cubicBezTo>
                    <a:pt x="6939" y="4994"/>
                    <a:pt x="6605" y="1325"/>
                    <a:pt x="2436" y="124"/>
                  </a:cubicBezTo>
                  <a:cubicBezTo>
                    <a:pt x="2436" y="124"/>
                    <a:pt x="2265" y="0"/>
                    <a:pt x="2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344950" y="4474200"/>
              <a:ext cx="141775" cy="245775"/>
            </a:xfrm>
            <a:custGeom>
              <a:avLst/>
              <a:gdLst/>
              <a:ahLst/>
              <a:cxnLst/>
              <a:rect l="l" t="t" r="r" b="b"/>
              <a:pathLst>
                <a:path w="5671" h="9831" extrusionOk="0">
                  <a:moveTo>
                    <a:pt x="2965" y="0"/>
                  </a:moveTo>
                  <a:cubicBezTo>
                    <a:pt x="1698" y="0"/>
                    <a:pt x="626" y="992"/>
                    <a:pt x="500" y="2280"/>
                  </a:cubicBezTo>
                  <a:lnTo>
                    <a:pt x="300" y="4715"/>
                  </a:lnTo>
                  <a:lnTo>
                    <a:pt x="134" y="7117"/>
                  </a:lnTo>
                  <a:cubicBezTo>
                    <a:pt x="0" y="8518"/>
                    <a:pt x="1034" y="9719"/>
                    <a:pt x="2402" y="9819"/>
                  </a:cubicBezTo>
                  <a:lnTo>
                    <a:pt x="2469" y="9819"/>
                  </a:lnTo>
                  <a:cubicBezTo>
                    <a:pt x="2550" y="9826"/>
                    <a:pt x="2631" y="9830"/>
                    <a:pt x="2712" y="9830"/>
                  </a:cubicBezTo>
                  <a:cubicBezTo>
                    <a:pt x="4006" y="9830"/>
                    <a:pt x="5076" y="8838"/>
                    <a:pt x="5170" y="7550"/>
                  </a:cubicBezTo>
                  <a:lnTo>
                    <a:pt x="5371" y="5115"/>
                  </a:lnTo>
                  <a:lnTo>
                    <a:pt x="5571" y="2714"/>
                  </a:lnTo>
                  <a:cubicBezTo>
                    <a:pt x="5671" y="1313"/>
                    <a:pt x="4670" y="112"/>
                    <a:pt x="3269" y="12"/>
                  </a:cubicBezTo>
                  <a:lnTo>
                    <a:pt x="3202" y="12"/>
                  </a:lnTo>
                  <a:cubicBezTo>
                    <a:pt x="3123" y="4"/>
                    <a:pt x="3043" y="0"/>
                    <a:pt x="2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353275" y="4474200"/>
              <a:ext cx="134300" cy="127900"/>
            </a:xfrm>
            <a:custGeom>
              <a:avLst/>
              <a:gdLst/>
              <a:ahLst/>
              <a:cxnLst/>
              <a:rect l="l" t="t" r="r" b="b"/>
              <a:pathLst>
                <a:path w="5372" h="5116" extrusionOk="0">
                  <a:moveTo>
                    <a:pt x="2632" y="0"/>
                  </a:moveTo>
                  <a:cubicBezTo>
                    <a:pt x="1365" y="0"/>
                    <a:pt x="295" y="992"/>
                    <a:pt x="201" y="2280"/>
                  </a:cubicBezTo>
                  <a:lnTo>
                    <a:pt x="1" y="4715"/>
                  </a:lnTo>
                  <a:lnTo>
                    <a:pt x="5038" y="5115"/>
                  </a:lnTo>
                  <a:lnTo>
                    <a:pt x="5238" y="2714"/>
                  </a:lnTo>
                  <a:cubicBezTo>
                    <a:pt x="5371" y="1313"/>
                    <a:pt x="4337" y="112"/>
                    <a:pt x="2969" y="12"/>
                  </a:cubicBezTo>
                  <a:lnTo>
                    <a:pt x="2869" y="12"/>
                  </a:lnTo>
                  <a:cubicBezTo>
                    <a:pt x="2790" y="4"/>
                    <a:pt x="2710" y="0"/>
                    <a:pt x="2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3755350" y="4106725"/>
              <a:ext cx="1016875" cy="879800"/>
            </a:xfrm>
            <a:custGeom>
              <a:avLst/>
              <a:gdLst/>
              <a:ahLst/>
              <a:cxnLst/>
              <a:rect l="l" t="t" r="r" b="b"/>
              <a:pathLst>
                <a:path w="40675" h="35192" extrusionOk="0">
                  <a:moveTo>
                    <a:pt x="20315" y="0"/>
                  </a:moveTo>
                  <a:cubicBezTo>
                    <a:pt x="20315" y="0"/>
                    <a:pt x="16012" y="1334"/>
                    <a:pt x="14911" y="2235"/>
                  </a:cubicBezTo>
                  <a:cubicBezTo>
                    <a:pt x="13810" y="3102"/>
                    <a:pt x="5538" y="8840"/>
                    <a:pt x="2236" y="18780"/>
                  </a:cubicBezTo>
                  <a:cubicBezTo>
                    <a:pt x="2236" y="18780"/>
                    <a:pt x="1" y="23717"/>
                    <a:pt x="901" y="25485"/>
                  </a:cubicBezTo>
                  <a:cubicBezTo>
                    <a:pt x="901" y="25485"/>
                    <a:pt x="3403" y="28020"/>
                    <a:pt x="5638" y="29354"/>
                  </a:cubicBezTo>
                  <a:cubicBezTo>
                    <a:pt x="8173" y="30856"/>
                    <a:pt x="19414" y="35192"/>
                    <a:pt x="20849" y="35192"/>
                  </a:cubicBezTo>
                  <a:cubicBezTo>
                    <a:pt x="22317" y="35192"/>
                    <a:pt x="23718" y="35092"/>
                    <a:pt x="23718" y="35092"/>
                  </a:cubicBezTo>
                  <a:cubicBezTo>
                    <a:pt x="23718" y="35092"/>
                    <a:pt x="24251" y="33324"/>
                    <a:pt x="26686" y="30655"/>
                  </a:cubicBezTo>
                  <a:cubicBezTo>
                    <a:pt x="29121" y="28020"/>
                    <a:pt x="36160" y="19214"/>
                    <a:pt x="36727" y="16345"/>
                  </a:cubicBezTo>
                  <a:cubicBezTo>
                    <a:pt x="37261" y="13476"/>
                    <a:pt x="40463" y="9740"/>
                    <a:pt x="40463" y="9740"/>
                  </a:cubicBezTo>
                  <a:cubicBezTo>
                    <a:pt x="40463" y="9740"/>
                    <a:pt x="40675" y="8833"/>
                    <a:pt x="39744" y="8833"/>
                  </a:cubicBezTo>
                  <a:cubicBezTo>
                    <a:pt x="39697" y="8833"/>
                    <a:pt x="39648" y="8835"/>
                    <a:pt x="39596" y="8840"/>
                  </a:cubicBezTo>
                  <a:cubicBezTo>
                    <a:pt x="39468" y="8851"/>
                    <a:pt x="39311" y="8860"/>
                    <a:pt x="39123" y="8860"/>
                  </a:cubicBezTo>
                  <a:cubicBezTo>
                    <a:pt x="37692" y="8860"/>
                    <a:pt x="34442" y="8369"/>
                    <a:pt x="28221" y="5037"/>
                  </a:cubicBezTo>
                  <a:cubicBezTo>
                    <a:pt x="21149" y="1301"/>
                    <a:pt x="20315" y="0"/>
                    <a:pt x="20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3889625" y="4548500"/>
              <a:ext cx="200150" cy="233925"/>
            </a:xfrm>
            <a:custGeom>
              <a:avLst/>
              <a:gdLst/>
              <a:ahLst/>
              <a:cxnLst/>
              <a:rect l="l" t="t" r="r" b="b"/>
              <a:pathLst>
                <a:path w="8006" h="9357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2869" y="7981"/>
                  </a:lnTo>
                  <a:cubicBezTo>
                    <a:pt x="3316" y="8851"/>
                    <a:pt x="4194" y="9357"/>
                    <a:pt x="5106" y="9357"/>
                  </a:cubicBezTo>
                  <a:cubicBezTo>
                    <a:pt x="5487" y="9357"/>
                    <a:pt x="5874" y="9268"/>
                    <a:pt x="6238" y="9082"/>
                  </a:cubicBezTo>
                  <a:lnTo>
                    <a:pt x="6271" y="9048"/>
                  </a:lnTo>
                  <a:cubicBezTo>
                    <a:pt x="7505" y="8414"/>
                    <a:pt x="8006" y="6913"/>
                    <a:pt x="7372" y="5679"/>
                  </a:cubicBez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3889625" y="4548500"/>
              <a:ext cx="156800" cy="146150"/>
            </a:xfrm>
            <a:custGeom>
              <a:avLst/>
              <a:gdLst/>
              <a:ahLst/>
              <a:cxnLst/>
              <a:rect l="l" t="t" r="r" b="b"/>
              <a:pathLst>
                <a:path w="6272" h="5846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068075" y="4241475"/>
              <a:ext cx="196000" cy="235025"/>
            </a:xfrm>
            <a:custGeom>
              <a:avLst/>
              <a:gdLst/>
              <a:ahLst/>
              <a:cxnLst/>
              <a:rect l="l" t="t" r="r" b="b"/>
              <a:pathLst>
                <a:path w="7840" h="9401" extrusionOk="0">
                  <a:moveTo>
                    <a:pt x="4932" y="0"/>
                  </a:moveTo>
                  <a:cubicBezTo>
                    <a:pt x="4001" y="0"/>
                    <a:pt x="3102" y="526"/>
                    <a:pt x="2669" y="1415"/>
                  </a:cubicBezTo>
                  <a:lnTo>
                    <a:pt x="1635" y="3617"/>
                  </a:lnTo>
                  <a:lnTo>
                    <a:pt x="601" y="5785"/>
                  </a:lnTo>
                  <a:cubicBezTo>
                    <a:pt x="1" y="7052"/>
                    <a:pt x="501" y="8553"/>
                    <a:pt x="1768" y="9120"/>
                  </a:cubicBezTo>
                  <a:lnTo>
                    <a:pt x="1835" y="9154"/>
                  </a:lnTo>
                  <a:cubicBezTo>
                    <a:pt x="2180" y="9322"/>
                    <a:pt x="2546" y="9401"/>
                    <a:pt x="2908" y="9401"/>
                  </a:cubicBezTo>
                  <a:cubicBezTo>
                    <a:pt x="3839" y="9401"/>
                    <a:pt x="4738" y="8875"/>
                    <a:pt x="5171" y="7986"/>
                  </a:cubicBezTo>
                  <a:lnTo>
                    <a:pt x="6205" y="5785"/>
                  </a:lnTo>
                  <a:lnTo>
                    <a:pt x="7239" y="3617"/>
                  </a:lnTo>
                  <a:cubicBezTo>
                    <a:pt x="7839" y="2349"/>
                    <a:pt x="7306" y="881"/>
                    <a:pt x="6072" y="281"/>
                  </a:cubicBezTo>
                  <a:lnTo>
                    <a:pt x="6005" y="247"/>
                  </a:lnTo>
                  <a:cubicBezTo>
                    <a:pt x="5660" y="80"/>
                    <a:pt x="5294" y="0"/>
                    <a:pt x="4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4108950" y="4241475"/>
              <a:ext cx="155125" cy="144625"/>
            </a:xfrm>
            <a:custGeom>
              <a:avLst/>
              <a:gdLst/>
              <a:ahLst/>
              <a:cxnLst/>
              <a:rect l="l" t="t" r="r" b="b"/>
              <a:pathLst>
                <a:path w="6205" h="5785" extrusionOk="0">
                  <a:moveTo>
                    <a:pt x="3297" y="0"/>
                  </a:moveTo>
                  <a:cubicBezTo>
                    <a:pt x="2366" y="0"/>
                    <a:pt x="1467" y="526"/>
                    <a:pt x="1034" y="1415"/>
                  </a:cubicBezTo>
                  <a:lnTo>
                    <a:pt x="0" y="3617"/>
                  </a:lnTo>
                  <a:lnTo>
                    <a:pt x="4570" y="5785"/>
                  </a:lnTo>
                  <a:lnTo>
                    <a:pt x="5604" y="3617"/>
                  </a:lnTo>
                  <a:cubicBezTo>
                    <a:pt x="6204" y="2349"/>
                    <a:pt x="5704" y="881"/>
                    <a:pt x="4437" y="281"/>
                  </a:cubicBezTo>
                  <a:lnTo>
                    <a:pt x="4370" y="247"/>
                  </a:lnTo>
                  <a:cubicBezTo>
                    <a:pt x="4025" y="80"/>
                    <a:pt x="3659" y="0"/>
                    <a:pt x="3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4045550" y="4607075"/>
              <a:ext cx="126800" cy="246875"/>
            </a:xfrm>
            <a:custGeom>
              <a:avLst/>
              <a:gdLst/>
              <a:ahLst/>
              <a:cxnLst/>
              <a:rect l="l" t="t" r="r" b="b"/>
              <a:pathLst>
                <a:path w="5072" h="9875" extrusionOk="0">
                  <a:moveTo>
                    <a:pt x="2503" y="0"/>
                  </a:moveTo>
                  <a:cubicBezTo>
                    <a:pt x="1102" y="0"/>
                    <a:pt x="1" y="1135"/>
                    <a:pt x="1" y="2502"/>
                  </a:cubicBezTo>
                  <a:lnTo>
                    <a:pt x="1" y="7372"/>
                  </a:lnTo>
                  <a:cubicBezTo>
                    <a:pt x="1" y="8740"/>
                    <a:pt x="1102" y="9874"/>
                    <a:pt x="2503" y="9874"/>
                  </a:cubicBezTo>
                  <a:lnTo>
                    <a:pt x="2569" y="9874"/>
                  </a:lnTo>
                  <a:cubicBezTo>
                    <a:pt x="3937" y="9874"/>
                    <a:pt x="5071" y="8740"/>
                    <a:pt x="5071" y="7372"/>
                  </a:cubicBezTo>
                  <a:lnTo>
                    <a:pt x="5071" y="2502"/>
                  </a:lnTo>
                  <a:cubicBezTo>
                    <a:pt x="5071" y="1135"/>
                    <a:pt x="3937" y="0"/>
                    <a:pt x="2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4045550" y="4607900"/>
              <a:ext cx="126800" cy="123450"/>
            </a:xfrm>
            <a:custGeom>
              <a:avLst/>
              <a:gdLst/>
              <a:ahLst/>
              <a:cxnLst/>
              <a:rect l="l" t="t" r="r" b="b"/>
              <a:pathLst>
                <a:path w="5072" h="4938" extrusionOk="0">
                  <a:moveTo>
                    <a:pt x="2503" y="1"/>
                  </a:moveTo>
                  <a:cubicBezTo>
                    <a:pt x="1102" y="1"/>
                    <a:pt x="1" y="1102"/>
                    <a:pt x="1" y="2503"/>
                  </a:cubicBezTo>
                  <a:lnTo>
                    <a:pt x="1" y="4938"/>
                  </a:lnTo>
                  <a:lnTo>
                    <a:pt x="5071" y="4938"/>
                  </a:lnTo>
                  <a:lnTo>
                    <a:pt x="5071" y="2503"/>
                  </a:lnTo>
                  <a:cubicBezTo>
                    <a:pt x="5071" y="1102"/>
                    <a:pt x="3937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4404975" y="4324375"/>
              <a:ext cx="186825" cy="239025"/>
            </a:xfrm>
            <a:custGeom>
              <a:avLst/>
              <a:gdLst/>
              <a:ahLst/>
              <a:cxnLst/>
              <a:rect l="l" t="t" r="r" b="b"/>
              <a:pathLst>
                <a:path w="7473" h="9561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35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2236" y="7973"/>
                  </a:lnTo>
                  <a:cubicBezTo>
                    <a:pt x="2625" y="8958"/>
                    <a:pt x="3598" y="9560"/>
                    <a:pt x="4608" y="9560"/>
                  </a:cubicBezTo>
                  <a:cubicBezTo>
                    <a:pt x="4897" y="9560"/>
                    <a:pt x="5189" y="9511"/>
                    <a:pt x="5471" y="9407"/>
                  </a:cubicBezTo>
                  <a:lnTo>
                    <a:pt x="5538" y="9374"/>
                  </a:lnTo>
                  <a:cubicBezTo>
                    <a:pt x="6839" y="8873"/>
                    <a:pt x="7473" y="7406"/>
                    <a:pt x="6972" y="6138"/>
                  </a:cubicBez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4404975" y="4324375"/>
              <a:ext cx="152650" cy="142625"/>
            </a:xfrm>
            <a:custGeom>
              <a:avLst/>
              <a:gdLst/>
              <a:ahLst/>
              <a:cxnLst/>
              <a:rect l="l" t="t" r="r" b="b"/>
              <a:pathLst>
                <a:path w="6106" h="5705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68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4084750" y="4434150"/>
              <a:ext cx="255200" cy="166575"/>
            </a:xfrm>
            <a:custGeom>
              <a:avLst/>
              <a:gdLst/>
              <a:ahLst/>
              <a:cxnLst/>
              <a:rect l="l" t="t" r="r" b="b"/>
              <a:pathLst>
                <a:path w="10208" h="6663" extrusionOk="0">
                  <a:moveTo>
                    <a:pt x="7402" y="1"/>
                  </a:moveTo>
                  <a:cubicBezTo>
                    <a:pt x="7126" y="1"/>
                    <a:pt x="6846" y="47"/>
                    <a:pt x="6572" y="146"/>
                  </a:cubicBezTo>
                  <a:lnTo>
                    <a:pt x="4270" y="946"/>
                  </a:lnTo>
                  <a:lnTo>
                    <a:pt x="2002" y="1714"/>
                  </a:lnTo>
                  <a:cubicBezTo>
                    <a:pt x="668" y="2181"/>
                    <a:pt x="1" y="3582"/>
                    <a:pt x="434" y="4916"/>
                  </a:cubicBezTo>
                  <a:lnTo>
                    <a:pt x="468" y="4983"/>
                  </a:lnTo>
                  <a:cubicBezTo>
                    <a:pt x="810" y="6009"/>
                    <a:pt x="1775" y="6662"/>
                    <a:pt x="2807" y="6662"/>
                  </a:cubicBezTo>
                  <a:cubicBezTo>
                    <a:pt x="3082" y="6662"/>
                    <a:pt x="3362" y="6616"/>
                    <a:pt x="3637" y="6517"/>
                  </a:cubicBezTo>
                  <a:lnTo>
                    <a:pt x="5938" y="5717"/>
                  </a:lnTo>
                  <a:lnTo>
                    <a:pt x="8207" y="4949"/>
                  </a:lnTo>
                  <a:cubicBezTo>
                    <a:pt x="9541" y="4482"/>
                    <a:pt x="10208" y="3081"/>
                    <a:pt x="9774" y="1747"/>
                  </a:cubicBezTo>
                  <a:lnTo>
                    <a:pt x="9741" y="1680"/>
                  </a:lnTo>
                  <a:cubicBezTo>
                    <a:pt x="9399" y="654"/>
                    <a:pt x="8433" y="1"/>
                    <a:pt x="7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4191500" y="4434150"/>
              <a:ext cx="148450" cy="142925"/>
            </a:xfrm>
            <a:custGeom>
              <a:avLst/>
              <a:gdLst/>
              <a:ahLst/>
              <a:cxnLst/>
              <a:rect l="l" t="t" r="r" b="b"/>
              <a:pathLst>
                <a:path w="5938" h="5717" extrusionOk="0">
                  <a:moveTo>
                    <a:pt x="3132" y="1"/>
                  </a:moveTo>
                  <a:cubicBezTo>
                    <a:pt x="2856" y="1"/>
                    <a:pt x="2576" y="47"/>
                    <a:pt x="2302" y="146"/>
                  </a:cubicBezTo>
                  <a:lnTo>
                    <a:pt x="0" y="946"/>
                  </a:lnTo>
                  <a:lnTo>
                    <a:pt x="1668" y="5717"/>
                  </a:lnTo>
                  <a:lnTo>
                    <a:pt x="3937" y="4949"/>
                  </a:lnTo>
                  <a:cubicBezTo>
                    <a:pt x="5237" y="4482"/>
                    <a:pt x="5938" y="3081"/>
                    <a:pt x="5504" y="1747"/>
                  </a:cubicBezTo>
                  <a:lnTo>
                    <a:pt x="5471" y="1680"/>
                  </a:lnTo>
                  <a:cubicBezTo>
                    <a:pt x="5129" y="654"/>
                    <a:pt x="4163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4255700" y="4636950"/>
              <a:ext cx="221850" cy="215175"/>
            </a:xfrm>
            <a:custGeom>
              <a:avLst/>
              <a:gdLst/>
              <a:ahLst/>
              <a:cxnLst/>
              <a:rect l="l" t="t" r="r" b="b"/>
              <a:pathLst>
                <a:path w="8874" h="8607" extrusionOk="0">
                  <a:moveTo>
                    <a:pt x="6029" y="1"/>
                  </a:moveTo>
                  <a:cubicBezTo>
                    <a:pt x="5359" y="1"/>
                    <a:pt x="4691" y="268"/>
                    <a:pt x="4204" y="807"/>
                  </a:cubicBezTo>
                  <a:lnTo>
                    <a:pt x="2569" y="2575"/>
                  </a:lnTo>
                  <a:lnTo>
                    <a:pt x="935" y="4376"/>
                  </a:lnTo>
                  <a:cubicBezTo>
                    <a:pt x="1" y="5377"/>
                    <a:pt x="68" y="6978"/>
                    <a:pt x="1068" y="7912"/>
                  </a:cubicBezTo>
                  <a:lnTo>
                    <a:pt x="1135" y="7945"/>
                  </a:lnTo>
                  <a:cubicBezTo>
                    <a:pt x="1610" y="8388"/>
                    <a:pt x="2219" y="8606"/>
                    <a:pt x="2828" y="8606"/>
                  </a:cubicBezTo>
                  <a:cubicBezTo>
                    <a:pt x="3504" y="8606"/>
                    <a:pt x="4180" y="8338"/>
                    <a:pt x="4671" y="7812"/>
                  </a:cubicBezTo>
                  <a:lnTo>
                    <a:pt x="6305" y="6011"/>
                  </a:lnTo>
                  <a:lnTo>
                    <a:pt x="7940" y="4243"/>
                  </a:lnTo>
                  <a:cubicBezTo>
                    <a:pt x="8874" y="3242"/>
                    <a:pt x="8807" y="1641"/>
                    <a:pt x="7806" y="707"/>
                  </a:cubicBezTo>
                  <a:lnTo>
                    <a:pt x="7740" y="673"/>
                  </a:lnTo>
                  <a:cubicBezTo>
                    <a:pt x="7261" y="226"/>
                    <a:pt x="6644" y="1"/>
                    <a:pt x="6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4319925" y="4636950"/>
              <a:ext cx="157625" cy="150275"/>
            </a:xfrm>
            <a:custGeom>
              <a:avLst/>
              <a:gdLst/>
              <a:ahLst/>
              <a:cxnLst/>
              <a:rect l="l" t="t" r="r" b="b"/>
              <a:pathLst>
                <a:path w="6305" h="6011" extrusionOk="0">
                  <a:moveTo>
                    <a:pt x="3460" y="1"/>
                  </a:moveTo>
                  <a:cubicBezTo>
                    <a:pt x="2790" y="1"/>
                    <a:pt x="2122" y="268"/>
                    <a:pt x="1635" y="807"/>
                  </a:cubicBezTo>
                  <a:lnTo>
                    <a:pt x="0" y="2575"/>
                  </a:lnTo>
                  <a:lnTo>
                    <a:pt x="3736" y="6011"/>
                  </a:lnTo>
                  <a:lnTo>
                    <a:pt x="5371" y="4243"/>
                  </a:lnTo>
                  <a:cubicBezTo>
                    <a:pt x="6305" y="3242"/>
                    <a:pt x="6238" y="1641"/>
                    <a:pt x="5237" y="707"/>
                  </a:cubicBezTo>
                  <a:lnTo>
                    <a:pt x="5171" y="673"/>
                  </a:lnTo>
                  <a:cubicBezTo>
                    <a:pt x="4692" y="226"/>
                    <a:pt x="4075" y="1"/>
                    <a:pt x="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4293225" y="4484325"/>
              <a:ext cx="141800" cy="246350"/>
            </a:xfrm>
            <a:custGeom>
              <a:avLst/>
              <a:gdLst/>
              <a:ahLst/>
              <a:cxnLst/>
              <a:rect l="l" t="t" r="r" b="b"/>
              <a:pathLst>
                <a:path w="5672" h="9854" extrusionOk="0">
                  <a:moveTo>
                    <a:pt x="3016" y="0"/>
                  </a:moveTo>
                  <a:cubicBezTo>
                    <a:pt x="1697" y="0"/>
                    <a:pt x="597" y="1002"/>
                    <a:pt x="501" y="2309"/>
                  </a:cubicBezTo>
                  <a:lnTo>
                    <a:pt x="301" y="4710"/>
                  </a:lnTo>
                  <a:lnTo>
                    <a:pt x="101" y="7145"/>
                  </a:lnTo>
                  <a:cubicBezTo>
                    <a:pt x="1" y="8513"/>
                    <a:pt x="1002" y="9714"/>
                    <a:pt x="2403" y="9847"/>
                  </a:cubicBezTo>
                  <a:lnTo>
                    <a:pt x="2469" y="9847"/>
                  </a:lnTo>
                  <a:cubicBezTo>
                    <a:pt x="2531" y="9852"/>
                    <a:pt x="2592" y="9854"/>
                    <a:pt x="2652" y="9854"/>
                  </a:cubicBezTo>
                  <a:cubicBezTo>
                    <a:pt x="3943" y="9854"/>
                    <a:pt x="5044" y="8852"/>
                    <a:pt x="5171" y="7546"/>
                  </a:cubicBezTo>
                  <a:lnTo>
                    <a:pt x="5371" y="5144"/>
                  </a:lnTo>
                  <a:lnTo>
                    <a:pt x="5572" y="2709"/>
                  </a:lnTo>
                  <a:cubicBezTo>
                    <a:pt x="5672" y="1341"/>
                    <a:pt x="4638" y="140"/>
                    <a:pt x="3270" y="7"/>
                  </a:cubicBezTo>
                  <a:lnTo>
                    <a:pt x="3203" y="7"/>
                  </a:lnTo>
                  <a:cubicBezTo>
                    <a:pt x="3140" y="2"/>
                    <a:pt x="3078" y="0"/>
                    <a:pt x="3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4300750" y="4484325"/>
              <a:ext cx="134275" cy="128600"/>
            </a:xfrm>
            <a:custGeom>
              <a:avLst/>
              <a:gdLst/>
              <a:ahLst/>
              <a:cxnLst/>
              <a:rect l="l" t="t" r="r" b="b"/>
              <a:pathLst>
                <a:path w="5371" h="5144" extrusionOk="0">
                  <a:moveTo>
                    <a:pt x="2719" y="0"/>
                  </a:moveTo>
                  <a:cubicBezTo>
                    <a:pt x="1426" y="0"/>
                    <a:pt x="296" y="1002"/>
                    <a:pt x="200" y="2309"/>
                  </a:cubicBezTo>
                  <a:lnTo>
                    <a:pt x="0" y="4710"/>
                  </a:lnTo>
                  <a:lnTo>
                    <a:pt x="5070" y="5144"/>
                  </a:lnTo>
                  <a:lnTo>
                    <a:pt x="5271" y="2709"/>
                  </a:lnTo>
                  <a:cubicBezTo>
                    <a:pt x="5371" y="1341"/>
                    <a:pt x="4337" y="140"/>
                    <a:pt x="2969" y="7"/>
                  </a:cubicBezTo>
                  <a:lnTo>
                    <a:pt x="2902" y="7"/>
                  </a:lnTo>
                  <a:cubicBezTo>
                    <a:pt x="2841" y="2"/>
                    <a:pt x="2780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43"/>
          <p:cNvSpPr/>
          <p:nvPr/>
        </p:nvSpPr>
        <p:spPr>
          <a:xfrm>
            <a:off x="8203299" y="43387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43"/>
          <p:cNvGrpSpPr/>
          <p:nvPr/>
        </p:nvGrpSpPr>
        <p:grpSpPr>
          <a:xfrm>
            <a:off x="7903223" y="1550975"/>
            <a:ext cx="357775" cy="295791"/>
            <a:chOff x="-783927" y="2108838"/>
            <a:chExt cx="357775" cy="295791"/>
          </a:xfrm>
        </p:grpSpPr>
        <p:sp>
          <p:nvSpPr>
            <p:cNvPr id="816" name="Google Shape;816;p4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43"/>
          <p:cNvSpPr/>
          <p:nvPr/>
        </p:nvSpPr>
        <p:spPr>
          <a:xfrm>
            <a:off x="4456925" y="42344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43"/>
          <p:cNvGrpSpPr/>
          <p:nvPr/>
        </p:nvGrpSpPr>
        <p:grpSpPr>
          <a:xfrm rot="9651258">
            <a:off x="4835527" y="350969"/>
            <a:ext cx="643548" cy="377045"/>
            <a:chOff x="-1131628" y="1250953"/>
            <a:chExt cx="695437" cy="407447"/>
          </a:xfrm>
        </p:grpSpPr>
        <p:sp>
          <p:nvSpPr>
            <p:cNvPr id="820" name="Google Shape;820;p4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4"/>
          <p:cNvSpPr txBox="1">
            <a:spLocks noGrp="1"/>
          </p:cNvSpPr>
          <p:nvPr>
            <p:ph type="subTitle" idx="1"/>
          </p:nvPr>
        </p:nvSpPr>
        <p:spPr>
          <a:xfrm>
            <a:off x="4530087" y="573227"/>
            <a:ext cx="4004843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According to WHO, </a:t>
            </a:r>
            <a:r>
              <a:rPr lang="en-US" b="1" dirty="0">
                <a:solidFill>
                  <a:schemeClr val="bg2"/>
                </a:solidFill>
              </a:rPr>
              <a:t>Diabetes is </a:t>
            </a:r>
            <a:r>
              <a:rPr lang="en-US" dirty="0"/>
              <a:t>a chronic, metabolic disease characterized by elevated levels of blood glucose (or blood sugar), </a:t>
            </a:r>
            <a:r>
              <a:rPr lang="en-US" dirty="0">
                <a:solidFill>
                  <a:schemeClr val="bg2"/>
                </a:solidFill>
              </a:rPr>
              <a:t>which leads over time to serious damage to the heart, blood vessels, eyes, kidneys and nerves. 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829" name="Google Shape;829;p44"/>
          <p:cNvGrpSpPr/>
          <p:nvPr/>
        </p:nvGrpSpPr>
        <p:grpSpPr>
          <a:xfrm rot="9651258">
            <a:off x="676902" y="4274119"/>
            <a:ext cx="643548" cy="377045"/>
            <a:chOff x="-1131628" y="1250953"/>
            <a:chExt cx="695437" cy="407447"/>
          </a:xfrm>
        </p:grpSpPr>
        <p:sp>
          <p:nvSpPr>
            <p:cNvPr id="830" name="Google Shape;830;p4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4"/>
          <p:cNvGrpSpPr/>
          <p:nvPr/>
        </p:nvGrpSpPr>
        <p:grpSpPr>
          <a:xfrm rot="-7140317">
            <a:off x="3899012" y="4380355"/>
            <a:ext cx="643533" cy="377037"/>
            <a:chOff x="-1131628" y="1250953"/>
            <a:chExt cx="695437" cy="407447"/>
          </a:xfrm>
        </p:grpSpPr>
        <p:sp>
          <p:nvSpPr>
            <p:cNvPr id="834" name="Google Shape;834;p4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4"/>
          <p:cNvGrpSpPr/>
          <p:nvPr/>
        </p:nvGrpSpPr>
        <p:grpSpPr>
          <a:xfrm>
            <a:off x="5232203" y="2255027"/>
            <a:ext cx="2629974" cy="5303614"/>
            <a:chOff x="5524465" y="659869"/>
            <a:chExt cx="2769268" cy="5584515"/>
          </a:xfrm>
        </p:grpSpPr>
        <p:sp>
          <p:nvSpPr>
            <p:cNvPr id="838" name="Google Shape;838;p44"/>
            <p:cNvSpPr/>
            <p:nvPr/>
          </p:nvSpPr>
          <p:spPr>
            <a:xfrm>
              <a:off x="5741184" y="659869"/>
              <a:ext cx="2552549" cy="2556125"/>
            </a:xfrm>
            <a:custGeom>
              <a:avLst/>
              <a:gdLst/>
              <a:ahLst/>
              <a:cxnLst/>
              <a:rect l="l" t="t" r="r" b="b"/>
              <a:pathLst>
                <a:path w="24852" h="24885" extrusionOk="0">
                  <a:moveTo>
                    <a:pt x="12410" y="0"/>
                  </a:moveTo>
                  <a:cubicBezTo>
                    <a:pt x="5538" y="0"/>
                    <a:pt x="1" y="5571"/>
                    <a:pt x="1" y="12442"/>
                  </a:cubicBezTo>
                  <a:cubicBezTo>
                    <a:pt x="1" y="19314"/>
                    <a:pt x="5538" y="24885"/>
                    <a:pt x="12410" y="24885"/>
                  </a:cubicBezTo>
                  <a:cubicBezTo>
                    <a:pt x="19281" y="24885"/>
                    <a:pt x="24852" y="19314"/>
                    <a:pt x="24852" y="12442"/>
                  </a:cubicBezTo>
                  <a:cubicBezTo>
                    <a:pt x="24852" y="5571"/>
                    <a:pt x="19281" y="0"/>
                    <a:pt x="12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9" name="Google Shape;839;p44"/>
            <p:cNvGrpSpPr/>
            <p:nvPr/>
          </p:nvGrpSpPr>
          <p:grpSpPr>
            <a:xfrm>
              <a:off x="5524465" y="877705"/>
              <a:ext cx="2552544" cy="5366678"/>
              <a:chOff x="5524465" y="877705"/>
              <a:chExt cx="2552544" cy="5366678"/>
            </a:xfrm>
          </p:grpSpPr>
          <p:grpSp>
            <p:nvGrpSpPr>
              <p:cNvPr id="840" name="Google Shape;840;p44"/>
              <p:cNvGrpSpPr/>
              <p:nvPr/>
            </p:nvGrpSpPr>
            <p:grpSpPr>
              <a:xfrm>
                <a:off x="5524465" y="877705"/>
                <a:ext cx="2552544" cy="5366678"/>
                <a:chOff x="4829700" y="3625725"/>
                <a:chExt cx="862375" cy="1813128"/>
              </a:xfrm>
            </p:grpSpPr>
            <p:sp>
              <p:nvSpPr>
                <p:cNvPr id="841" name="Google Shape;841;p44"/>
                <p:cNvSpPr/>
                <p:nvPr/>
              </p:nvSpPr>
              <p:spPr>
                <a:xfrm>
                  <a:off x="5089350" y="4902525"/>
                  <a:ext cx="25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6" fill="none" extrusionOk="0">
                      <a:moveTo>
                        <a:pt x="0" y="275"/>
                      </a:moveTo>
                      <a:lnTo>
                        <a:pt x="0" y="0"/>
                      </a:lnTo>
                      <a:cubicBezTo>
                        <a:pt x="0" y="103"/>
                        <a:pt x="0" y="207"/>
                        <a:pt x="0" y="275"/>
                      </a:cubicBezTo>
                      <a:close/>
                    </a:path>
                  </a:pathLst>
                </a:custGeom>
                <a:noFill/>
                <a:ln w="9450" cap="flat" cmpd="sng">
                  <a:solidFill>
                    <a:srgbClr val="414042"/>
                  </a:solidFill>
                  <a:prstDash val="solid"/>
                  <a:miter lim="3439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44"/>
                <p:cNvSpPr/>
                <p:nvPr/>
              </p:nvSpPr>
              <p:spPr>
                <a:xfrm>
                  <a:off x="5228625" y="4019500"/>
                  <a:ext cx="147925" cy="1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7" h="5917" extrusionOk="0">
                      <a:moveTo>
                        <a:pt x="2924" y="1"/>
                      </a:moveTo>
                      <a:cubicBezTo>
                        <a:pt x="1308" y="35"/>
                        <a:pt x="1" y="1342"/>
                        <a:pt x="1" y="2958"/>
                      </a:cubicBezTo>
                      <a:cubicBezTo>
                        <a:pt x="1" y="4609"/>
                        <a:pt x="1342" y="5916"/>
                        <a:pt x="2959" y="5916"/>
                      </a:cubicBezTo>
                      <a:cubicBezTo>
                        <a:pt x="4575" y="5916"/>
                        <a:pt x="5916" y="4575"/>
                        <a:pt x="5882" y="2958"/>
                      </a:cubicBezTo>
                      <a:cubicBezTo>
                        <a:pt x="5882" y="1308"/>
                        <a:pt x="4575" y="1"/>
                        <a:pt x="2924" y="1"/>
                      </a:cubicBezTo>
                      <a:close/>
                    </a:path>
                  </a:pathLst>
                </a:custGeom>
                <a:solidFill>
                  <a:srgbClr val="F992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44"/>
                <p:cNvSpPr/>
                <p:nvPr/>
              </p:nvSpPr>
              <p:spPr>
                <a:xfrm>
                  <a:off x="5244100" y="4049600"/>
                  <a:ext cx="58500" cy="8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0" h="3509" fill="none" extrusionOk="0">
                      <a:moveTo>
                        <a:pt x="2340" y="3508"/>
                      </a:moveTo>
                      <a:cubicBezTo>
                        <a:pt x="1" y="3508"/>
                        <a:pt x="1" y="0"/>
                        <a:pt x="2340" y="0"/>
                      </a:cubicBezTo>
                    </a:path>
                  </a:pathLst>
                </a:custGeom>
                <a:noFill/>
                <a:ln w="7750" cap="rnd" cmpd="sng">
                  <a:solidFill>
                    <a:srgbClr val="22386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44"/>
                <p:cNvSpPr/>
                <p:nvPr/>
              </p:nvSpPr>
              <p:spPr>
                <a:xfrm>
                  <a:off x="5489150" y="4017775"/>
                  <a:ext cx="34425" cy="14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5642" fill="none" extrusionOk="0">
                      <a:moveTo>
                        <a:pt x="1067" y="1"/>
                      </a:moveTo>
                      <a:lnTo>
                        <a:pt x="1376" y="4885"/>
                      </a:lnTo>
                      <a:lnTo>
                        <a:pt x="1" y="5641"/>
                      </a:lnTo>
                    </a:path>
                  </a:pathLst>
                </a:custGeom>
                <a:noFill/>
                <a:ln w="7750" cap="rnd" cmpd="sng">
                  <a:solidFill>
                    <a:srgbClr val="22386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44"/>
                <p:cNvSpPr/>
                <p:nvPr/>
              </p:nvSpPr>
              <p:spPr>
                <a:xfrm>
                  <a:off x="5374800" y="4020375"/>
                  <a:ext cx="86000" cy="8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0" h="3440" extrusionOk="0">
                      <a:moveTo>
                        <a:pt x="1720" y="0"/>
                      </a:moveTo>
                      <a:cubicBezTo>
                        <a:pt x="791" y="0"/>
                        <a:pt x="0" y="757"/>
                        <a:pt x="0" y="1720"/>
                      </a:cubicBezTo>
                      <a:cubicBezTo>
                        <a:pt x="0" y="2648"/>
                        <a:pt x="791" y="3439"/>
                        <a:pt x="1720" y="3439"/>
                      </a:cubicBezTo>
                      <a:cubicBezTo>
                        <a:pt x="2683" y="3439"/>
                        <a:pt x="3440" y="2648"/>
                        <a:pt x="3440" y="1720"/>
                      </a:cubicBezTo>
                      <a:cubicBezTo>
                        <a:pt x="3440" y="757"/>
                        <a:pt x="2683" y="0"/>
                        <a:pt x="1720" y="0"/>
                      </a:cubicBezTo>
                      <a:close/>
                    </a:path>
                  </a:pathLst>
                </a:custGeom>
                <a:solidFill>
                  <a:srgbClr val="E87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44"/>
                <p:cNvSpPr/>
                <p:nvPr/>
              </p:nvSpPr>
              <p:spPr>
                <a:xfrm>
                  <a:off x="5374800" y="4051325"/>
                  <a:ext cx="86000" cy="2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0" h="929" extrusionOk="0">
                      <a:moveTo>
                        <a:pt x="69" y="0"/>
                      </a:moveTo>
                      <a:cubicBezTo>
                        <a:pt x="0" y="310"/>
                        <a:pt x="0" y="619"/>
                        <a:pt x="69" y="929"/>
                      </a:cubicBezTo>
                      <a:cubicBezTo>
                        <a:pt x="620" y="654"/>
                        <a:pt x="1204" y="516"/>
                        <a:pt x="1823" y="482"/>
                      </a:cubicBezTo>
                      <a:cubicBezTo>
                        <a:pt x="2373" y="516"/>
                        <a:pt x="2889" y="654"/>
                        <a:pt x="3371" y="929"/>
                      </a:cubicBezTo>
                      <a:cubicBezTo>
                        <a:pt x="3405" y="757"/>
                        <a:pt x="3440" y="585"/>
                        <a:pt x="3440" y="413"/>
                      </a:cubicBezTo>
                      <a:cubicBezTo>
                        <a:pt x="3405" y="275"/>
                        <a:pt x="3405" y="138"/>
                        <a:pt x="3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44"/>
                <p:cNvSpPr/>
                <p:nvPr/>
              </p:nvSpPr>
              <p:spPr>
                <a:xfrm>
                  <a:off x="5403175" y="4051325"/>
                  <a:ext cx="39575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620" extrusionOk="0">
                      <a:moveTo>
                        <a:pt x="69" y="0"/>
                      </a:moveTo>
                      <a:cubicBezTo>
                        <a:pt x="35" y="103"/>
                        <a:pt x="35" y="172"/>
                        <a:pt x="0" y="275"/>
                      </a:cubicBezTo>
                      <a:cubicBezTo>
                        <a:pt x="0" y="379"/>
                        <a:pt x="0" y="447"/>
                        <a:pt x="0" y="550"/>
                      </a:cubicBezTo>
                      <a:cubicBezTo>
                        <a:pt x="241" y="516"/>
                        <a:pt x="447" y="482"/>
                        <a:pt x="688" y="482"/>
                      </a:cubicBezTo>
                      <a:cubicBezTo>
                        <a:pt x="963" y="482"/>
                        <a:pt x="1238" y="516"/>
                        <a:pt x="1548" y="619"/>
                      </a:cubicBezTo>
                      <a:cubicBezTo>
                        <a:pt x="1548" y="585"/>
                        <a:pt x="1548" y="516"/>
                        <a:pt x="1548" y="482"/>
                      </a:cubicBezTo>
                      <a:cubicBezTo>
                        <a:pt x="1582" y="310"/>
                        <a:pt x="1548" y="172"/>
                        <a:pt x="1514" y="0"/>
                      </a:cubicBezTo>
                      <a:close/>
                    </a:path>
                  </a:pathLst>
                </a:custGeom>
                <a:solidFill>
                  <a:srgbClr val="2A1C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44"/>
                <p:cNvSpPr/>
                <p:nvPr/>
              </p:nvSpPr>
              <p:spPr>
                <a:xfrm>
                  <a:off x="5359325" y="3986875"/>
                  <a:ext cx="122125" cy="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1994" extrusionOk="0">
                      <a:moveTo>
                        <a:pt x="4049" y="0"/>
                      </a:moveTo>
                      <a:cubicBezTo>
                        <a:pt x="3938" y="0"/>
                        <a:pt x="3825" y="22"/>
                        <a:pt x="3715" y="68"/>
                      </a:cubicBezTo>
                      <a:cubicBezTo>
                        <a:pt x="3096" y="340"/>
                        <a:pt x="2441" y="470"/>
                        <a:pt x="1789" y="470"/>
                      </a:cubicBezTo>
                      <a:cubicBezTo>
                        <a:pt x="1536" y="470"/>
                        <a:pt x="1283" y="450"/>
                        <a:pt x="1032" y="412"/>
                      </a:cubicBezTo>
                      <a:cubicBezTo>
                        <a:pt x="979" y="403"/>
                        <a:pt x="926" y="398"/>
                        <a:pt x="874" y="398"/>
                      </a:cubicBezTo>
                      <a:cubicBezTo>
                        <a:pt x="526" y="398"/>
                        <a:pt x="223" y="593"/>
                        <a:pt x="104" y="893"/>
                      </a:cubicBezTo>
                      <a:cubicBezTo>
                        <a:pt x="0" y="1099"/>
                        <a:pt x="0" y="1306"/>
                        <a:pt x="104" y="1512"/>
                      </a:cubicBezTo>
                      <a:cubicBezTo>
                        <a:pt x="207" y="1684"/>
                        <a:pt x="413" y="1822"/>
                        <a:pt x="654" y="1890"/>
                      </a:cubicBezTo>
                      <a:cubicBezTo>
                        <a:pt x="1015" y="1959"/>
                        <a:pt x="1385" y="1994"/>
                        <a:pt x="1759" y="1994"/>
                      </a:cubicBezTo>
                      <a:cubicBezTo>
                        <a:pt x="2133" y="1994"/>
                        <a:pt x="2511" y="1959"/>
                        <a:pt x="2889" y="1890"/>
                      </a:cubicBezTo>
                      <a:cubicBezTo>
                        <a:pt x="3336" y="1822"/>
                        <a:pt x="3818" y="1718"/>
                        <a:pt x="4265" y="1546"/>
                      </a:cubicBezTo>
                      <a:cubicBezTo>
                        <a:pt x="4506" y="1443"/>
                        <a:pt x="4712" y="1237"/>
                        <a:pt x="4815" y="996"/>
                      </a:cubicBezTo>
                      <a:cubicBezTo>
                        <a:pt x="4884" y="824"/>
                        <a:pt x="4884" y="618"/>
                        <a:pt x="4815" y="412"/>
                      </a:cubicBezTo>
                      <a:cubicBezTo>
                        <a:pt x="4639" y="160"/>
                        <a:pt x="4352" y="0"/>
                        <a:pt x="4049" y="0"/>
                      </a:cubicBezTo>
                      <a:close/>
                    </a:path>
                  </a:pathLst>
                </a:custGeom>
                <a:solidFill>
                  <a:srgbClr val="2238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44"/>
                <p:cNvSpPr/>
                <p:nvPr/>
              </p:nvSpPr>
              <p:spPr>
                <a:xfrm>
                  <a:off x="4974125" y="4392650"/>
                  <a:ext cx="325900" cy="1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6" h="6742" fill="none" extrusionOk="0">
                      <a:moveTo>
                        <a:pt x="13035" y="345"/>
                      </a:moveTo>
                      <a:cubicBezTo>
                        <a:pt x="12932" y="3887"/>
                        <a:pt x="9975" y="6742"/>
                        <a:pt x="6398" y="6638"/>
                      </a:cubicBezTo>
                      <a:lnTo>
                        <a:pt x="6398" y="6638"/>
                      </a:lnTo>
                      <a:cubicBezTo>
                        <a:pt x="2821" y="6535"/>
                        <a:pt x="1" y="3578"/>
                        <a:pt x="104" y="1"/>
                      </a:cubicBezTo>
                    </a:path>
                  </a:pathLst>
                </a:custGeom>
                <a:noFill/>
                <a:ln w="7750" cap="rnd" cmpd="sng">
                  <a:solidFill>
                    <a:srgbClr val="22386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44"/>
                <p:cNvSpPr/>
                <p:nvPr/>
              </p:nvSpPr>
              <p:spPr>
                <a:xfrm>
                  <a:off x="5155550" y="4017775"/>
                  <a:ext cx="34425" cy="14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5642" fill="none" extrusionOk="0">
                      <a:moveTo>
                        <a:pt x="1067" y="1"/>
                      </a:moveTo>
                      <a:lnTo>
                        <a:pt x="1376" y="4885"/>
                      </a:lnTo>
                      <a:lnTo>
                        <a:pt x="1" y="5641"/>
                      </a:lnTo>
                    </a:path>
                  </a:pathLst>
                </a:custGeom>
                <a:noFill/>
                <a:ln w="7750" cap="rnd" cmpd="sng">
                  <a:solidFill>
                    <a:srgbClr val="22386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44"/>
                <p:cNvSpPr/>
                <p:nvPr/>
              </p:nvSpPr>
              <p:spPr>
                <a:xfrm>
                  <a:off x="5157275" y="4231025"/>
                  <a:ext cx="34425" cy="2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860" fill="none" extrusionOk="0">
                      <a:moveTo>
                        <a:pt x="0" y="860"/>
                      </a:moveTo>
                      <a:cubicBezTo>
                        <a:pt x="0" y="860"/>
                        <a:pt x="551" y="0"/>
                        <a:pt x="1376" y="69"/>
                      </a:cubicBezTo>
                    </a:path>
                  </a:pathLst>
                </a:custGeom>
                <a:noFill/>
                <a:ln w="7750" cap="rnd" cmpd="sng">
                  <a:solidFill>
                    <a:srgbClr val="22386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44"/>
                <p:cNvSpPr/>
                <p:nvPr/>
              </p:nvSpPr>
              <p:spPr>
                <a:xfrm>
                  <a:off x="5234650" y="4020375"/>
                  <a:ext cx="86000" cy="8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0" h="3440" extrusionOk="0">
                      <a:moveTo>
                        <a:pt x="1720" y="0"/>
                      </a:moveTo>
                      <a:cubicBezTo>
                        <a:pt x="757" y="0"/>
                        <a:pt x="1" y="757"/>
                        <a:pt x="1" y="1720"/>
                      </a:cubicBezTo>
                      <a:cubicBezTo>
                        <a:pt x="1" y="2648"/>
                        <a:pt x="757" y="3439"/>
                        <a:pt x="1720" y="3439"/>
                      </a:cubicBezTo>
                      <a:cubicBezTo>
                        <a:pt x="2649" y="3439"/>
                        <a:pt x="3440" y="2648"/>
                        <a:pt x="3440" y="1720"/>
                      </a:cubicBezTo>
                      <a:cubicBezTo>
                        <a:pt x="3440" y="757"/>
                        <a:pt x="2649" y="0"/>
                        <a:pt x="1720" y="0"/>
                      </a:cubicBezTo>
                      <a:close/>
                    </a:path>
                  </a:pathLst>
                </a:custGeom>
                <a:solidFill>
                  <a:srgbClr val="E87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44"/>
                <p:cNvSpPr/>
                <p:nvPr/>
              </p:nvSpPr>
              <p:spPr>
                <a:xfrm>
                  <a:off x="5234650" y="4051325"/>
                  <a:ext cx="86000" cy="2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0" h="929" extrusionOk="0">
                      <a:moveTo>
                        <a:pt x="69" y="0"/>
                      </a:moveTo>
                      <a:cubicBezTo>
                        <a:pt x="35" y="138"/>
                        <a:pt x="1" y="275"/>
                        <a:pt x="1" y="413"/>
                      </a:cubicBezTo>
                      <a:cubicBezTo>
                        <a:pt x="1" y="585"/>
                        <a:pt x="35" y="757"/>
                        <a:pt x="69" y="929"/>
                      </a:cubicBezTo>
                      <a:cubicBezTo>
                        <a:pt x="551" y="654"/>
                        <a:pt x="1067" y="516"/>
                        <a:pt x="1617" y="482"/>
                      </a:cubicBezTo>
                      <a:cubicBezTo>
                        <a:pt x="2236" y="516"/>
                        <a:pt x="2821" y="654"/>
                        <a:pt x="3371" y="929"/>
                      </a:cubicBezTo>
                      <a:cubicBezTo>
                        <a:pt x="3440" y="619"/>
                        <a:pt x="3440" y="310"/>
                        <a:pt x="3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44"/>
                <p:cNvSpPr/>
                <p:nvPr/>
              </p:nvSpPr>
              <p:spPr>
                <a:xfrm>
                  <a:off x="5252700" y="4051325"/>
                  <a:ext cx="39575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620" extrusionOk="0">
                      <a:moveTo>
                        <a:pt x="70" y="0"/>
                      </a:moveTo>
                      <a:cubicBezTo>
                        <a:pt x="35" y="172"/>
                        <a:pt x="1" y="310"/>
                        <a:pt x="35" y="482"/>
                      </a:cubicBezTo>
                      <a:cubicBezTo>
                        <a:pt x="35" y="516"/>
                        <a:pt x="35" y="585"/>
                        <a:pt x="35" y="619"/>
                      </a:cubicBezTo>
                      <a:cubicBezTo>
                        <a:pt x="310" y="516"/>
                        <a:pt x="620" y="482"/>
                        <a:pt x="895" y="482"/>
                      </a:cubicBezTo>
                      <a:cubicBezTo>
                        <a:pt x="1136" y="482"/>
                        <a:pt x="1377" y="516"/>
                        <a:pt x="1583" y="550"/>
                      </a:cubicBezTo>
                      <a:cubicBezTo>
                        <a:pt x="1583" y="447"/>
                        <a:pt x="1583" y="379"/>
                        <a:pt x="1583" y="275"/>
                      </a:cubicBezTo>
                      <a:cubicBezTo>
                        <a:pt x="1583" y="172"/>
                        <a:pt x="1548" y="103"/>
                        <a:pt x="1514" y="0"/>
                      </a:cubicBezTo>
                      <a:close/>
                    </a:path>
                  </a:pathLst>
                </a:custGeom>
                <a:solidFill>
                  <a:srgbClr val="2A1C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44"/>
                <p:cNvSpPr/>
                <p:nvPr/>
              </p:nvSpPr>
              <p:spPr>
                <a:xfrm>
                  <a:off x="5214025" y="3986875"/>
                  <a:ext cx="122100" cy="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994" extrusionOk="0">
                      <a:moveTo>
                        <a:pt x="835" y="0"/>
                      </a:moveTo>
                      <a:cubicBezTo>
                        <a:pt x="532" y="0"/>
                        <a:pt x="245" y="160"/>
                        <a:pt x="69" y="412"/>
                      </a:cubicBezTo>
                      <a:cubicBezTo>
                        <a:pt x="0" y="618"/>
                        <a:pt x="0" y="824"/>
                        <a:pt x="69" y="996"/>
                      </a:cubicBezTo>
                      <a:cubicBezTo>
                        <a:pt x="172" y="1237"/>
                        <a:pt x="379" y="1443"/>
                        <a:pt x="619" y="1546"/>
                      </a:cubicBezTo>
                      <a:cubicBezTo>
                        <a:pt x="1066" y="1718"/>
                        <a:pt x="1548" y="1822"/>
                        <a:pt x="1995" y="1890"/>
                      </a:cubicBezTo>
                      <a:cubicBezTo>
                        <a:pt x="2373" y="1959"/>
                        <a:pt x="2752" y="1994"/>
                        <a:pt x="3126" y="1994"/>
                      </a:cubicBezTo>
                      <a:cubicBezTo>
                        <a:pt x="3500" y="1994"/>
                        <a:pt x="3869" y="1959"/>
                        <a:pt x="4230" y="1890"/>
                      </a:cubicBezTo>
                      <a:cubicBezTo>
                        <a:pt x="4471" y="1822"/>
                        <a:pt x="4677" y="1684"/>
                        <a:pt x="4781" y="1512"/>
                      </a:cubicBezTo>
                      <a:cubicBezTo>
                        <a:pt x="4884" y="1306"/>
                        <a:pt x="4884" y="1099"/>
                        <a:pt x="4781" y="893"/>
                      </a:cubicBezTo>
                      <a:cubicBezTo>
                        <a:pt x="4661" y="593"/>
                        <a:pt x="4359" y="398"/>
                        <a:pt x="4033" y="398"/>
                      </a:cubicBezTo>
                      <a:cubicBezTo>
                        <a:pt x="3984" y="398"/>
                        <a:pt x="3935" y="403"/>
                        <a:pt x="3886" y="412"/>
                      </a:cubicBezTo>
                      <a:cubicBezTo>
                        <a:pt x="3626" y="450"/>
                        <a:pt x="3366" y="470"/>
                        <a:pt x="3108" y="470"/>
                      </a:cubicBezTo>
                      <a:cubicBezTo>
                        <a:pt x="2443" y="470"/>
                        <a:pt x="1788" y="340"/>
                        <a:pt x="1170" y="68"/>
                      </a:cubicBezTo>
                      <a:cubicBezTo>
                        <a:pt x="1059" y="22"/>
                        <a:pt x="946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2238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44"/>
                <p:cNvSpPr/>
                <p:nvPr/>
              </p:nvSpPr>
              <p:spPr>
                <a:xfrm>
                  <a:off x="5069575" y="4051325"/>
                  <a:ext cx="39575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620" extrusionOk="0">
                      <a:moveTo>
                        <a:pt x="69" y="0"/>
                      </a:moveTo>
                      <a:cubicBezTo>
                        <a:pt x="35" y="103"/>
                        <a:pt x="35" y="172"/>
                        <a:pt x="0" y="275"/>
                      </a:cubicBezTo>
                      <a:cubicBezTo>
                        <a:pt x="0" y="379"/>
                        <a:pt x="0" y="447"/>
                        <a:pt x="0" y="550"/>
                      </a:cubicBezTo>
                      <a:cubicBezTo>
                        <a:pt x="241" y="516"/>
                        <a:pt x="447" y="482"/>
                        <a:pt x="688" y="482"/>
                      </a:cubicBezTo>
                      <a:cubicBezTo>
                        <a:pt x="963" y="482"/>
                        <a:pt x="1273" y="516"/>
                        <a:pt x="1548" y="619"/>
                      </a:cubicBezTo>
                      <a:cubicBezTo>
                        <a:pt x="1548" y="585"/>
                        <a:pt x="1548" y="516"/>
                        <a:pt x="1548" y="482"/>
                      </a:cubicBezTo>
                      <a:cubicBezTo>
                        <a:pt x="1582" y="310"/>
                        <a:pt x="1548" y="172"/>
                        <a:pt x="1514" y="0"/>
                      </a:cubicBezTo>
                      <a:close/>
                    </a:path>
                  </a:pathLst>
                </a:custGeom>
                <a:solidFill>
                  <a:srgbClr val="2A1C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44"/>
                <p:cNvSpPr/>
                <p:nvPr/>
              </p:nvSpPr>
              <p:spPr>
                <a:xfrm>
                  <a:off x="4835256" y="4790528"/>
                  <a:ext cx="119525" cy="64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25933" extrusionOk="0">
                      <a:moveTo>
                        <a:pt x="0" y="1"/>
                      </a:moveTo>
                      <a:lnTo>
                        <a:pt x="0" y="25933"/>
                      </a:lnTo>
                      <a:lnTo>
                        <a:pt x="4505" y="25933"/>
                      </a:lnTo>
                      <a:lnTo>
                        <a:pt x="478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44"/>
                <p:cNvSpPr/>
                <p:nvPr/>
              </p:nvSpPr>
              <p:spPr>
                <a:xfrm>
                  <a:off x="5565561" y="4788454"/>
                  <a:ext cx="119550" cy="64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" h="25933" extrusionOk="0">
                      <a:moveTo>
                        <a:pt x="1" y="1"/>
                      </a:moveTo>
                      <a:lnTo>
                        <a:pt x="242" y="25933"/>
                      </a:lnTo>
                      <a:lnTo>
                        <a:pt x="4781" y="25933"/>
                      </a:lnTo>
                      <a:lnTo>
                        <a:pt x="478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44"/>
                <p:cNvSpPr/>
                <p:nvPr/>
              </p:nvSpPr>
              <p:spPr>
                <a:xfrm>
                  <a:off x="4829700" y="4343650"/>
                  <a:ext cx="862375" cy="106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5" h="42475" extrusionOk="0">
                      <a:moveTo>
                        <a:pt x="11521" y="0"/>
                      </a:moveTo>
                      <a:cubicBezTo>
                        <a:pt x="5159" y="0"/>
                        <a:pt x="0" y="5159"/>
                        <a:pt x="34" y="11522"/>
                      </a:cubicBezTo>
                      <a:lnTo>
                        <a:pt x="34" y="17953"/>
                      </a:lnTo>
                      <a:lnTo>
                        <a:pt x="5606" y="17953"/>
                      </a:lnTo>
                      <a:lnTo>
                        <a:pt x="5331" y="42474"/>
                      </a:lnTo>
                      <a:lnTo>
                        <a:pt x="29199" y="42474"/>
                      </a:lnTo>
                      <a:lnTo>
                        <a:pt x="28924" y="17953"/>
                      </a:lnTo>
                      <a:lnTo>
                        <a:pt x="34495" y="17953"/>
                      </a:lnTo>
                      <a:lnTo>
                        <a:pt x="34495" y="11522"/>
                      </a:lnTo>
                      <a:cubicBezTo>
                        <a:pt x="34495" y="5159"/>
                        <a:pt x="29336" y="0"/>
                        <a:pt x="229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44"/>
                <p:cNvSpPr/>
                <p:nvPr/>
              </p:nvSpPr>
              <p:spPr>
                <a:xfrm>
                  <a:off x="5133200" y="4392650"/>
                  <a:ext cx="325875" cy="1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6742" fill="none" extrusionOk="0">
                      <a:moveTo>
                        <a:pt x="13035" y="345"/>
                      </a:moveTo>
                      <a:cubicBezTo>
                        <a:pt x="12966" y="3887"/>
                        <a:pt x="9974" y="6742"/>
                        <a:pt x="6397" y="6638"/>
                      </a:cubicBezTo>
                      <a:lnTo>
                        <a:pt x="6397" y="6638"/>
                      </a:lnTo>
                      <a:cubicBezTo>
                        <a:pt x="2821" y="6535"/>
                        <a:pt x="0" y="3578"/>
                        <a:pt x="104" y="1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44"/>
                <p:cNvSpPr/>
                <p:nvPr/>
              </p:nvSpPr>
              <p:spPr>
                <a:xfrm>
                  <a:off x="5206275" y="4201775"/>
                  <a:ext cx="188325" cy="30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3" h="12279" extrusionOk="0">
                      <a:moveTo>
                        <a:pt x="1" y="1"/>
                      </a:moveTo>
                      <a:lnTo>
                        <a:pt x="1" y="8496"/>
                      </a:lnTo>
                      <a:cubicBezTo>
                        <a:pt x="1" y="10593"/>
                        <a:pt x="1686" y="12279"/>
                        <a:pt x="3749" y="12279"/>
                      </a:cubicBezTo>
                      <a:cubicBezTo>
                        <a:pt x="5847" y="12279"/>
                        <a:pt x="7532" y="10593"/>
                        <a:pt x="7532" y="8496"/>
                      </a:cubicBezTo>
                      <a:lnTo>
                        <a:pt x="7532" y="1"/>
                      </a:lnTo>
                      <a:close/>
                    </a:path>
                  </a:pathLst>
                </a:custGeom>
                <a:solidFill>
                  <a:srgbClr val="F1B3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44"/>
                <p:cNvSpPr/>
                <p:nvPr/>
              </p:nvSpPr>
              <p:spPr>
                <a:xfrm>
                  <a:off x="5125450" y="3900000"/>
                  <a:ext cx="398125" cy="4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25" h="18744" extrusionOk="0">
                      <a:moveTo>
                        <a:pt x="15855" y="0"/>
                      </a:moveTo>
                      <a:lnTo>
                        <a:pt x="1" y="69"/>
                      </a:lnTo>
                      <a:lnTo>
                        <a:pt x="70" y="10834"/>
                      </a:lnTo>
                      <a:cubicBezTo>
                        <a:pt x="70" y="15201"/>
                        <a:pt x="3646" y="18744"/>
                        <a:pt x="8014" y="18744"/>
                      </a:cubicBezTo>
                      <a:cubicBezTo>
                        <a:pt x="12382" y="18709"/>
                        <a:pt x="15924" y="15167"/>
                        <a:pt x="15924" y="10765"/>
                      </a:cubicBezTo>
                      <a:lnTo>
                        <a:pt x="15855" y="0"/>
                      </a:ln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44"/>
                <p:cNvSpPr/>
                <p:nvPr/>
              </p:nvSpPr>
              <p:spPr>
                <a:xfrm>
                  <a:off x="5076450" y="3742650"/>
                  <a:ext cx="441950" cy="33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8" h="13242" extrusionOk="0">
                      <a:moveTo>
                        <a:pt x="7360" y="0"/>
                      </a:moveTo>
                      <a:cubicBezTo>
                        <a:pt x="3268" y="35"/>
                        <a:pt x="1" y="3371"/>
                        <a:pt x="1" y="7429"/>
                      </a:cubicBezTo>
                      <a:lnTo>
                        <a:pt x="69" y="13241"/>
                      </a:lnTo>
                      <a:lnTo>
                        <a:pt x="2786" y="13241"/>
                      </a:lnTo>
                      <a:lnTo>
                        <a:pt x="2752" y="9424"/>
                      </a:lnTo>
                      <a:cubicBezTo>
                        <a:pt x="2717" y="8255"/>
                        <a:pt x="3680" y="7257"/>
                        <a:pt x="4884" y="7257"/>
                      </a:cubicBezTo>
                      <a:lnTo>
                        <a:pt x="16337" y="7223"/>
                      </a:lnTo>
                      <a:cubicBezTo>
                        <a:pt x="17093" y="7223"/>
                        <a:pt x="17678" y="6604"/>
                        <a:pt x="17643" y="5847"/>
                      </a:cubicBezTo>
                      <a:cubicBezTo>
                        <a:pt x="17577" y="5146"/>
                        <a:pt x="17024" y="4607"/>
                        <a:pt x="16332" y="4607"/>
                      </a:cubicBezTo>
                      <a:cubicBezTo>
                        <a:pt x="16311" y="4607"/>
                        <a:pt x="16289" y="4608"/>
                        <a:pt x="16268" y="4609"/>
                      </a:cubicBezTo>
                      <a:lnTo>
                        <a:pt x="918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44"/>
                <p:cNvSpPr/>
                <p:nvPr/>
              </p:nvSpPr>
              <p:spPr>
                <a:xfrm>
                  <a:off x="5054100" y="4019500"/>
                  <a:ext cx="147900" cy="1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6" h="5917" extrusionOk="0">
                      <a:moveTo>
                        <a:pt x="2958" y="1"/>
                      </a:moveTo>
                      <a:cubicBezTo>
                        <a:pt x="1307" y="35"/>
                        <a:pt x="0" y="1342"/>
                        <a:pt x="0" y="2993"/>
                      </a:cubicBezTo>
                      <a:cubicBezTo>
                        <a:pt x="0" y="4609"/>
                        <a:pt x="1342" y="5916"/>
                        <a:pt x="2958" y="5916"/>
                      </a:cubicBezTo>
                      <a:cubicBezTo>
                        <a:pt x="4609" y="5916"/>
                        <a:pt x="5916" y="4575"/>
                        <a:pt x="5916" y="2958"/>
                      </a:cubicBezTo>
                      <a:cubicBezTo>
                        <a:pt x="5881" y="1308"/>
                        <a:pt x="4574" y="1"/>
                        <a:pt x="295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44"/>
                <p:cNvSpPr/>
                <p:nvPr/>
              </p:nvSpPr>
              <p:spPr>
                <a:xfrm>
                  <a:off x="5069575" y="4049600"/>
                  <a:ext cx="58500" cy="8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0" h="3509" fill="none" extrusionOk="0">
                      <a:moveTo>
                        <a:pt x="2339" y="3508"/>
                      </a:moveTo>
                      <a:cubicBezTo>
                        <a:pt x="0" y="3508"/>
                        <a:pt x="0" y="0"/>
                        <a:pt x="2339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44"/>
                <p:cNvSpPr/>
                <p:nvPr/>
              </p:nvSpPr>
              <p:spPr>
                <a:xfrm>
                  <a:off x="5188225" y="3740925"/>
                  <a:ext cx="449700" cy="1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8" h="7395" extrusionOk="0">
                      <a:moveTo>
                        <a:pt x="17953" y="1"/>
                      </a:moveTo>
                      <a:lnTo>
                        <a:pt x="4196" y="104"/>
                      </a:lnTo>
                      <a:cubicBezTo>
                        <a:pt x="1892" y="138"/>
                        <a:pt x="0" y="2030"/>
                        <a:pt x="35" y="4368"/>
                      </a:cubicBezTo>
                      <a:lnTo>
                        <a:pt x="69" y="7395"/>
                      </a:lnTo>
                      <a:lnTo>
                        <a:pt x="11866" y="7292"/>
                      </a:lnTo>
                      <a:cubicBezTo>
                        <a:pt x="15270" y="7257"/>
                        <a:pt x="17987" y="4506"/>
                        <a:pt x="17987" y="1101"/>
                      </a:cubicBezTo>
                      <a:lnTo>
                        <a:pt x="1795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44"/>
                <p:cNvSpPr/>
                <p:nvPr/>
              </p:nvSpPr>
              <p:spPr>
                <a:xfrm>
                  <a:off x="5223475" y="3625725"/>
                  <a:ext cx="361150" cy="2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6" h="10215" extrusionOk="0">
                      <a:moveTo>
                        <a:pt x="13276" y="0"/>
                      </a:moveTo>
                      <a:lnTo>
                        <a:pt x="2202" y="4506"/>
                      </a:lnTo>
                      <a:cubicBezTo>
                        <a:pt x="723" y="5090"/>
                        <a:pt x="1" y="6810"/>
                        <a:pt x="620" y="8289"/>
                      </a:cubicBezTo>
                      <a:lnTo>
                        <a:pt x="1411" y="10215"/>
                      </a:lnTo>
                      <a:lnTo>
                        <a:pt x="11247" y="6225"/>
                      </a:lnTo>
                      <a:cubicBezTo>
                        <a:pt x="13413" y="5331"/>
                        <a:pt x="14445" y="2855"/>
                        <a:pt x="13551" y="688"/>
                      </a:cubicBezTo>
                      <a:lnTo>
                        <a:pt x="1327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44"/>
                <p:cNvSpPr/>
                <p:nvPr/>
              </p:nvSpPr>
              <p:spPr>
                <a:xfrm>
                  <a:off x="5314625" y="4017775"/>
                  <a:ext cx="34400" cy="14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" h="5642" fill="none" extrusionOk="0">
                      <a:moveTo>
                        <a:pt x="1101" y="1"/>
                      </a:moveTo>
                      <a:lnTo>
                        <a:pt x="1376" y="4885"/>
                      </a:lnTo>
                      <a:lnTo>
                        <a:pt x="0" y="5641"/>
                      </a:lnTo>
                    </a:path>
                  </a:pathLst>
                </a:custGeom>
                <a:noFill/>
                <a:ln w="2857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44"/>
                <p:cNvSpPr/>
                <p:nvPr/>
              </p:nvSpPr>
              <p:spPr>
                <a:xfrm>
                  <a:off x="5316325" y="4231025"/>
                  <a:ext cx="34425" cy="2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860" fill="none" extrusionOk="0">
                      <a:moveTo>
                        <a:pt x="1" y="860"/>
                      </a:moveTo>
                      <a:cubicBezTo>
                        <a:pt x="1" y="860"/>
                        <a:pt x="551" y="0"/>
                        <a:pt x="1376" y="69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44"/>
                <p:cNvSpPr/>
                <p:nvPr/>
              </p:nvSpPr>
              <p:spPr>
                <a:xfrm>
                  <a:off x="5393725" y="4020375"/>
                  <a:ext cx="86000" cy="8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0" h="3440" extrusionOk="0">
                      <a:moveTo>
                        <a:pt x="1720" y="0"/>
                      </a:moveTo>
                      <a:cubicBezTo>
                        <a:pt x="757" y="0"/>
                        <a:pt x="0" y="757"/>
                        <a:pt x="0" y="1720"/>
                      </a:cubicBezTo>
                      <a:cubicBezTo>
                        <a:pt x="0" y="2648"/>
                        <a:pt x="757" y="3439"/>
                        <a:pt x="1720" y="3439"/>
                      </a:cubicBezTo>
                      <a:cubicBezTo>
                        <a:pt x="2648" y="3439"/>
                        <a:pt x="3439" y="2648"/>
                        <a:pt x="3439" y="1720"/>
                      </a:cubicBezTo>
                      <a:cubicBezTo>
                        <a:pt x="3439" y="757"/>
                        <a:pt x="2648" y="0"/>
                        <a:pt x="17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44"/>
                <p:cNvSpPr/>
                <p:nvPr/>
              </p:nvSpPr>
              <p:spPr>
                <a:xfrm>
                  <a:off x="5393725" y="4051325"/>
                  <a:ext cx="86000" cy="2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0" h="929" extrusionOk="0">
                      <a:moveTo>
                        <a:pt x="69" y="0"/>
                      </a:moveTo>
                      <a:cubicBezTo>
                        <a:pt x="34" y="138"/>
                        <a:pt x="34" y="275"/>
                        <a:pt x="0" y="413"/>
                      </a:cubicBezTo>
                      <a:cubicBezTo>
                        <a:pt x="0" y="585"/>
                        <a:pt x="34" y="757"/>
                        <a:pt x="69" y="929"/>
                      </a:cubicBezTo>
                      <a:cubicBezTo>
                        <a:pt x="550" y="654"/>
                        <a:pt x="1066" y="516"/>
                        <a:pt x="1651" y="482"/>
                      </a:cubicBezTo>
                      <a:cubicBezTo>
                        <a:pt x="2236" y="516"/>
                        <a:pt x="2820" y="654"/>
                        <a:pt x="3370" y="929"/>
                      </a:cubicBezTo>
                      <a:cubicBezTo>
                        <a:pt x="3439" y="619"/>
                        <a:pt x="3439" y="310"/>
                        <a:pt x="33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44"/>
                <p:cNvSpPr/>
                <p:nvPr/>
              </p:nvSpPr>
              <p:spPr>
                <a:xfrm>
                  <a:off x="5411775" y="4051325"/>
                  <a:ext cx="39575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620" extrusionOk="0">
                      <a:moveTo>
                        <a:pt x="69" y="0"/>
                      </a:moveTo>
                      <a:cubicBezTo>
                        <a:pt x="35" y="172"/>
                        <a:pt x="0" y="310"/>
                        <a:pt x="35" y="482"/>
                      </a:cubicBezTo>
                      <a:cubicBezTo>
                        <a:pt x="35" y="516"/>
                        <a:pt x="35" y="585"/>
                        <a:pt x="69" y="619"/>
                      </a:cubicBezTo>
                      <a:cubicBezTo>
                        <a:pt x="344" y="516"/>
                        <a:pt x="619" y="482"/>
                        <a:pt x="929" y="482"/>
                      </a:cubicBezTo>
                      <a:cubicBezTo>
                        <a:pt x="1135" y="482"/>
                        <a:pt x="1342" y="516"/>
                        <a:pt x="1582" y="550"/>
                      </a:cubicBezTo>
                      <a:cubicBezTo>
                        <a:pt x="1582" y="447"/>
                        <a:pt x="1582" y="379"/>
                        <a:pt x="1582" y="275"/>
                      </a:cubicBezTo>
                      <a:cubicBezTo>
                        <a:pt x="1548" y="172"/>
                        <a:pt x="1548" y="103"/>
                        <a:pt x="1514" y="0"/>
                      </a:cubicBezTo>
                      <a:close/>
                    </a:path>
                  </a:pathLst>
                </a:custGeom>
                <a:solidFill>
                  <a:srgbClr val="2A1C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44"/>
                <p:cNvSpPr/>
                <p:nvPr/>
              </p:nvSpPr>
              <p:spPr>
                <a:xfrm>
                  <a:off x="5373075" y="3986875"/>
                  <a:ext cx="122125" cy="4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1999" extrusionOk="0">
                      <a:moveTo>
                        <a:pt x="836" y="0"/>
                      </a:moveTo>
                      <a:cubicBezTo>
                        <a:pt x="535" y="0"/>
                        <a:pt x="255" y="160"/>
                        <a:pt x="104" y="412"/>
                      </a:cubicBezTo>
                      <a:cubicBezTo>
                        <a:pt x="1" y="618"/>
                        <a:pt x="1" y="824"/>
                        <a:pt x="104" y="996"/>
                      </a:cubicBezTo>
                      <a:cubicBezTo>
                        <a:pt x="173" y="1271"/>
                        <a:pt x="379" y="1443"/>
                        <a:pt x="654" y="1546"/>
                      </a:cubicBezTo>
                      <a:cubicBezTo>
                        <a:pt x="1067" y="1718"/>
                        <a:pt x="1548" y="1822"/>
                        <a:pt x="1995" y="1925"/>
                      </a:cubicBezTo>
                      <a:cubicBezTo>
                        <a:pt x="2347" y="1973"/>
                        <a:pt x="2698" y="1998"/>
                        <a:pt x="3049" y="1998"/>
                      </a:cubicBezTo>
                      <a:cubicBezTo>
                        <a:pt x="3454" y="1998"/>
                        <a:pt x="3860" y="1964"/>
                        <a:pt x="4265" y="1890"/>
                      </a:cubicBezTo>
                      <a:cubicBezTo>
                        <a:pt x="4472" y="1822"/>
                        <a:pt x="4678" y="1684"/>
                        <a:pt x="4781" y="1512"/>
                      </a:cubicBezTo>
                      <a:cubicBezTo>
                        <a:pt x="4884" y="1306"/>
                        <a:pt x="4884" y="1099"/>
                        <a:pt x="4816" y="893"/>
                      </a:cubicBezTo>
                      <a:cubicBezTo>
                        <a:pt x="4666" y="593"/>
                        <a:pt x="4360" y="398"/>
                        <a:pt x="4033" y="398"/>
                      </a:cubicBezTo>
                      <a:cubicBezTo>
                        <a:pt x="3985" y="398"/>
                        <a:pt x="3936" y="403"/>
                        <a:pt x="3887" y="412"/>
                      </a:cubicBezTo>
                      <a:cubicBezTo>
                        <a:pt x="3627" y="450"/>
                        <a:pt x="3367" y="470"/>
                        <a:pt x="3108" y="470"/>
                      </a:cubicBezTo>
                      <a:cubicBezTo>
                        <a:pt x="2444" y="470"/>
                        <a:pt x="1789" y="340"/>
                        <a:pt x="1170" y="68"/>
                      </a:cubicBezTo>
                      <a:cubicBezTo>
                        <a:pt x="1059" y="22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4"/>
                <p:cNvSpPr/>
                <p:nvPr/>
              </p:nvSpPr>
              <p:spPr>
                <a:xfrm>
                  <a:off x="5200250" y="4020375"/>
                  <a:ext cx="86025" cy="8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1" h="3440" extrusionOk="0">
                      <a:moveTo>
                        <a:pt x="1721" y="0"/>
                      </a:moveTo>
                      <a:cubicBezTo>
                        <a:pt x="792" y="0"/>
                        <a:pt x="1" y="757"/>
                        <a:pt x="1" y="1720"/>
                      </a:cubicBezTo>
                      <a:cubicBezTo>
                        <a:pt x="1" y="2648"/>
                        <a:pt x="792" y="3439"/>
                        <a:pt x="1721" y="3439"/>
                      </a:cubicBezTo>
                      <a:cubicBezTo>
                        <a:pt x="2683" y="3439"/>
                        <a:pt x="3440" y="2648"/>
                        <a:pt x="3440" y="1720"/>
                      </a:cubicBezTo>
                      <a:cubicBezTo>
                        <a:pt x="3440" y="757"/>
                        <a:pt x="2683" y="0"/>
                        <a:pt x="172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44"/>
                <p:cNvSpPr/>
                <p:nvPr/>
              </p:nvSpPr>
              <p:spPr>
                <a:xfrm>
                  <a:off x="5200250" y="4051325"/>
                  <a:ext cx="86025" cy="2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1" h="929" extrusionOk="0">
                      <a:moveTo>
                        <a:pt x="70" y="0"/>
                      </a:moveTo>
                      <a:cubicBezTo>
                        <a:pt x="1" y="310"/>
                        <a:pt x="1" y="619"/>
                        <a:pt x="70" y="929"/>
                      </a:cubicBezTo>
                      <a:cubicBezTo>
                        <a:pt x="620" y="654"/>
                        <a:pt x="1205" y="516"/>
                        <a:pt x="1824" y="482"/>
                      </a:cubicBezTo>
                      <a:cubicBezTo>
                        <a:pt x="2374" y="516"/>
                        <a:pt x="2890" y="654"/>
                        <a:pt x="3406" y="929"/>
                      </a:cubicBezTo>
                      <a:cubicBezTo>
                        <a:pt x="3406" y="757"/>
                        <a:pt x="3440" y="585"/>
                        <a:pt x="3440" y="413"/>
                      </a:cubicBezTo>
                      <a:cubicBezTo>
                        <a:pt x="3440" y="275"/>
                        <a:pt x="3406" y="138"/>
                        <a:pt x="34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44"/>
                <p:cNvSpPr/>
                <p:nvPr/>
              </p:nvSpPr>
              <p:spPr>
                <a:xfrm>
                  <a:off x="5228625" y="4051325"/>
                  <a:ext cx="39575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620" extrusionOk="0">
                      <a:moveTo>
                        <a:pt x="70" y="0"/>
                      </a:moveTo>
                      <a:cubicBezTo>
                        <a:pt x="35" y="103"/>
                        <a:pt x="35" y="172"/>
                        <a:pt x="1" y="275"/>
                      </a:cubicBezTo>
                      <a:cubicBezTo>
                        <a:pt x="1" y="379"/>
                        <a:pt x="1" y="447"/>
                        <a:pt x="1" y="550"/>
                      </a:cubicBezTo>
                      <a:cubicBezTo>
                        <a:pt x="242" y="516"/>
                        <a:pt x="448" y="482"/>
                        <a:pt x="689" y="482"/>
                      </a:cubicBezTo>
                      <a:cubicBezTo>
                        <a:pt x="964" y="482"/>
                        <a:pt x="1273" y="516"/>
                        <a:pt x="1548" y="619"/>
                      </a:cubicBezTo>
                      <a:cubicBezTo>
                        <a:pt x="1548" y="585"/>
                        <a:pt x="1548" y="516"/>
                        <a:pt x="1583" y="482"/>
                      </a:cubicBezTo>
                      <a:cubicBezTo>
                        <a:pt x="1583" y="310"/>
                        <a:pt x="1548" y="172"/>
                        <a:pt x="1514" y="0"/>
                      </a:cubicBezTo>
                      <a:close/>
                    </a:path>
                  </a:pathLst>
                </a:custGeom>
                <a:solidFill>
                  <a:srgbClr val="2A1C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44"/>
                <p:cNvSpPr/>
                <p:nvPr/>
              </p:nvSpPr>
              <p:spPr>
                <a:xfrm>
                  <a:off x="5184775" y="3986875"/>
                  <a:ext cx="122125" cy="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1994" extrusionOk="0">
                      <a:moveTo>
                        <a:pt x="4050" y="0"/>
                      </a:moveTo>
                      <a:cubicBezTo>
                        <a:pt x="3939" y="0"/>
                        <a:pt x="3826" y="22"/>
                        <a:pt x="3715" y="68"/>
                      </a:cubicBezTo>
                      <a:cubicBezTo>
                        <a:pt x="3096" y="340"/>
                        <a:pt x="2442" y="470"/>
                        <a:pt x="1790" y="470"/>
                      </a:cubicBezTo>
                      <a:cubicBezTo>
                        <a:pt x="1536" y="470"/>
                        <a:pt x="1283" y="450"/>
                        <a:pt x="1033" y="412"/>
                      </a:cubicBezTo>
                      <a:cubicBezTo>
                        <a:pt x="979" y="403"/>
                        <a:pt x="927" y="398"/>
                        <a:pt x="875" y="398"/>
                      </a:cubicBezTo>
                      <a:cubicBezTo>
                        <a:pt x="526" y="398"/>
                        <a:pt x="224" y="593"/>
                        <a:pt x="104" y="893"/>
                      </a:cubicBezTo>
                      <a:cubicBezTo>
                        <a:pt x="1" y="1099"/>
                        <a:pt x="35" y="1306"/>
                        <a:pt x="104" y="1512"/>
                      </a:cubicBezTo>
                      <a:cubicBezTo>
                        <a:pt x="242" y="1684"/>
                        <a:pt x="414" y="1822"/>
                        <a:pt x="654" y="1890"/>
                      </a:cubicBezTo>
                      <a:cubicBezTo>
                        <a:pt x="1015" y="1959"/>
                        <a:pt x="1385" y="1994"/>
                        <a:pt x="1759" y="1994"/>
                      </a:cubicBezTo>
                      <a:cubicBezTo>
                        <a:pt x="2133" y="1994"/>
                        <a:pt x="2511" y="1959"/>
                        <a:pt x="2890" y="1890"/>
                      </a:cubicBezTo>
                      <a:cubicBezTo>
                        <a:pt x="3371" y="1822"/>
                        <a:pt x="3818" y="1718"/>
                        <a:pt x="4265" y="1546"/>
                      </a:cubicBezTo>
                      <a:cubicBezTo>
                        <a:pt x="4506" y="1443"/>
                        <a:pt x="4713" y="1237"/>
                        <a:pt x="4816" y="996"/>
                      </a:cubicBezTo>
                      <a:cubicBezTo>
                        <a:pt x="4885" y="824"/>
                        <a:pt x="4885" y="618"/>
                        <a:pt x="4816" y="412"/>
                      </a:cubicBezTo>
                      <a:cubicBezTo>
                        <a:pt x="4639" y="160"/>
                        <a:pt x="4353" y="0"/>
                        <a:pt x="40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8" name="Google Shape;878;p44"/>
              <p:cNvSpPr/>
              <p:nvPr/>
            </p:nvSpPr>
            <p:spPr>
              <a:xfrm>
                <a:off x="5948375" y="3738575"/>
                <a:ext cx="33325" cy="59530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23812" extrusionOk="0">
                    <a:moveTo>
                      <a:pt x="0" y="23812"/>
                    </a:moveTo>
                    <a:cubicBezTo>
                      <a:pt x="64" y="21240"/>
                      <a:pt x="159" y="12351"/>
                      <a:pt x="381" y="8382"/>
                    </a:cubicBezTo>
                    <a:cubicBezTo>
                      <a:pt x="603" y="4413"/>
                      <a:pt x="1174" y="1397"/>
                      <a:pt x="1333" y="0"/>
                    </a:cubicBezTo>
                  </a:path>
                </a:pathLst>
              </a:cu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9" name="Google Shape;879;p44"/>
              <p:cNvSpPr/>
              <p:nvPr/>
            </p:nvSpPr>
            <p:spPr>
              <a:xfrm>
                <a:off x="7610475" y="3762375"/>
                <a:ext cx="57150" cy="57150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2860" extrusionOk="0">
                    <a:moveTo>
                      <a:pt x="2286" y="22860"/>
                    </a:moveTo>
                    <a:cubicBezTo>
                      <a:pt x="2032" y="20288"/>
                      <a:pt x="1143" y="11240"/>
                      <a:pt x="762" y="7430"/>
                    </a:cubicBezTo>
                    <a:cubicBezTo>
                      <a:pt x="381" y="3620"/>
                      <a:pt x="127" y="1238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pic>
        <p:nvPicPr>
          <p:cNvPr id="6146" name="Picture 2" descr="D:\PengumpulanTugas\Milestone\Streamlit-Backend-and-Frondend\frondend\422milliondiabe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4" y="284775"/>
            <a:ext cx="3792918" cy="37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41"/>
          <p:cNvGrpSpPr/>
          <p:nvPr/>
        </p:nvGrpSpPr>
        <p:grpSpPr>
          <a:xfrm>
            <a:off x="-114450" y="-16525"/>
            <a:ext cx="2899575" cy="5212075"/>
            <a:chOff x="-114450" y="-16525"/>
            <a:chExt cx="2899575" cy="5212075"/>
          </a:xfrm>
        </p:grpSpPr>
        <p:grpSp>
          <p:nvGrpSpPr>
            <p:cNvPr id="562" name="Google Shape;562;p41"/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563" name="Google Shape;563;p41"/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564" name="Google Shape;564;p41"/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8" h="42609" extrusionOk="0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41"/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8" h="28688" extrusionOk="0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41"/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0" h="55284" extrusionOk="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41"/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9" h="37865" extrusionOk="0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41"/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7191" extrusionOk="0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41"/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0" h="34184" extrusionOk="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41"/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0" h="33812" extrusionOk="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41"/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29921" extrusionOk="0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41"/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28756" extrusionOk="0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41"/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" h="26426" extrusionOk="0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41"/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6" h="15045" extrusionOk="0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41"/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94" h="10241" extrusionOk="0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41"/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4874" extrusionOk="0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41"/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4840" extrusionOk="0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41"/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5394" extrusionOk="0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41"/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5" h="42698" extrusionOk="0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41"/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7" h="20305" extrusionOk="0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41"/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15438" extrusionOk="0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41"/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0" h="64066" extrusionOk="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41"/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1" h="41100" extrusionOk="0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41"/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4" h="16533" extrusionOk="0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41"/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7" h="50604" extrusionOk="0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41"/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9776" extrusionOk="0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41"/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1" h="13510" extrusionOk="0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41"/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" h="4872" extrusionOk="0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41"/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3" h="2770" extrusionOk="0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41"/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7443" extrusionOk="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41"/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2" h="22091" extrusionOk="0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41"/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4" h="21242" extrusionOk="0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41"/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1" h="16458" extrusionOk="0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41"/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9" h="34826" extrusionOk="0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41"/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52" h="36494" extrusionOk="0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41"/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42" extrusionOk="0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41"/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29" extrusionOk="0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41"/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" h="6149" extrusionOk="0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41"/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5" h="8507" extrusionOk="0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41"/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771" extrusionOk="0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41"/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7" h="13211" extrusionOk="0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41"/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1709" extrusionOk="0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41"/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41"/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41"/>
                <p:cNvSpPr/>
                <p:nvPr/>
              </p:nvSpPr>
              <p:spPr>
                <a:xfrm>
                  <a:off x="466932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41"/>
                <p:cNvSpPr/>
                <p:nvPr/>
              </p:nvSpPr>
              <p:spPr>
                <a:xfrm>
                  <a:off x="466932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41"/>
                <p:cNvSpPr/>
                <p:nvPr/>
              </p:nvSpPr>
              <p:spPr>
                <a:xfrm>
                  <a:off x="4541750" y="3428725"/>
                  <a:ext cx="2837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" h="3971" extrusionOk="0">
                      <a:moveTo>
                        <a:pt x="567" y="1"/>
                      </a:moveTo>
                      <a:cubicBezTo>
                        <a:pt x="267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67" y="3970"/>
                        <a:pt x="567" y="3970"/>
                      </a:cubicBezTo>
                      <a:cubicBezTo>
                        <a:pt x="868" y="3970"/>
                        <a:pt x="1101" y="3703"/>
                        <a:pt x="1134" y="3403"/>
                      </a:cubicBezTo>
                      <a:lnTo>
                        <a:pt x="1134" y="534"/>
                      </a:lnTo>
                      <a:cubicBezTo>
                        <a:pt x="1134" y="234"/>
                        <a:pt x="86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41"/>
                <p:cNvSpPr/>
                <p:nvPr/>
              </p:nvSpPr>
              <p:spPr>
                <a:xfrm>
                  <a:off x="4570100" y="3517125"/>
                  <a:ext cx="99250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1135" extrusionOk="0">
                      <a:moveTo>
                        <a:pt x="534" y="1"/>
                      </a:moveTo>
                      <a:cubicBezTo>
                        <a:pt x="234" y="1"/>
                        <a:pt x="0" y="267"/>
                        <a:pt x="0" y="568"/>
                      </a:cubicBezTo>
                      <a:cubicBezTo>
                        <a:pt x="0" y="868"/>
                        <a:pt x="234" y="1135"/>
                        <a:pt x="534" y="1135"/>
                      </a:cubicBezTo>
                      <a:lnTo>
                        <a:pt x="3403" y="1135"/>
                      </a:lnTo>
                      <a:cubicBezTo>
                        <a:pt x="3703" y="1135"/>
                        <a:pt x="3970" y="868"/>
                        <a:pt x="3970" y="568"/>
                      </a:cubicBezTo>
                      <a:cubicBezTo>
                        <a:pt x="3970" y="267"/>
                        <a:pt x="3703" y="1"/>
                        <a:pt x="3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41"/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41"/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41"/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41"/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41"/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41"/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41"/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12543" extrusionOk="0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41"/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1069" fill="none" extrusionOk="0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41"/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4104" fill="none" extrusionOk="0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8" name="Google Shape;618;p41"/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39073" extrusionOk="0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9" name="Google Shape;619;p41"/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23812" extrusionOk="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20" name="Google Shape;620;p41"/>
            <p:cNvSpPr/>
            <p:nvPr/>
          </p:nvSpPr>
          <p:spPr>
            <a:xfrm>
              <a:off x="2093127" y="704844"/>
              <a:ext cx="195250" cy="452450"/>
            </a:xfrm>
            <a:custGeom>
              <a:avLst/>
              <a:gdLst/>
              <a:ahLst/>
              <a:cxnLst/>
              <a:rect l="l" t="t" r="r" b="b"/>
              <a:pathLst>
                <a:path w="7810" h="18098" extrusionOk="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1" name="Google Shape;621;p41"/>
            <p:cNvSpPr/>
            <p:nvPr/>
          </p:nvSpPr>
          <p:spPr>
            <a:xfrm>
              <a:off x="1224994" y="1121575"/>
              <a:ext cx="718100" cy="655325"/>
            </a:xfrm>
            <a:custGeom>
              <a:avLst/>
              <a:gdLst/>
              <a:ahLst/>
              <a:cxnLst/>
              <a:rect l="l" t="t" r="r" b="b"/>
              <a:pathLst>
                <a:path w="28724" h="26213" extrusionOk="0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4" name="Google Shape;624;p41"/>
          <p:cNvSpPr/>
          <p:nvPr/>
        </p:nvSpPr>
        <p:spPr>
          <a:xfrm>
            <a:off x="930925" y="26437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41"/>
          <p:cNvGrpSpPr/>
          <p:nvPr/>
        </p:nvGrpSpPr>
        <p:grpSpPr>
          <a:xfrm rot="7909942">
            <a:off x="6154509" y="4463989"/>
            <a:ext cx="602476" cy="353013"/>
            <a:chOff x="-1131628" y="1250953"/>
            <a:chExt cx="695437" cy="407447"/>
          </a:xfrm>
        </p:grpSpPr>
        <p:sp>
          <p:nvSpPr>
            <p:cNvPr id="626" name="Google Shape;626;p4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9" name="Google Shape;629;p41"/>
          <p:cNvSpPr/>
          <p:nvPr/>
        </p:nvSpPr>
        <p:spPr>
          <a:xfrm>
            <a:off x="3056025" y="43387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41"/>
          <p:cNvGrpSpPr/>
          <p:nvPr/>
        </p:nvGrpSpPr>
        <p:grpSpPr>
          <a:xfrm rot="-7140317">
            <a:off x="5046149" y="527730"/>
            <a:ext cx="643533" cy="377037"/>
            <a:chOff x="-1131628" y="1250953"/>
            <a:chExt cx="695437" cy="407447"/>
          </a:xfrm>
        </p:grpSpPr>
        <p:sp>
          <p:nvSpPr>
            <p:cNvPr id="631" name="Google Shape;631;p4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656;p43"/>
          <p:cNvSpPr txBox="1">
            <a:spLocks/>
          </p:cNvSpPr>
          <p:nvPr/>
        </p:nvSpPr>
        <p:spPr>
          <a:xfrm>
            <a:off x="6000374" y="428657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dirty="0" smtClean="0">
                <a:solidFill>
                  <a:srgbClr val="FF0000"/>
                </a:solidFill>
                <a:latin typeface="Bungee" panose="020B0604020202020204" charset="0"/>
              </a:rPr>
              <a:t>02</a:t>
            </a:r>
            <a:endParaRPr lang="en" sz="6000" dirty="0">
              <a:solidFill>
                <a:srgbClr val="FF0000"/>
              </a:solidFill>
              <a:latin typeface="Bungee" panose="020B0604020202020204" charset="0"/>
            </a:endParaRPr>
          </a:p>
        </p:txBody>
      </p:sp>
      <p:sp>
        <p:nvSpPr>
          <p:cNvPr id="76" name="Google Shape;655;p43"/>
          <p:cNvSpPr txBox="1">
            <a:spLocks/>
          </p:cNvSpPr>
          <p:nvPr/>
        </p:nvSpPr>
        <p:spPr>
          <a:xfrm>
            <a:off x="3426880" y="1457575"/>
            <a:ext cx="6182186" cy="14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11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5400" dirty="0" smtClean="0"/>
              <a:t>DATASET</a:t>
            </a:r>
          </a:p>
          <a:p>
            <a:pPr algn="l"/>
            <a:r>
              <a:rPr lang="en-US" sz="5400" dirty="0" smtClean="0">
                <a:solidFill>
                  <a:schemeClr val="dk2"/>
                </a:solidFill>
              </a:rPr>
              <a:t>Information</a:t>
            </a:r>
            <a:endParaRPr lang="en-US" sz="5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1"/>
          <p:cNvSpPr txBox="1">
            <a:spLocks noGrp="1"/>
          </p:cNvSpPr>
          <p:nvPr>
            <p:ph type="title"/>
          </p:nvPr>
        </p:nvSpPr>
        <p:spPr>
          <a:xfrm>
            <a:off x="713225" y="57150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Bahnschrift" panose="020B0502040204020203" pitchFamily="34" charset="0"/>
              </a:rPr>
              <a:t>Diabetes diagnostics for women aged at least 21 years of Indian Pima descent</a:t>
            </a:r>
          </a:p>
        </p:txBody>
      </p:sp>
      <p:sp>
        <p:nvSpPr>
          <p:cNvPr id="1228" name="Google Shape;1228;p51"/>
          <p:cNvSpPr txBox="1"/>
          <p:nvPr/>
        </p:nvSpPr>
        <p:spPr>
          <a:xfrm>
            <a:off x="76200" y="4231350"/>
            <a:ext cx="1695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Number of times pregnant</a:t>
            </a:r>
            <a:endParaRPr sz="1200" dirty="0">
              <a:solidFill>
                <a:srgbClr val="FDFBEB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35" name="Google Shape;1235;p51"/>
          <p:cNvSpPr txBox="1"/>
          <p:nvPr/>
        </p:nvSpPr>
        <p:spPr>
          <a:xfrm>
            <a:off x="-76200" y="4019550"/>
            <a:ext cx="2112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Pregnancies</a:t>
            </a:r>
            <a:endParaRPr sz="18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36" name="Google Shape;1236;p51"/>
          <p:cNvSpPr/>
          <p:nvPr/>
        </p:nvSpPr>
        <p:spPr>
          <a:xfrm>
            <a:off x="2448025" y="3898950"/>
            <a:ext cx="736800" cy="73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51"/>
          <p:cNvSpPr/>
          <p:nvPr/>
        </p:nvSpPr>
        <p:spPr>
          <a:xfrm>
            <a:off x="3153813" y="3100584"/>
            <a:ext cx="736800" cy="73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51"/>
          <p:cNvSpPr/>
          <p:nvPr/>
        </p:nvSpPr>
        <p:spPr>
          <a:xfrm>
            <a:off x="4202500" y="2819188"/>
            <a:ext cx="736800" cy="73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51"/>
          <p:cNvSpPr/>
          <p:nvPr/>
        </p:nvSpPr>
        <p:spPr>
          <a:xfrm>
            <a:off x="5256600" y="3148188"/>
            <a:ext cx="736800" cy="73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51"/>
          <p:cNvSpPr/>
          <p:nvPr/>
        </p:nvSpPr>
        <p:spPr>
          <a:xfrm>
            <a:off x="5956050" y="3968550"/>
            <a:ext cx="736800" cy="73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1" name="Google Shape;1241;p51"/>
          <p:cNvGrpSpPr/>
          <p:nvPr/>
        </p:nvGrpSpPr>
        <p:grpSpPr>
          <a:xfrm>
            <a:off x="2325513" y="3162400"/>
            <a:ext cx="4488600" cy="4488600"/>
            <a:chOff x="2325513" y="3162400"/>
            <a:chExt cx="4488600" cy="4488600"/>
          </a:xfrm>
        </p:grpSpPr>
        <p:sp>
          <p:nvSpPr>
            <p:cNvPr id="1242" name="Google Shape;1242;p51"/>
            <p:cNvSpPr/>
            <p:nvPr/>
          </p:nvSpPr>
          <p:spPr>
            <a:xfrm>
              <a:off x="2325513" y="3162400"/>
              <a:ext cx="4488600" cy="4488600"/>
            </a:xfrm>
            <a:prstGeom prst="pie">
              <a:avLst>
                <a:gd name="adj1" fmla="val 10779880"/>
                <a:gd name="adj2" fmla="val 2158125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3" name="Google Shape;1243;p51"/>
            <p:cNvGrpSpPr/>
            <p:nvPr/>
          </p:nvGrpSpPr>
          <p:grpSpPr>
            <a:xfrm flipH="1">
              <a:off x="4294092" y="3795329"/>
              <a:ext cx="586261" cy="1870712"/>
              <a:chOff x="1457617" y="885542"/>
              <a:chExt cx="489162" cy="1561008"/>
            </a:xfrm>
          </p:grpSpPr>
          <p:sp>
            <p:nvSpPr>
              <p:cNvPr id="1244" name="Google Shape;1244;p51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49607" extrusionOk="0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rgbClr val="F6B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12810" extrusionOk="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1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3838" extrusionOk="0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1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1668" extrusionOk="0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rgbClr val="F08F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8" name="Google Shape;1248;p51"/>
          <p:cNvGrpSpPr/>
          <p:nvPr/>
        </p:nvGrpSpPr>
        <p:grpSpPr>
          <a:xfrm>
            <a:off x="2245337" y="3014447"/>
            <a:ext cx="802663" cy="1464199"/>
            <a:chOff x="2821500" y="1760250"/>
            <a:chExt cx="1071141" cy="2076240"/>
          </a:xfrm>
        </p:grpSpPr>
        <p:grpSp>
          <p:nvGrpSpPr>
            <p:cNvPr id="1249" name="Google Shape;1249;p51"/>
            <p:cNvGrpSpPr/>
            <p:nvPr/>
          </p:nvGrpSpPr>
          <p:grpSpPr>
            <a:xfrm>
              <a:off x="3151952" y="3095858"/>
              <a:ext cx="740689" cy="740632"/>
              <a:chOff x="3146882" y="3093395"/>
              <a:chExt cx="781153" cy="782082"/>
            </a:xfrm>
          </p:grpSpPr>
          <p:grpSp>
            <p:nvGrpSpPr>
              <p:cNvPr id="1250" name="Google Shape;1250;p51"/>
              <p:cNvGrpSpPr/>
              <p:nvPr/>
            </p:nvGrpSpPr>
            <p:grpSpPr>
              <a:xfrm>
                <a:off x="3146882" y="3093395"/>
                <a:ext cx="781153" cy="781170"/>
                <a:chOff x="1677700" y="3473525"/>
                <a:chExt cx="1165900" cy="1165925"/>
              </a:xfrm>
            </p:grpSpPr>
            <p:sp>
              <p:nvSpPr>
                <p:cNvPr id="1251" name="Google Shape;1251;p51"/>
                <p:cNvSpPr/>
                <p:nvPr/>
              </p:nvSpPr>
              <p:spPr>
                <a:xfrm>
                  <a:off x="1677700" y="3473525"/>
                  <a:ext cx="1165900" cy="116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36" h="46637" extrusionOk="0">
                      <a:moveTo>
                        <a:pt x="23318" y="1"/>
                      </a:moveTo>
                      <a:cubicBezTo>
                        <a:pt x="10455" y="1"/>
                        <a:pt x="0" y="10456"/>
                        <a:pt x="0" y="23319"/>
                      </a:cubicBezTo>
                      <a:cubicBezTo>
                        <a:pt x="0" y="36181"/>
                        <a:pt x="10455" y="46636"/>
                        <a:pt x="23318" y="46636"/>
                      </a:cubicBezTo>
                      <a:cubicBezTo>
                        <a:pt x="36180" y="46636"/>
                        <a:pt x="46635" y="36181"/>
                        <a:pt x="46635" y="23319"/>
                      </a:cubicBezTo>
                      <a:cubicBezTo>
                        <a:pt x="46635" y="10456"/>
                        <a:pt x="36180" y="1"/>
                        <a:pt x="23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51"/>
                <p:cNvSpPr/>
                <p:nvPr/>
              </p:nvSpPr>
              <p:spPr>
                <a:xfrm>
                  <a:off x="2001832" y="4181147"/>
                  <a:ext cx="518475" cy="39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39" h="33533" extrusionOk="0">
                      <a:moveTo>
                        <a:pt x="5778" y="0"/>
                      </a:moveTo>
                      <a:cubicBezTo>
                        <a:pt x="4025" y="0"/>
                        <a:pt x="2408" y="482"/>
                        <a:pt x="1" y="1342"/>
                      </a:cubicBezTo>
                      <a:lnTo>
                        <a:pt x="1" y="33533"/>
                      </a:lnTo>
                      <a:lnTo>
                        <a:pt x="20739" y="33533"/>
                      </a:lnTo>
                      <a:lnTo>
                        <a:pt x="20739" y="1410"/>
                      </a:lnTo>
                      <a:cubicBezTo>
                        <a:pt x="18331" y="516"/>
                        <a:pt x="16646" y="0"/>
                        <a:pt x="148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51"/>
                <p:cNvSpPr/>
                <p:nvPr/>
              </p:nvSpPr>
              <p:spPr>
                <a:xfrm>
                  <a:off x="2180675" y="4037550"/>
                  <a:ext cx="148750" cy="2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0" h="9700" extrusionOk="0">
                      <a:moveTo>
                        <a:pt x="0" y="1"/>
                      </a:moveTo>
                      <a:lnTo>
                        <a:pt x="0" y="6742"/>
                      </a:lnTo>
                      <a:cubicBezTo>
                        <a:pt x="0" y="8358"/>
                        <a:pt x="1307" y="9699"/>
                        <a:pt x="2958" y="9699"/>
                      </a:cubicBezTo>
                      <a:cubicBezTo>
                        <a:pt x="4609" y="9699"/>
                        <a:pt x="5916" y="8358"/>
                        <a:pt x="5950" y="6742"/>
                      </a:cubicBezTo>
                      <a:lnTo>
                        <a:pt x="5950" y="1"/>
                      </a:lnTo>
                      <a:close/>
                    </a:path>
                  </a:pathLst>
                </a:custGeom>
                <a:solidFill>
                  <a:srgbClr val="FE91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51"/>
                <p:cNvSpPr/>
                <p:nvPr/>
              </p:nvSpPr>
              <p:spPr>
                <a:xfrm>
                  <a:off x="2117050" y="3799400"/>
                  <a:ext cx="313850" cy="3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4" h="14790" extrusionOk="0">
                      <a:moveTo>
                        <a:pt x="12519" y="0"/>
                      </a:moveTo>
                      <a:lnTo>
                        <a:pt x="0" y="35"/>
                      </a:lnTo>
                      <a:lnTo>
                        <a:pt x="35" y="8564"/>
                      </a:lnTo>
                      <a:cubicBezTo>
                        <a:pt x="35" y="11982"/>
                        <a:pt x="2821" y="14789"/>
                        <a:pt x="6265" y="14789"/>
                      </a:cubicBezTo>
                      <a:cubicBezTo>
                        <a:pt x="6286" y="14789"/>
                        <a:pt x="6307" y="14789"/>
                        <a:pt x="6328" y="14789"/>
                      </a:cubicBezTo>
                      <a:cubicBezTo>
                        <a:pt x="9767" y="14789"/>
                        <a:pt x="12553" y="11969"/>
                        <a:pt x="12553" y="8530"/>
                      </a:cubicBezTo>
                      <a:lnTo>
                        <a:pt x="1251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51"/>
                <p:cNvSpPr/>
                <p:nvPr/>
              </p:nvSpPr>
              <p:spPr>
                <a:xfrm>
                  <a:off x="2078350" y="3675575"/>
                  <a:ext cx="348250" cy="26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0" h="10457" extrusionOk="0">
                      <a:moveTo>
                        <a:pt x="5813" y="1"/>
                      </a:moveTo>
                      <a:cubicBezTo>
                        <a:pt x="2580" y="1"/>
                        <a:pt x="1" y="2649"/>
                        <a:pt x="1" y="5848"/>
                      </a:cubicBezTo>
                      <a:lnTo>
                        <a:pt x="35" y="10456"/>
                      </a:lnTo>
                      <a:lnTo>
                        <a:pt x="2167" y="10456"/>
                      </a:lnTo>
                      <a:lnTo>
                        <a:pt x="2133" y="7464"/>
                      </a:lnTo>
                      <a:cubicBezTo>
                        <a:pt x="2133" y="6501"/>
                        <a:pt x="2924" y="5744"/>
                        <a:pt x="3852" y="5744"/>
                      </a:cubicBezTo>
                      <a:lnTo>
                        <a:pt x="12897" y="5710"/>
                      </a:lnTo>
                      <a:cubicBezTo>
                        <a:pt x="13482" y="5676"/>
                        <a:pt x="13929" y="5194"/>
                        <a:pt x="13929" y="4644"/>
                      </a:cubicBezTo>
                      <a:cubicBezTo>
                        <a:pt x="13895" y="4059"/>
                        <a:pt x="13413" y="3612"/>
                        <a:pt x="12829" y="3612"/>
                      </a:cubicBezTo>
                      <a:lnTo>
                        <a:pt x="725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51"/>
                <p:cNvSpPr/>
                <p:nvPr/>
              </p:nvSpPr>
              <p:spPr>
                <a:xfrm>
                  <a:off x="2060300" y="3893975"/>
                  <a:ext cx="116950" cy="11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4678" extrusionOk="0">
                      <a:moveTo>
                        <a:pt x="2339" y="0"/>
                      </a:moveTo>
                      <a:cubicBezTo>
                        <a:pt x="1032" y="35"/>
                        <a:pt x="0" y="1067"/>
                        <a:pt x="0" y="2339"/>
                      </a:cubicBezTo>
                      <a:cubicBezTo>
                        <a:pt x="0" y="3646"/>
                        <a:pt x="1066" y="4678"/>
                        <a:pt x="2339" y="4678"/>
                      </a:cubicBezTo>
                      <a:cubicBezTo>
                        <a:pt x="3646" y="4678"/>
                        <a:pt x="4678" y="3612"/>
                        <a:pt x="4678" y="2339"/>
                      </a:cubicBezTo>
                      <a:cubicBezTo>
                        <a:pt x="4643" y="1032"/>
                        <a:pt x="3611" y="0"/>
                        <a:pt x="23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51"/>
                <p:cNvSpPr/>
                <p:nvPr/>
              </p:nvSpPr>
              <p:spPr>
                <a:xfrm>
                  <a:off x="2072325" y="3918050"/>
                  <a:ext cx="46450" cy="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2752" fill="none" extrusionOk="0">
                      <a:moveTo>
                        <a:pt x="1858" y="2752"/>
                      </a:moveTo>
                      <a:cubicBezTo>
                        <a:pt x="1" y="2752"/>
                        <a:pt x="1" y="0"/>
                        <a:pt x="1858" y="0"/>
                      </a:cubicBezTo>
                    </a:path>
                  </a:pathLst>
                </a:custGeom>
                <a:noFill/>
                <a:ln w="77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51"/>
                <p:cNvSpPr/>
                <p:nvPr/>
              </p:nvSpPr>
              <p:spPr>
                <a:xfrm>
                  <a:off x="2166050" y="3673875"/>
                  <a:ext cx="355125" cy="14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5" h="5813" extrusionOk="0">
                      <a:moveTo>
                        <a:pt x="14170" y="0"/>
                      </a:moveTo>
                      <a:lnTo>
                        <a:pt x="3337" y="69"/>
                      </a:lnTo>
                      <a:cubicBezTo>
                        <a:pt x="1479" y="69"/>
                        <a:pt x="1" y="1582"/>
                        <a:pt x="35" y="3405"/>
                      </a:cubicBezTo>
                      <a:lnTo>
                        <a:pt x="35" y="5812"/>
                      </a:lnTo>
                      <a:lnTo>
                        <a:pt x="9389" y="5744"/>
                      </a:lnTo>
                      <a:cubicBezTo>
                        <a:pt x="12072" y="5709"/>
                        <a:pt x="14204" y="3543"/>
                        <a:pt x="14204" y="860"/>
                      </a:cubicBezTo>
                      <a:lnTo>
                        <a:pt x="1417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51"/>
                <p:cNvSpPr/>
                <p:nvPr/>
              </p:nvSpPr>
              <p:spPr>
                <a:xfrm>
                  <a:off x="2194425" y="3581875"/>
                  <a:ext cx="285475" cy="20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9" h="8117" extrusionOk="0">
                      <a:moveTo>
                        <a:pt x="10456" y="0"/>
                      </a:moveTo>
                      <a:lnTo>
                        <a:pt x="1720" y="3577"/>
                      </a:lnTo>
                      <a:cubicBezTo>
                        <a:pt x="551" y="4058"/>
                        <a:pt x="0" y="5400"/>
                        <a:pt x="482" y="6569"/>
                      </a:cubicBezTo>
                      <a:lnTo>
                        <a:pt x="1101" y="8117"/>
                      </a:lnTo>
                      <a:lnTo>
                        <a:pt x="8874" y="4953"/>
                      </a:lnTo>
                      <a:cubicBezTo>
                        <a:pt x="10593" y="4265"/>
                        <a:pt x="11418" y="2304"/>
                        <a:pt x="10696" y="585"/>
                      </a:cubicBezTo>
                      <a:lnTo>
                        <a:pt x="104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51"/>
                <p:cNvSpPr/>
                <p:nvPr/>
              </p:nvSpPr>
              <p:spPr>
                <a:xfrm>
                  <a:off x="2272675" y="3912025"/>
                  <a:ext cx="26675" cy="1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" h="4472" fill="none" extrusionOk="0">
                      <a:moveTo>
                        <a:pt x="860" y="1"/>
                      </a:moveTo>
                      <a:lnTo>
                        <a:pt x="1066" y="3853"/>
                      </a:lnTo>
                      <a:lnTo>
                        <a:pt x="0" y="4472"/>
                      </a:lnTo>
                    </a:path>
                  </a:pathLst>
                </a:custGeom>
                <a:noFill/>
                <a:ln w="77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51"/>
                <p:cNvSpPr/>
                <p:nvPr/>
              </p:nvSpPr>
              <p:spPr>
                <a:xfrm>
                  <a:off x="1698325" y="3731125"/>
                  <a:ext cx="458300" cy="56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32" h="22507" extrusionOk="0">
                      <a:moveTo>
                        <a:pt x="17038" y="1"/>
                      </a:moveTo>
                      <a:cubicBezTo>
                        <a:pt x="16953" y="1"/>
                        <a:pt x="16859" y="33"/>
                        <a:pt x="16784" y="83"/>
                      </a:cubicBezTo>
                      <a:cubicBezTo>
                        <a:pt x="15855" y="633"/>
                        <a:pt x="14995" y="1287"/>
                        <a:pt x="14204" y="2044"/>
                      </a:cubicBezTo>
                      <a:lnTo>
                        <a:pt x="14170" y="2078"/>
                      </a:lnTo>
                      <a:lnTo>
                        <a:pt x="13895" y="2353"/>
                      </a:lnTo>
                      <a:lnTo>
                        <a:pt x="13826" y="2422"/>
                      </a:lnTo>
                      <a:lnTo>
                        <a:pt x="13791" y="2456"/>
                      </a:lnTo>
                      <a:cubicBezTo>
                        <a:pt x="13516" y="2731"/>
                        <a:pt x="13241" y="3006"/>
                        <a:pt x="13000" y="3316"/>
                      </a:cubicBezTo>
                      <a:cubicBezTo>
                        <a:pt x="13172" y="2972"/>
                        <a:pt x="13344" y="2628"/>
                        <a:pt x="13516" y="2284"/>
                      </a:cubicBezTo>
                      <a:cubicBezTo>
                        <a:pt x="13654" y="2044"/>
                        <a:pt x="13620" y="1734"/>
                        <a:pt x="13448" y="1528"/>
                      </a:cubicBezTo>
                      <a:cubicBezTo>
                        <a:pt x="13344" y="1459"/>
                        <a:pt x="13241" y="1459"/>
                        <a:pt x="13172" y="1459"/>
                      </a:cubicBezTo>
                      <a:cubicBezTo>
                        <a:pt x="13000" y="1528"/>
                        <a:pt x="12863" y="1631"/>
                        <a:pt x="12794" y="1768"/>
                      </a:cubicBezTo>
                      <a:cubicBezTo>
                        <a:pt x="12072" y="3075"/>
                        <a:pt x="11522" y="4485"/>
                        <a:pt x="11178" y="5895"/>
                      </a:cubicBezTo>
                      <a:lnTo>
                        <a:pt x="10937" y="5895"/>
                      </a:lnTo>
                      <a:cubicBezTo>
                        <a:pt x="9183" y="6102"/>
                        <a:pt x="7463" y="6514"/>
                        <a:pt x="5813" y="7168"/>
                      </a:cubicBezTo>
                      <a:cubicBezTo>
                        <a:pt x="2064" y="8681"/>
                        <a:pt x="0" y="11329"/>
                        <a:pt x="0" y="14631"/>
                      </a:cubicBezTo>
                      <a:cubicBezTo>
                        <a:pt x="35" y="16110"/>
                        <a:pt x="654" y="17554"/>
                        <a:pt x="1720" y="18586"/>
                      </a:cubicBezTo>
                      <a:cubicBezTo>
                        <a:pt x="5503" y="22335"/>
                        <a:pt x="15064" y="22507"/>
                        <a:pt x="16887" y="22507"/>
                      </a:cubicBezTo>
                      <a:lnTo>
                        <a:pt x="17059" y="22507"/>
                      </a:lnTo>
                      <a:lnTo>
                        <a:pt x="17024" y="18242"/>
                      </a:lnTo>
                      <a:cubicBezTo>
                        <a:pt x="16938" y="18243"/>
                        <a:pt x="16849" y="18243"/>
                        <a:pt x="16759" y="18243"/>
                      </a:cubicBezTo>
                      <a:cubicBezTo>
                        <a:pt x="13036" y="18243"/>
                        <a:pt x="6693" y="17541"/>
                        <a:pt x="4712" y="15560"/>
                      </a:cubicBezTo>
                      <a:cubicBezTo>
                        <a:pt x="4437" y="15319"/>
                        <a:pt x="4299" y="14975"/>
                        <a:pt x="4299" y="14631"/>
                      </a:cubicBezTo>
                      <a:cubicBezTo>
                        <a:pt x="4299" y="12808"/>
                        <a:pt x="6328" y="11020"/>
                        <a:pt x="7739" y="10229"/>
                      </a:cubicBezTo>
                      <a:cubicBezTo>
                        <a:pt x="11659" y="8028"/>
                        <a:pt x="13310" y="9610"/>
                        <a:pt x="15030" y="6962"/>
                      </a:cubicBezTo>
                      <a:cubicBezTo>
                        <a:pt x="15339" y="6514"/>
                        <a:pt x="15683" y="6067"/>
                        <a:pt x="16027" y="5620"/>
                      </a:cubicBezTo>
                      <a:cubicBezTo>
                        <a:pt x="16612" y="4932"/>
                        <a:pt x="17231" y="4313"/>
                        <a:pt x="17953" y="3763"/>
                      </a:cubicBezTo>
                      <a:cubicBezTo>
                        <a:pt x="18090" y="3660"/>
                        <a:pt x="18159" y="3454"/>
                        <a:pt x="18090" y="3282"/>
                      </a:cubicBezTo>
                      <a:cubicBezTo>
                        <a:pt x="18024" y="3148"/>
                        <a:pt x="17886" y="3072"/>
                        <a:pt x="17750" y="3072"/>
                      </a:cubicBezTo>
                      <a:cubicBezTo>
                        <a:pt x="17675" y="3072"/>
                        <a:pt x="17601" y="3095"/>
                        <a:pt x="17540" y="3144"/>
                      </a:cubicBezTo>
                      <a:cubicBezTo>
                        <a:pt x="16956" y="3591"/>
                        <a:pt x="16440" y="4038"/>
                        <a:pt x="15958" y="4554"/>
                      </a:cubicBezTo>
                      <a:lnTo>
                        <a:pt x="15889" y="4485"/>
                      </a:lnTo>
                      <a:cubicBezTo>
                        <a:pt x="16543" y="3798"/>
                        <a:pt x="17265" y="3178"/>
                        <a:pt x="18056" y="2663"/>
                      </a:cubicBezTo>
                      <a:cubicBezTo>
                        <a:pt x="18262" y="2525"/>
                        <a:pt x="18331" y="2250"/>
                        <a:pt x="18228" y="2044"/>
                      </a:cubicBezTo>
                      <a:cubicBezTo>
                        <a:pt x="18159" y="1940"/>
                        <a:pt x="18056" y="1872"/>
                        <a:pt x="17953" y="1837"/>
                      </a:cubicBezTo>
                      <a:cubicBezTo>
                        <a:pt x="17910" y="1823"/>
                        <a:pt x="17862" y="1815"/>
                        <a:pt x="17812" y="1815"/>
                      </a:cubicBezTo>
                      <a:cubicBezTo>
                        <a:pt x="17742" y="1815"/>
                        <a:pt x="17669" y="1831"/>
                        <a:pt x="17609" y="1872"/>
                      </a:cubicBezTo>
                      <a:cubicBezTo>
                        <a:pt x="16784" y="2422"/>
                        <a:pt x="16027" y="3075"/>
                        <a:pt x="15339" y="3763"/>
                      </a:cubicBezTo>
                      <a:lnTo>
                        <a:pt x="15270" y="3694"/>
                      </a:lnTo>
                      <a:cubicBezTo>
                        <a:pt x="15958" y="2972"/>
                        <a:pt x="16749" y="2353"/>
                        <a:pt x="17575" y="1803"/>
                      </a:cubicBezTo>
                      <a:cubicBezTo>
                        <a:pt x="17781" y="1665"/>
                        <a:pt x="17884" y="1390"/>
                        <a:pt x="17781" y="1149"/>
                      </a:cubicBezTo>
                      <a:cubicBezTo>
                        <a:pt x="17712" y="1046"/>
                        <a:pt x="17643" y="977"/>
                        <a:pt x="17540" y="943"/>
                      </a:cubicBezTo>
                      <a:cubicBezTo>
                        <a:pt x="17500" y="933"/>
                        <a:pt x="17460" y="929"/>
                        <a:pt x="17420" y="929"/>
                      </a:cubicBezTo>
                      <a:cubicBezTo>
                        <a:pt x="17325" y="929"/>
                        <a:pt x="17235" y="953"/>
                        <a:pt x="17162" y="977"/>
                      </a:cubicBezTo>
                      <a:cubicBezTo>
                        <a:pt x="16302" y="1562"/>
                        <a:pt x="15511" y="2215"/>
                        <a:pt x="14754" y="2938"/>
                      </a:cubicBezTo>
                      <a:lnTo>
                        <a:pt x="14686" y="2835"/>
                      </a:lnTo>
                      <a:cubicBezTo>
                        <a:pt x="15442" y="2112"/>
                        <a:pt x="16268" y="1459"/>
                        <a:pt x="17162" y="909"/>
                      </a:cubicBezTo>
                      <a:cubicBezTo>
                        <a:pt x="17368" y="737"/>
                        <a:pt x="17437" y="496"/>
                        <a:pt x="17368" y="255"/>
                      </a:cubicBezTo>
                      <a:cubicBezTo>
                        <a:pt x="17334" y="152"/>
                        <a:pt x="17231" y="49"/>
                        <a:pt x="17127" y="14"/>
                      </a:cubicBezTo>
                      <a:cubicBezTo>
                        <a:pt x="17100" y="5"/>
                        <a:pt x="17070" y="1"/>
                        <a:pt x="1703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51"/>
                <p:cNvSpPr/>
                <p:nvPr/>
              </p:nvSpPr>
              <p:spPr>
                <a:xfrm>
                  <a:off x="1886625" y="4155350"/>
                  <a:ext cx="288050" cy="21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2" h="8771" extrusionOk="0">
                      <a:moveTo>
                        <a:pt x="0" y="1"/>
                      </a:moveTo>
                      <a:lnTo>
                        <a:pt x="0" y="7739"/>
                      </a:lnTo>
                      <a:cubicBezTo>
                        <a:pt x="3818" y="8358"/>
                        <a:pt x="7670" y="8702"/>
                        <a:pt x="11521" y="8771"/>
                      </a:cubicBezTo>
                      <a:lnTo>
                        <a:pt x="10455" y="103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51"/>
                <p:cNvSpPr/>
                <p:nvPr/>
              </p:nvSpPr>
              <p:spPr>
                <a:xfrm>
                  <a:off x="2362075" y="3730900"/>
                  <a:ext cx="458300" cy="56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32" h="22516" extrusionOk="0">
                      <a:moveTo>
                        <a:pt x="1339" y="1"/>
                      </a:moveTo>
                      <a:cubicBezTo>
                        <a:pt x="1284" y="1"/>
                        <a:pt x="1227" y="9"/>
                        <a:pt x="1170" y="23"/>
                      </a:cubicBezTo>
                      <a:cubicBezTo>
                        <a:pt x="1067" y="58"/>
                        <a:pt x="998" y="127"/>
                        <a:pt x="964" y="230"/>
                      </a:cubicBezTo>
                      <a:cubicBezTo>
                        <a:pt x="861" y="505"/>
                        <a:pt x="964" y="780"/>
                        <a:pt x="1205" y="883"/>
                      </a:cubicBezTo>
                      <a:cubicBezTo>
                        <a:pt x="2064" y="1468"/>
                        <a:pt x="2890" y="2121"/>
                        <a:pt x="3646" y="2844"/>
                      </a:cubicBezTo>
                      <a:lnTo>
                        <a:pt x="3578" y="2947"/>
                      </a:lnTo>
                      <a:cubicBezTo>
                        <a:pt x="2855" y="2224"/>
                        <a:pt x="2030" y="1571"/>
                        <a:pt x="1170" y="986"/>
                      </a:cubicBezTo>
                      <a:cubicBezTo>
                        <a:pt x="1097" y="962"/>
                        <a:pt x="1007" y="938"/>
                        <a:pt x="924" y="938"/>
                      </a:cubicBezTo>
                      <a:cubicBezTo>
                        <a:pt x="890" y="938"/>
                        <a:pt x="856" y="942"/>
                        <a:pt x="826" y="952"/>
                      </a:cubicBezTo>
                      <a:cubicBezTo>
                        <a:pt x="689" y="986"/>
                        <a:pt x="620" y="1055"/>
                        <a:pt x="551" y="1158"/>
                      </a:cubicBezTo>
                      <a:cubicBezTo>
                        <a:pt x="482" y="1399"/>
                        <a:pt x="551" y="1674"/>
                        <a:pt x="757" y="1812"/>
                      </a:cubicBezTo>
                      <a:cubicBezTo>
                        <a:pt x="1583" y="2362"/>
                        <a:pt x="2374" y="2981"/>
                        <a:pt x="3062" y="3703"/>
                      </a:cubicBezTo>
                      <a:lnTo>
                        <a:pt x="2993" y="3772"/>
                      </a:lnTo>
                      <a:cubicBezTo>
                        <a:pt x="2305" y="3084"/>
                        <a:pt x="1548" y="2431"/>
                        <a:pt x="723" y="1881"/>
                      </a:cubicBezTo>
                      <a:cubicBezTo>
                        <a:pt x="663" y="1840"/>
                        <a:pt x="590" y="1824"/>
                        <a:pt x="520" y="1824"/>
                      </a:cubicBezTo>
                      <a:cubicBezTo>
                        <a:pt x="471" y="1824"/>
                        <a:pt x="422" y="1832"/>
                        <a:pt x="379" y="1846"/>
                      </a:cubicBezTo>
                      <a:cubicBezTo>
                        <a:pt x="276" y="1881"/>
                        <a:pt x="173" y="1949"/>
                        <a:pt x="138" y="2053"/>
                      </a:cubicBezTo>
                      <a:cubicBezTo>
                        <a:pt x="1" y="2259"/>
                        <a:pt x="70" y="2534"/>
                        <a:pt x="276" y="2672"/>
                      </a:cubicBezTo>
                      <a:cubicBezTo>
                        <a:pt x="1067" y="3187"/>
                        <a:pt x="1789" y="3807"/>
                        <a:pt x="2443" y="4529"/>
                      </a:cubicBezTo>
                      <a:lnTo>
                        <a:pt x="2374" y="4598"/>
                      </a:lnTo>
                      <a:cubicBezTo>
                        <a:pt x="1892" y="4082"/>
                        <a:pt x="1376" y="3600"/>
                        <a:pt x="792" y="3153"/>
                      </a:cubicBezTo>
                      <a:cubicBezTo>
                        <a:pt x="731" y="3104"/>
                        <a:pt x="657" y="3081"/>
                        <a:pt x="582" y="3081"/>
                      </a:cubicBezTo>
                      <a:cubicBezTo>
                        <a:pt x="447" y="3081"/>
                        <a:pt x="308" y="3157"/>
                        <a:pt x="242" y="3291"/>
                      </a:cubicBezTo>
                      <a:cubicBezTo>
                        <a:pt x="173" y="3463"/>
                        <a:pt x="242" y="3669"/>
                        <a:pt x="379" y="3807"/>
                      </a:cubicBezTo>
                      <a:cubicBezTo>
                        <a:pt x="1101" y="4357"/>
                        <a:pt x="1720" y="4976"/>
                        <a:pt x="2305" y="5629"/>
                      </a:cubicBezTo>
                      <a:cubicBezTo>
                        <a:pt x="2649" y="6076"/>
                        <a:pt x="2993" y="6523"/>
                        <a:pt x="3302" y="7005"/>
                      </a:cubicBezTo>
                      <a:cubicBezTo>
                        <a:pt x="5022" y="9619"/>
                        <a:pt x="6707" y="8071"/>
                        <a:pt x="10628" y="10272"/>
                      </a:cubicBezTo>
                      <a:cubicBezTo>
                        <a:pt x="12004" y="11063"/>
                        <a:pt x="14067" y="12817"/>
                        <a:pt x="14067" y="14674"/>
                      </a:cubicBezTo>
                      <a:cubicBezTo>
                        <a:pt x="14067" y="15018"/>
                        <a:pt x="13895" y="15362"/>
                        <a:pt x="13620" y="15603"/>
                      </a:cubicBezTo>
                      <a:cubicBezTo>
                        <a:pt x="11637" y="17553"/>
                        <a:pt x="5283" y="18287"/>
                        <a:pt x="1561" y="18287"/>
                      </a:cubicBezTo>
                      <a:cubicBezTo>
                        <a:pt x="1475" y="18287"/>
                        <a:pt x="1391" y="18286"/>
                        <a:pt x="1308" y="18286"/>
                      </a:cubicBezTo>
                      <a:lnTo>
                        <a:pt x="1273" y="22516"/>
                      </a:lnTo>
                      <a:lnTo>
                        <a:pt x="1445" y="22516"/>
                      </a:lnTo>
                      <a:cubicBezTo>
                        <a:pt x="3268" y="22516"/>
                        <a:pt x="12829" y="22344"/>
                        <a:pt x="16612" y="18595"/>
                      </a:cubicBezTo>
                      <a:cubicBezTo>
                        <a:pt x="17713" y="17563"/>
                        <a:pt x="18332" y="16153"/>
                        <a:pt x="18332" y="14674"/>
                      </a:cubicBezTo>
                      <a:cubicBezTo>
                        <a:pt x="18332" y="11373"/>
                        <a:pt x="16268" y="8725"/>
                        <a:pt x="12519" y="7177"/>
                      </a:cubicBezTo>
                      <a:cubicBezTo>
                        <a:pt x="10869" y="6523"/>
                        <a:pt x="9149" y="6076"/>
                        <a:pt x="7395" y="5904"/>
                      </a:cubicBezTo>
                      <a:lnTo>
                        <a:pt x="7154" y="5904"/>
                      </a:lnTo>
                      <a:cubicBezTo>
                        <a:pt x="6776" y="4460"/>
                        <a:pt x="6226" y="3084"/>
                        <a:pt x="5538" y="1777"/>
                      </a:cubicBezTo>
                      <a:cubicBezTo>
                        <a:pt x="5469" y="1640"/>
                        <a:pt x="5332" y="1502"/>
                        <a:pt x="5160" y="1468"/>
                      </a:cubicBezTo>
                      <a:cubicBezTo>
                        <a:pt x="5132" y="1459"/>
                        <a:pt x="5104" y="1454"/>
                        <a:pt x="5077" y="1454"/>
                      </a:cubicBezTo>
                      <a:cubicBezTo>
                        <a:pt x="5004" y="1454"/>
                        <a:pt x="4935" y="1486"/>
                        <a:pt x="4884" y="1537"/>
                      </a:cubicBezTo>
                      <a:cubicBezTo>
                        <a:pt x="4678" y="1743"/>
                        <a:pt x="4644" y="2053"/>
                        <a:pt x="4816" y="2293"/>
                      </a:cubicBezTo>
                      <a:cubicBezTo>
                        <a:pt x="4988" y="2603"/>
                        <a:pt x="5160" y="2947"/>
                        <a:pt x="5297" y="3291"/>
                      </a:cubicBezTo>
                      <a:cubicBezTo>
                        <a:pt x="5056" y="3015"/>
                        <a:pt x="4816" y="2740"/>
                        <a:pt x="4506" y="2431"/>
                      </a:cubicBezTo>
                      <a:lnTo>
                        <a:pt x="4472" y="2396"/>
                      </a:lnTo>
                      <a:lnTo>
                        <a:pt x="4403" y="2328"/>
                      </a:lnTo>
                      <a:lnTo>
                        <a:pt x="4162" y="2087"/>
                      </a:lnTo>
                      <a:lnTo>
                        <a:pt x="4093" y="2018"/>
                      </a:lnTo>
                      <a:cubicBezTo>
                        <a:pt x="3337" y="1296"/>
                        <a:pt x="2477" y="642"/>
                        <a:pt x="1548" y="58"/>
                      </a:cubicBezTo>
                      <a:cubicBezTo>
                        <a:pt x="1488" y="17"/>
                        <a:pt x="1416" y="1"/>
                        <a:pt x="13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51"/>
                <p:cNvSpPr/>
                <p:nvPr/>
              </p:nvSpPr>
              <p:spPr>
                <a:xfrm>
                  <a:off x="2344025" y="4155350"/>
                  <a:ext cx="288050" cy="21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2" h="8771" extrusionOk="0">
                      <a:moveTo>
                        <a:pt x="11522" y="1"/>
                      </a:moveTo>
                      <a:lnTo>
                        <a:pt x="1101" y="1032"/>
                      </a:lnTo>
                      <a:lnTo>
                        <a:pt x="1" y="8771"/>
                      </a:lnTo>
                      <a:cubicBezTo>
                        <a:pt x="3852" y="8702"/>
                        <a:pt x="7704" y="8358"/>
                        <a:pt x="11522" y="7739"/>
                      </a:cubicBezTo>
                      <a:lnTo>
                        <a:pt x="1152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51"/>
                <p:cNvSpPr/>
                <p:nvPr/>
              </p:nvSpPr>
              <p:spPr>
                <a:xfrm>
                  <a:off x="2123050" y="4188025"/>
                  <a:ext cx="257125" cy="13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5" h="5332" fill="none" extrusionOk="0">
                      <a:moveTo>
                        <a:pt x="10284" y="276"/>
                      </a:moveTo>
                      <a:cubicBezTo>
                        <a:pt x="10215" y="3096"/>
                        <a:pt x="7877" y="5331"/>
                        <a:pt x="5057" y="5262"/>
                      </a:cubicBezTo>
                      <a:lnTo>
                        <a:pt x="5057" y="5262"/>
                      </a:lnTo>
                      <a:cubicBezTo>
                        <a:pt x="2236" y="5194"/>
                        <a:pt x="1" y="2821"/>
                        <a:pt x="70" y="1"/>
                      </a:cubicBezTo>
                    </a:path>
                  </a:pathLst>
                </a:custGeom>
                <a:noFill/>
                <a:ln w="77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51"/>
                <p:cNvSpPr/>
                <p:nvPr/>
              </p:nvSpPr>
              <p:spPr>
                <a:xfrm>
                  <a:off x="2206300" y="4056425"/>
                  <a:ext cx="132600" cy="5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4" h="2205" extrusionOk="0">
                      <a:moveTo>
                        <a:pt x="2930" y="1"/>
                      </a:moveTo>
                      <a:cubicBezTo>
                        <a:pt x="2724" y="1"/>
                        <a:pt x="2535" y="14"/>
                        <a:pt x="2380" y="37"/>
                      </a:cubicBezTo>
                      <a:cubicBezTo>
                        <a:pt x="1698" y="139"/>
                        <a:pt x="0" y="2204"/>
                        <a:pt x="1349" y="2204"/>
                      </a:cubicBezTo>
                      <a:cubicBezTo>
                        <a:pt x="1360" y="2204"/>
                        <a:pt x="1371" y="2204"/>
                        <a:pt x="1383" y="2204"/>
                      </a:cubicBezTo>
                      <a:cubicBezTo>
                        <a:pt x="1692" y="2204"/>
                        <a:pt x="1898" y="1825"/>
                        <a:pt x="2208" y="1722"/>
                      </a:cubicBezTo>
                      <a:cubicBezTo>
                        <a:pt x="2311" y="1714"/>
                        <a:pt x="2414" y="1709"/>
                        <a:pt x="2517" y="1709"/>
                      </a:cubicBezTo>
                      <a:cubicBezTo>
                        <a:pt x="2825" y="1709"/>
                        <a:pt x="3128" y="1748"/>
                        <a:pt x="3412" y="1825"/>
                      </a:cubicBezTo>
                      <a:cubicBezTo>
                        <a:pt x="3682" y="1864"/>
                        <a:pt x="3997" y="1935"/>
                        <a:pt x="4293" y="1935"/>
                      </a:cubicBezTo>
                      <a:cubicBezTo>
                        <a:pt x="4524" y="1935"/>
                        <a:pt x="4744" y="1892"/>
                        <a:pt x="4925" y="1757"/>
                      </a:cubicBezTo>
                      <a:cubicBezTo>
                        <a:pt x="5303" y="1447"/>
                        <a:pt x="5303" y="862"/>
                        <a:pt x="4925" y="553"/>
                      </a:cubicBezTo>
                      <a:cubicBezTo>
                        <a:pt x="4552" y="153"/>
                        <a:pt x="3641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51"/>
                <p:cNvSpPr/>
                <p:nvPr/>
              </p:nvSpPr>
              <p:spPr>
                <a:xfrm>
                  <a:off x="2167775" y="3906000"/>
                  <a:ext cx="93725" cy="9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3716" extrusionOk="0">
                      <a:moveTo>
                        <a:pt x="1857" y="1"/>
                      </a:moveTo>
                      <a:cubicBezTo>
                        <a:pt x="826" y="1"/>
                        <a:pt x="0" y="826"/>
                        <a:pt x="0" y="1858"/>
                      </a:cubicBezTo>
                      <a:cubicBezTo>
                        <a:pt x="0" y="2890"/>
                        <a:pt x="826" y="3715"/>
                        <a:pt x="1857" y="3715"/>
                      </a:cubicBezTo>
                      <a:cubicBezTo>
                        <a:pt x="2889" y="3715"/>
                        <a:pt x="3749" y="2890"/>
                        <a:pt x="3749" y="1858"/>
                      </a:cubicBezTo>
                      <a:cubicBezTo>
                        <a:pt x="3749" y="826"/>
                        <a:pt x="2889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51"/>
                <p:cNvSpPr/>
                <p:nvPr/>
              </p:nvSpPr>
              <p:spPr>
                <a:xfrm>
                  <a:off x="2170350" y="3911175"/>
                  <a:ext cx="80850" cy="7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3165" fill="none" extrusionOk="0">
                      <a:moveTo>
                        <a:pt x="1754" y="69"/>
                      </a:moveTo>
                      <a:cubicBezTo>
                        <a:pt x="1445" y="0"/>
                        <a:pt x="1135" y="69"/>
                        <a:pt x="895" y="241"/>
                      </a:cubicBezTo>
                      <a:cubicBezTo>
                        <a:pt x="69" y="757"/>
                        <a:pt x="0" y="1926"/>
                        <a:pt x="688" y="2580"/>
                      </a:cubicBezTo>
                      <a:cubicBezTo>
                        <a:pt x="1376" y="3164"/>
                        <a:pt x="2752" y="3096"/>
                        <a:pt x="3096" y="2133"/>
                      </a:cubicBezTo>
                      <a:cubicBezTo>
                        <a:pt x="3233" y="1582"/>
                        <a:pt x="2993" y="998"/>
                        <a:pt x="2477" y="757"/>
                      </a:cubicBezTo>
                      <a:cubicBezTo>
                        <a:pt x="2133" y="551"/>
                        <a:pt x="1720" y="551"/>
                        <a:pt x="1411" y="757"/>
                      </a:cubicBezTo>
                      <a:cubicBezTo>
                        <a:pt x="791" y="1170"/>
                        <a:pt x="1101" y="2133"/>
                        <a:pt x="1823" y="2133"/>
                      </a:cubicBezTo>
                      <a:cubicBezTo>
                        <a:pt x="2064" y="2133"/>
                        <a:pt x="2270" y="2029"/>
                        <a:pt x="2373" y="1823"/>
                      </a:cubicBezTo>
                      <a:cubicBezTo>
                        <a:pt x="2545" y="1342"/>
                        <a:pt x="1789" y="1135"/>
                        <a:pt x="1514" y="1445"/>
                      </a:cubicBezTo>
                    </a:path>
                  </a:pathLst>
                </a:custGeom>
                <a:noFill/>
                <a:ln w="77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51"/>
                <p:cNvSpPr/>
                <p:nvPr/>
              </p:nvSpPr>
              <p:spPr>
                <a:xfrm>
                  <a:off x="2154875" y="3870100"/>
                  <a:ext cx="87725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9" h="2379" extrusionOk="0">
                      <a:moveTo>
                        <a:pt x="2924" y="0"/>
                      </a:moveTo>
                      <a:cubicBezTo>
                        <a:pt x="2749" y="0"/>
                        <a:pt x="2571" y="70"/>
                        <a:pt x="2442" y="199"/>
                      </a:cubicBezTo>
                      <a:cubicBezTo>
                        <a:pt x="1926" y="715"/>
                        <a:pt x="1239" y="1059"/>
                        <a:pt x="516" y="1196"/>
                      </a:cubicBezTo>
                      <a:cubicBezTo>
                        <a:pt x="241" y="1265"/>
                        <a:pt x="0" y="1506"/>
                        <a:pt x="0" y="1815"/>
                      </a:cubicBezTo>
                      <a:cubicBezTo>
                        <a:pt x="0" y="1987"/>
                        <a:pt x="69" y="2125"/>
                        <a:pt x="172" y="2262"/>
                      </a:cubicBezTo>
                      <a:cubicBezTo>
                        <a:pt x="276" y="2340"/>
                        <a:pt x="398" y="2378"/>
                        <a:pt x="540" y="2378"/>
                      </a:cubicBezTo>
                      <a:cubicBezTo>
                        <a:pt x="587" y="2378"/>
                        <a:pt x="637" y="2374"/>
                        <a:pt x="688" y="2366"/>
                      </a:cubicBezTo>
                      <a:cubicBezTo>
                        <a:pt x="1273" y="2297"/>
                        <a:pt x="1823" y="2090"/>
                        <a:pt x="2339" y="1781"/>
                      </a:cubicBezTo>
                      <a:cubicBezTo>
                        <a:pt x="2683" y="1609"/>
                        <a:pt x="2958" y="1368"/>
                        <a:pt x="3233" y="1127"/>
                      </a:cubicBezTo>
                      <a:cubicBezTo>
                        <a:pt x="3405" y="990"/>
                        <a:pt x="3508" y="784"/>
                        <a:pt x="3508" y="577"/>
                      </a:cubicBezTo>
                      <a:cubicBezTo>
                        <a:pt x="3508" y="440"/>
                        <a:pt x="3474" y="268"/>
                        <a:pt x="3336" y="164"/>
                      </a:cubicBezTo>
                      <a:cubicBezTo>
                        <a:pt x="3225" y="53"/>
                        <a:pt x="3076" y="0"/>
                        <a:pt x="29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51"/>
                <p:cNvSpPr/>
                <p:nvPr/>
              </p:nvSpPr>
              <p:spPr>
                <a:xfrm>
                  <a:off x="2311350" y="3906000"/>
                  <a:ext cx="93750" cy="9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0" h="3716" extrusionOk="0">
                      <a:moveTo>
                        <a:pt x="1858" y="1"/>
                      </a:moveTo>
                      <a:cubicBezTo>
                        <a:pt x="826" y="1"/>
                        <a:pt x="1" y="826"/>
                        <a:pt x="1" y="1858"/>
                      </a:cubicBezTo>
                      <a:cubicBezTo>
                        <a:pt x="1" y="2890"/>
                        <a:pt x="826" y="3715"/>
                        <a:pt x="1858" y="3715"/>
                      </a:cubicBezTo>
                      <a:cubicBezTo>
                        <a:pt x="2890" y="3715"/>
                        <a:pt x="3749" y="2890"/>
                        <a:pt x="3749" y="1858"/>
                      </a:cubicBezTo>
                      <a:cubicBezTo>
                        <a:pt x="3749" y="826"/>
                        <a:pt x="2890" y="1"/>
                        <a:pt x="18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51"/>
                <p:cNvSpPr/>
                <p:nvPr/>
              </p:nvSpPr>
              <p:spPr>
                <a:xfrm>
                  <a:off x="2320825" y="3911175"/>
                  <a:ext cx="81700" cy="7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8" h="3165" fill="none" extrusionOk="0">
                      <a:moveTo>
                        <a:pt x="1513" y="69"/>
                      </a:moveTo>
                      <a:cubicBezTo>
                        <a:pt x="1823" y="0"/>
                        <a:pt x="2132" y="69"/>
                        <a:pt x="2373" y="241"/>
                      </a:cubicBezTo>
                      <a:cubicBezTo>
                        <a:pt x="3164" y="757"/>
                        <a:pt x="3267" y="1926"/>
                        <a:pt x="2545" y="2580"/>
                      </a:cubicBezTo>
                      <a:cubicBezTo>
                        <a:pt x="1892" y="3164"/>
                        <a:pt x="482" y="3096"/>
                        <a:pt x="172" y="2133"/>
                      </a:cubicBezTo>
                      <a:cubicBezTo>
                        <a:pt x="0" y="1582"/>
                        <a:pt x="275" y="998"/>
                        <a:pt x="791" y="757"/>
                      </a:cubicBezTo>
                      <a:cubicBezTo>
                        <a:pt x="1101" y="551"/>
                        <a:pt x="1513" y="551"/>
                        <a:pt x="1857" y="757"/>
                      </a:cubicBezTo>
                      <a:cubicBezTo>
                        <a:pt x="2442" y="1170"/>
                        <a:pt x="2167" y="2133"/>
                        <a:pt x="1410" y="2133"/>
                      </a:cubicBezTo>
                      <a:cubicBezTo>
                        <a:pt x="1204" y="2133"/>
                        <a:pt x="997" y="2029"/>
                        <a:pt x="894" y="1823"/>
                      </a:cubicBezTo>
                      <a:cubicBezTo>
                        <a:pt x="722" y="1342"/>
                        <a:pt x="1479" y="1135"/>
                        <a:pt x="1754" y="1445"/>
                      </a:cubicBezTo>
                    </a:path>
                  </a:pathLst>
                </a:custGeom>
                <a:noFill/>
                <a:ln w="7750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51"/>
                <p:cNvSpPr/>
                <p:nvPr/>
              </p:nvSpPr>
              <p:spPr>
                <a:xfrm>
                  <a:off x="2329400" y="3870100"/>
                  <a:ext cx="88600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4" h="2379" extrusionOk="0">
                      <a:moveTo>
                        <a:pt x="614" y="0"/>
                      </a:moveTo>
                      <a:cubicBezTo>
                        <a:pt x="458" y="0"/>
                        <a:pt x="301" y="53"/>
                        <a:pt x="173" y="164"/>
                      </a:cubicBezTo>
                      <a:cubicBezTo>
                        <a:pt x="70" y="268"/>
                        <a:pt x="1" y="440"/>
                        <a:pt x="35" y="577"/>
                      </a:cubicBezTo>
                      <a:cubicBezTo>
                        <a:pt x="35" y="784"/>
                        <a:pt x="104" y="990"/>
                        <a:pt x="276" y="1127"/>
                      </a:cubicBezTo>
                      <a:cubicBezTo>
                        <a:pt x="551" y="1368"/>
                        <a:pt x="861" y="1609"/>
                        <a:pt x="1205" y="1781"/>
                      </a:cubicBezTo>
                      <a:cubicBezTo>
                        <a:pt x="1721" y="2090"/>
                        <a:pt x="2271" y="2297"/>
                        <a:pt x="2855" y="2366"/>
                      </a:cubicBezTo>
                      <a:cubicBezTo>
                        <a:pt x="2907" y="2374"/>
                        <a:pt x="2956" y="2378"/>
                        <a:pt x="3004" y="2378"/>
                      </a:cubicBezTo>
                      <a:cubicBezTo>
                        <a:pt x="3146" y="2378"/>
                        <a:pt x="3268" y="2340"/>
                        <a:pt x="3371" y="2262"/>
                      </a:cubicBezTo>
                      <a:cubicBezTo>
                        <a:pt x="3475" y="2125"/>
                        <a:pt x="3543" y="1987"/>
                        <a:pt x="3543" y="1815"/>
                      </a:cubicBezTo>
                      <a:cubicBezTo>
                        <a:pt x="3543" y="1506"/>
                        <a:pt x="3303" y="1231"/>
                        <a:pt x="2993" y="1196"/>
                      </a:cubicBezTo>
                      <a:cubicBezTo>
                        <a:pt x="2271" y="1059"/>
                        <a:pt x="1617" y="715"/>
                        <a:pt x="1101" y="199"/>
                      </a:cubicBezTo>
                      <a:cubicBezTo>
                        <a:pt x="973" y="70"/>
                        <a:pt x="794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51"/>
                <p:cNvSpPr/>
                <p:nvPr/>
              </p:nvSpPr>
              <p:spPr>
                <a:xfrm>
                  <a:off x="2138525" y="4469175"/>
                  <a:ext cx="220150" cy="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6" h="2305" fill="none" extrusionOk="0">
                      <a:moveTo>
                        <a:pt x="1" y="2305"/>
                      </a:moveTo>
                      <a:cubicBezTo>
                        <a:pt x="1" y="2305"/>
                        <a:pt x="4025" y="1"/>
                        <a:pt x="8805" y="413"/>
                      </a:cubicBezTo>
                    </a:path>
                  </a:pathLst>
                </a:custGeom>
                <a:noFill/>
                <a:ln w="77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4" name="Google Shape;1274;p51"/>
              <p:cNvSpPr/>
              <p:nvPr/>
            </p:nvSpPr>
            <p:spPr>
              <a:xfrm>
                <a:off x="3363476" y="3807803"/>
                <a:ext cx="349450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2707" extrusionOk="0">
                    <a:moveTo>
                      <a:pt x="49" y="755"/>
                    </a:moveTo>
                    <a:cubicBezTo>
                      <a:pt x="17" y="870"/>
                      <a:pt x="-129" y="1013"/>
                      <a:pt x="311" y="1231"/>
                    </a:cubicBezTo>
                    <a:cubicBezTo>
                      <a:pt x="752" y="1449"/>
                      <a:pt x="1986" y="1854"/>
                      <a:pt x="2692" y="2064"/>
                    </a:cubicBezTo>
                    <a:cubicBezTo>
                      <a:pt x="3399" y="2274"/>
                      <a:pt x="3883" y="2386"/>
                      <a:pt x="4550" y="2493"/>
                    </a:cubicBezTo>
                    <a:cubicBezTo>
                      <a:pt x="5217" y="2600"/>
                      <a:pt x="5903" y="2707"/>
                      <a:pt x="6693" y="2707"/>
                    </a:cubicBezTo>
                    <a:cubicBezTo>
                      <a:pt x="7483" y="2707"/>
                      <a:pt x="8420" y="2628"/>
                      <a:pt x="9289" y="2493"/>
                    </a:cubicBezTo>
                    <a:cubicBezTo>
                      <a:pt x="10158" y="2358"/>
                      <a:pt x="11194" y="2108"/>
                      <a:pt x="11908" y="1898"/>
                    </a:cubicBezTo>
                    <a:cubicBezTo>
                      <a:pt x="12622" y="1688"/>
                      <a:pt x="13234" y="1398"/>
                      <a:pt x="13575" y="1231"/>
                    </a:cubicBezTo>
                    <a:cubicBezTo>
                      <a:pt x="13916" y="1064"/>
                      <a:pt x="14032" y="1077"/>
                      <a:pt x="13956" y="898"/>
                    </a:cubicBezTo>
                    <a:cubicBezTo>
                      <a:pt x="13881" y="719"/>
                      <a:pt x="14094" y="306"/>
                      <a:pt x="13122" y="159"/>
                    </a:cubicBezTo>
                    <a:cubicBezTo>
                      <a:pt x="12150" y="12"/>
                      <a:pt x="9995" y="-27"/>
                      <a:pt x="8122" y="17"/>
                    </a:cubicBezTo>
                    <a:cubicBezTo>
                      <a:pt x="6249" y="61"/>
                      <a:pt x="3153" y="334"/>
                      <a:pt x="1883" y="421"/>
                    </a:cubicBezTo>
                    <a:cubicBezTo>
                      <a:pt x="613" y="508"/>
                      <a:pt x="808" y="484"/>
                      <a:pt x="502" y="540"/>
                    </a:cubicBezTo>
                    <a:cubicBezTo>
                      <a:pt x="196" y="596"/>
                      <a:pt x="81" y="640"/>
                      <a:pt x="49" y="7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cxnSp>
          <p:nvCxnSpPr>
            <p:cNvPr id="1275" name="Google Shape;1275;p51"/>
            <p:cNvCxnSpPr>
              <a:endCxn id="1237" idx="0"/>
            </p:cNvCxnSpPr>
            <p:nvPr/>
          </p:nvCxnSpPr>
          <p:spPr>
            <a:xfrm>
              <a:off x="2821500" y="1760250"/>
              <a:ext cx="700800" cy="1340400"/>
            </a:xfrm>
            <a:prstGeom prst="bentConnector2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51"/>
          <p:cNvGrpSpPr/>
          <p:nvPr/>
        </p:nvGrpSpPr>
        <p:grpSpPr>
          <a:xfrm>
            <a:off x="6095999" y="3110340"/>
            <a:ext cx="543882" cy="1442611"/>
            <a:chOff x="5251339" y="1749080"/>
            <a:chExt cx="740709" cy="2126123"/>
          </a:xfrm>
        </p:grpSpPr>
        <p:grpSp>
          <p:nvGrpSpPr>
            <p:cNvPr id="1277" name="Google Shape;1277;p51"/>
            <p:cNvGrpSpPr/>
            <p:nvPr/>
          </p:nvGrpSpPr>
          <p:grpSpPr>
            <a:xfrm>
              <a:off x="5251339" y="3057775"/>
              <a:ext cx="740709" cy="817428"/>
              <a:chOff x="5251339" y="3057775"/>
              <a:chExt cx="740709" cy="817428"/>
            </a:xfrm>
          </p:grpSpPr>
          <p:sp>
            <p:nvSpPr>
              <p:cNvPr id="1278" name="Google Shape;1278;p51"/>
              <p:cNvSpPr/>
              <p:nvPr/>
            </p:nvSpPr>
            <p:spPr>
              <a:xfrm>
                <a:off x="5251339" y="3134404"/>
                <a:ext cx="740709" cy="740168"/>
              </a:xfrm>
              <a:custGeom>
                <a:avLst/>
                <a:gdLst/>
                <a:ahLst/>
                <a:cxnLst/>
                <a:rect l="l" t="t" r="r" b="b"/>
                <a:pathLst>
                  <a:path w="46533" h="46499" extrusionOk="0">
                    <a:moveTo>
                      <a:pt x="23249" y="1"/>
                    </a:moveTo>
                    <a:cubicBezTo>
                      <a:pt x="10421" y="1"/>
                      <a:pt x="1" y="10387"/>
                      <a:pt x="1" y="23250"/>
                    </a:cubicBezTo>
                    <a:cubicBezTo>
                      <a:pt x="1" y="36078"/>
                      <a:pt x="10421" y="46499"/>
                      <a:pt x="23249" y="46499"/>
                    </a:cubicBezTo>
                    <a:cubicBezTo>
                      <a:pt x="36112" y="46499"/>
                      <a:pt x="46533" y="36078"/>
                      <a:pt x="46533" y="23250"/>
                    </a:cubicBezTo>
                    <a:cubicBezTo>
                      <a:pt x="46533" y="10387"/>
                      <a:pt x="36112" y="1"/>
                      <a:pt x="23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1"/>
              <p:cNvSpPr/>
              <p:nvPr/>
            </p:nvSpPr>
            <p:spPr>
              <a:xfrm>
                <a:off x="5408472" y="3363362"/>
                <a:ext cx="393078" cy="457262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33594" extrusionOk="0">
                    <a:moveTo>
                      <a:pt x="9016" y="0"/>
                    </a:moveTo>
                    <a:cubicBezTo>
                      <a:pt x="6640" y="0"/>
                      <a:pt x="4462" y="1527"/>
                      <a:pt x="3680" y="3845"/>
                    </a:cubicBezTo>
                    <a:cubicBezTo>
                      <a:pt x="0" y="14850"/>
                      <a:pt x="275" y="23035"/>
                      <a:pt x="3027" y="33594"/>
                    </a:cubicBezTo>
                    <a:lnTo>
                      <a:pt x="24693" y="33594"/>
                    </a:lnTo>
                    <a:cubicBezTo>
                      <a:pt x="19431" y="26853"/>
                      <a:pt x="20050" y="16776"/>
                      <a:pt x="22355" y="9038"/>
                    </a:cubicBezTo>
                    <a:cubicBezTo>
                      <a:pt x="23283" y="6011"/>
                      <a:pt x="21461" y="2813"/>
                      <a:pt x="18400" y="1987"/>
                    </a:cubicBezTo>
                    <a:cubicBezTo>
                      <a:pt x="15648" y="1231"/>
                      <a:pt x="12863" y="612"/>
                      <a:pt x="10042" y="96"/>
                    </a:cubicBezTo>
                    <a:cubicBezTo>
                      <a:pt x="9699" y="31"/>
                      <a:pt x="9355" y="0"/>
                      <a:pt x="9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1"/>
              <p:cNvSpPr/>
              <p:nvPr/>
            </p:nvSpPr>
            <p:spPr>
              <a:xfrm>
                <a:off x="5556263" y="3265791"/>
                <a:ext cx="128123" cy="16873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10600" extrusionOk="0">
                    <a:moveTo>
                      <a:pt x="1892" y="1"/>
                    </a:moveTo>
                    <a:lnTo>
                      <a:pt x="414" y="6742"/>
                    </a:lnTo>
                    <a:cubicBezTo>
                      <a:pt x="1" y="8461"/>
                      <a:pt x="1101" y="10147"/>
                      <a:pt x="2821" y="10525"/>
                    </a:cubicBezTo>
                    <a:cubicBezTo>
                      <a:pt x="3046" y="10575"/>
                      <a:pt x="3270" y="10599"/>
                      <a:pt x="3492" y="10599"/>
                    </a:cubicBezTo>
                    <a:cubicBezTo>
                      <a:pt x="4932" y="10599"/>
                      <a:pt x="6242" y="9578"/>
                      <a:pt x="6570" y="8117"/>
                    </a:cubicBezTo>
                    <a:lnTo>
                      <a:pt x="8048" y="1377"/>
                    </a:lnTo>
                    <a:lnTo>
                      <a:pt x="1892" y="1"/>
                    </a:lnTo>
                    <a:close/>
                  </a:path>
                </a:pathLst>
              </a:custGeom>
              <a:solidFill>
                <a:srgbClr val="FE9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1"/>
              <p:cNvSpPr/>
              <p:nvPr/>
            </p:nvSpPr>
            <p:spPr>
              <a:xfrm>
                <a:off x="5527801" y="3085680"/>
                <a:ext cx="256772" cy="297793"/>
              </a:xfrm>
              <a:custGeom>
                <a:avLst/>
                <a:gdLst/>
                <a:ahLst/>
                <a:cxnLst/>
                <a:rect l="l" t="t" r="r" b="b"/>
                <a:pathLst>
                  <a:path w="16131" h="18708" extrusionOk="0">
                    <a:moveTo>
                      <a:pt x="4299" y="1"/>
                    </a:moveTo>
                    <a:lnTo>
                      <a:pt x="998" y="10697"/>
                    </a:lnTo>
                    <a:cubicBezTo>
                      <a:pt x="0" y="13964"/>
                      <a:pt x="1823" y="17438"/>
                      <a:pt x="5090" y="18435"/>
                    </a:cubicBezTo>
                    <a:cubicBezTo>
                      <a:pt x="5695" y="18620"/>
                      <a:pt x="6306" y="18708"/>
                      <a:pt x="6908" y="18708"/>
                    </a:cubicBezTo>
                    <a:cubicBezTo>
                      <a:pt x="9558" y="18708"/>
                      <a:pt x="12016" y="16999"/>
                      <a:pt x="12829" y="14308"/>
                    </a:cubicBezTo>
                    <a:lnTo>
                      <a:pt x="16130" y="3647"/>
                    </a:lnTo>
                    <a:lnTo>
                      <a:pt x="42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1"/>
              <p:cNvSpPr/>
              <p:nvPr/>
            </p:nvSpPr>
            <p:spPr>
              <a:xfrm>
                <a:off x="5529441" y="3065257"/>
                <a:ext cx="244722" cy="165515"/>
              </a:xfrm>
              <a:custGeom>
                <a:avLst/>
                <a:gdLst/>
                <a:ahLst/>
                <a:cxnLst/>
                <a:rect l="l" t="t" r="r" b="b"/>
                <a:pathLst>
                  <a:path w="15374" h="10398" extrusionOk="0">
                    <a:moveTo>
                      <a:pt x="7223" y="0"/>
                    </a:moveTo>
                    <a:cubicBezTo>
                      <a:pt x="4749" y="0"/>
                      <a:pt x="2478" y="1605"/>
                      <a:pt x="1720" y="4104"/>
                    </a:cubicBezTo>
                    <a:lnTo>
                      <a:pt x="1" y="9779"/>
                    </a:lnTo>
                    <a:lnTo>
                      <a:pt x="2030" y="10398"/>
                    </a:lnTo>
                    <a:lnTo>
                      <a:pt x="3302" y="6236"/>
                    </a:lnTo>
                    <a:cubicBezTo>
                      <a:pt x="3527" y="5506"/>
                      <a:pt x="4212" y="5027"/>
                      <a:pt x="4942" y="5027"/>
                    </a:cubicBezTo>
                    <a:cubicBezTo>
                      <a:pt x="5106" y="5027"/>
                      <a:pt x="5271" y="5051"/>
                      <a:pt x="5435" y="5101"/>
                    </a:cubicBezTo>
                    <a:lnTo>
                      <a:pt x="13964" y="7715"/>
                    </a:lnTo>
                    <a:cubicBezTo>
                      <a:pt x="14074" y="7757"/>
                      <a:pt x="14185" y="7776"/>
                      <a:pt x="14294" y="7776"/>
                    </a:cubicBezTo>
                    <a:cubicBezTo>
                      <a:pt x="14730" y="7776"/>
                      <a:pt x="15126" y="7468"/>
                      <a:pt x="15236" y="7027"/>
                    </a:cubicBezTo>
                    <a:cubicBezTo>
                      <a:pt x="15374" y="6477"/>
                      <a:pt x="15030" y="5927"/>
                      <a:pt x="14514" y="5789"/>
                    </a:cubicBezTo>
                    <a:lnTo>
                      <a:pt x="10284" y="699"/>
                    </a:lnTo>
                    <a:lnTo>
                      <a:pt x="8908" y="252"/>
                    </a:lnTo>
                    <a:cubicBezTo>
                      <a:pt x="8346" y="82"/>
                      <a:pt x="7779" y="0"/>
                      <a:pt x="72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1"/>
              <p:cNvSpPr/>
              <p:nvPr/>
            </p:nvSpPr>
            <p:spPr>
              <a:xfrm>
                <a:off x="5501521" y="3175154"/>
                <a:ext cx="82137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5160" h="4630" extrusionOk="0">
                    <a:moveTo>
                      <a:pt x="2622" y="1"/>
                    </a:moveTo>
                    <a:cubicBezTo>
                      <a:pt x="1613" y="1"/>
                      <a:pt x="691" y="643"/>
                      <a:pt x="379" y="1637"/>
                    </a:cubicBezTo>
                    <a:cubicBezTo>
                      <a:pt x="1" y="2875"/>
                      <a:pt x="688" y="4147"/>
                      <a:pt x="1927" y="4526"/>
                    </a:cubicBezTo>
                    <a:cubicBezTo>
                      <a:pt x="2150" y="4596"/>
                      <a:pt x="2377" y="4629"/>
                      <a:pt x="2601" y="4629"/>
                    </a:cubicBezTo>
                    <a:cubicBezTo>
                      <a:pt x="3584" y="4629"/>
                      <a:pt x="4507" y="3986"/>
                      <a:pt x="4815" y="2978"/>
                    </a:cubicBezTo>
                    <a:cubicBezTo>
                      <a:pt x="5159" y="1774"/>
                      <a:pt x="4472" y="467"/>
                      <a:pt x="3268" y="89"/>
                    </a:cubicBezTo>
                    <a:cubicBezTo>
                      <a:pt x="3052" y="29"/>
                      <a:pt x="2835" y="1"/>
                      <a:pt x="26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1"/>
              <p:cNvSpPr/>
              <p:nvPr/>
            </p:nvSpPr>
            <p:spPr>
              <a:xfrm>
                <a:off x="5514179" y="3186787"/>
                <a:ext cx="38888" cy="48741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3062" fill="none" extrusionOk="0">
                    <a:moveTo>
                      <a:pt x="1652" y="3062"/>
                    </a:moveTo>
                    <a:cubicBezTo>
                      <a:pt x="1" y="2477"/>
                      <a:pt x="757" y="1"/>
                      <a:pt x="2443" y="448"/>
                    </a:cubicBezTo>
                  </a:path>
                </a:pathLst>
              </a:custGeom>
              <a:noFill/>
              <a:ln w="77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1"/>
              <p:cNvSpPr/>
              <p:nvPr/>
            </p:nvSpPr>
            <p:spPr>
              <a:xfrm>
                <a:off x="5611020" y="3072531"/>
                <a:ext cx="239788" cy="119337"/>
              </a:xfrm>
              <a:custGeom>
                <a:avLst/>
                <a:gdLst/>
                <a:ahLst/>
                <a:cxnLst/>
                <a:rect l="l" t="t" r="r" b="b"/>
                <a:pathLst>
                  <a:path w="15064" h="7497" extrusionOk="0">
                    <a:moveTo>
                      <a:pt x="3836" y="0"/>
                    </a:moveTo>
                    <a:cubicBezTo>
                      <a:pt x="2429" y="0"/>
                      <a:pt x="1110" y="906"/>
                      <a:pt x="688" y="2340"/>
                    </a:cubicBezTo>
                    <a:lnTo>
                      <a:pt x="0" y="4610"/>
                    </a:lnTo>
                    <a:lnTo>
                      <a:pt x="8839" y="7293"/>
                    </a:lnTo>
                    <a:cubicBezTo>
                      <a:pt x="9297" y="7431"/>
                      <a:pt x="9761" y="7497"/>
                      <a:pt x="10218" y="7497"/>
                    </a:cubicBezTo>
                    <a:cubicBezTo>
                      <a:pt x="12266" y="7497"/>
                      <a:pt x="14176" y="6175"/>
                      <a:pt x="14823" y="4094"/>
                    </a:cubicBezTo>
                    <a:lnTo>
                      <a:pt x="15064" y="3269"/>
                    </a:lnTo>
                    <a:lnTo>
                      <a:pt x="4780" y="139"/>
                    </a:lnTo>
                    <a:cubicBezTo>
                      <a:pt x="4467" y="45"/>
                      <a:pt x="4150" y="0"/>
                      <a:pt x="3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1"/>
              <p:cNvSpPr/>
              <p:nvPr/>
            </p:nvSpPr>
            <p:spPr>
              <a:xfrm>
                <a:off x="5646597" y="3057775"/>
                <a:ext cx="185603" cy="77202"/>
              </a:xfrm>
              <a:custGeom>
                <a:avLst/>
                <a:gdLst/>
                <a:ahLst/>
                <a:cxnLst/>
                <a:rect l="l" t="t" r="r" b="b"/>
                <a:pathLst>
                  <a:path w="11660" h="4850" extrusionOk="0">
                    <a:moveTo>
                      <a:pt x="11453" y="0"/>
                    </a:moveTo>
                    <a:lnTo>
                      <a:pt x="2167" y="757"/>
                    </a:lnTo>
                    <a:cubicBezTo>
                      <a:pt x="929" y="860"/>
                      <a:pt x="0" y="1995"/>
                      <a:pt x="104" y="3233"/>
                    </a:cubicBezTo>
                    <a:lnTo>
                      <a:pt x="241" y="4849"/>
                    </a:lnTo>
                    <a:lnTo>
                      <a:pt x="8495" y="4161"/>
                    </a:lnTo>
                    <a:cubicBezTo>
                      <a:pt x="10318" y="4024"/>
                      <a:pt x="11659" y="2407"/>
                      <a:pt x="11522" y="585"/>
                    </a:cubicBezTo>
                    <a:lnTo>
                      <a:pt x="11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1"/>
              <p:cNvSpPr/>
              <p:nvPr/>
            </p:nvSpPr>
            <p:spPr>
              <a:xfrm>
                <a:off x="5628530" y="3222860"/>
                <a:ext cx="16984" cy="15663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84" extrusionOk="0">
                    <a:moveTo>
                      <a:pt x="510" y="0"/>
                    </a:moveTo>
                    <a:cubicBezTo>
                      <a:pt x="301" y="0"/>
                      <a:pt x="93" y="160"/>
                      <a:pt x="35" y="394"/>
                    </a:cubicBezTo>
                    <a:cubicBezTo>
                      <a:pt x="1" y="634"/>
                      <a:pt x="172" y="910"/>
                      <a:pt x="413" y="978"/>
                    </a:cubicBezTo>
                    <a:cubicBezTo>
                      <a:pt x="441" y="982"/>
                      <a:pt x="468" y="984"/>
                      <a:pt x="495" y="984"/>
                    </a:cubicBezTo>
                    <a:cubicBezTo>
                      <a:pt x="735" y="984"/>
                      <a:pt x="936" y="847"/>
                      <a:pt x="998" y="600"/>
                    </a:cubicBezTo>
                    <a:cubicBezTo>
                      <a:pt x="1067" y="325"/>
                      <a:pt x="895" y="84"/>
                      <a:pt x="620" y="15"/>
                    </a:cubicBezTo>
                    <a:cubicBezTo>
                      <a:pt x="584" y="5"/>
                      <a:pt x="547" y="0"/>
                      <a:pt x="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1"/>
              <p:cNvSpPr/>
              <p:nvPr/>
            </p:nvSpPr>
            <p:spPr>
              <a:xfrm>
                <a:off x="5695322" y="3249125"/>
                <a:ext cx="16984" cy="15297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61" extrusionOk="0">
                    <a:moveTo>
                      <a:pt x="509" y="1"/>
                    </a:moveTo>
                    <a:cubicBezTo>
                      <a:pt x="300" y="1"/>
                      <a:pt x="93" y="156"/>
                      <a:pt x="35" y="360"/>
                    </a:cubicBezTo>
                    <a:cubicBezTo>
                      <a:pt x="0" y="635"/>
                      <a:pt x="138" y="910"/>
                      <a:pt x="413" y="945"/>
                    </a:cubicBezTo>
                    <a:cubicBezTo>
                      <a:pt x="455" y="955"/>
                      <a:pt x="495" y="960"/>
                      <a:pt x="535" y="960"/>
                    </a:cubicBezTo>
                    <a:cubicBezTo>
                      <a:pt x="757" y="960"/>
                      <a:pt x="939" y="805"/>
                      <a:pt x="998" y="601"/>
                    </a:cubicBezTo>
                    <a:cubicBezTo>
                      <a:pt x="1066" y="326"/>
                      <a:pt x="895" y="51"/>
                      <a:pt x="619" y="16"/>
                    </a:cubicBezTo>
                    <a:cubicBezTo>
                      <a:pt x="583" y="6"/>
                      <a:pt x="546" y="1"/>
                      <a:pt x="5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1"/>
              <p:cNvSpPr/>
              <p:nvPr/>
            </p:nvSpPr>
            <p:spPr>
              <a:xfrm>
                <a:off x="5602250" y="3200082"/>
                <a:ext cx="59692" cy="26121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641" extrusionOk="0">
                    <a:moveTo>
                      <a:pt x="3111" y="1"/>
                    </a:moveTo>
                    <a:cubicBezTo>
                      <a:pt x="3014" y="1"/>
                      <a:pt x="2915" y="23"/>
                      <a:pt x="2821" y="71"/>
                    </a:cubicBezTo>
                    <a:cubicBezTo>
                      <a:pt x="2312" y="312"/>
                      <a:pt x="1761" y="448"/>
                      <a:pt x="1218" y="448"/>
                    </a:cubicBezTo>
                    <a:cubicBezTo>
                      <a:pt x="1063" y="448"/>
                      <a:pt x="910" y="437"/>
                      <a:pt x="757" y="415"/>
                    </a:cubicBezTo>
                    <a:cubicBezTo>
                      <a:pt x="735" y="412"/>
                      <a:pt x="713" y="411"/>
                      <a:pt x="692" y="411"/>
                    </a:cubicBezTo>
                    <a:cubicBezTo>
                      <a:pt x="375" y="411"/>
                      <a:pt x="100" y="641"/>
                      <a:pt x="35" y="930"/>
                    </a:cubicBezTo>
                    <a:cubicBezTo>
                      <a:pt x="1" y="1102"/>
                      <a:pt x="35" y="1240"/>
                      <a:pt x="138" y="1378"/>
                    </a:cubicBezTo>
                    <a:cubicBezTo>
                      <a:pt x="276" y="1515"/>
                      <a:pt x="482" y="1618"/>
                      <a:pt x="689" y="1618"/>
                    </a:cubicBezTo>
                    <a:cubicBezTo>
                      <a:pt x="831" y="1633"/>
                      <a:pt x="979" y="1641"/>
                      <a:pt x="1129" y="1641"/>
                    </a:cubicBezTo>
                    <a:cubicBezTo>
                      <a:pt x="1340" y="1641"/>
                      <a:pt x="1553" y="1624"/>
                      <a:pt x="1755" y="1584"/>
                    </a:cubicBezTo>
                    <a:cubicBezTo>
                      <a:pt x="2339" y="1515"/>
                      <a:pt x="2890" y="1343"/>
                      <a:pt x="3406" y="1068"/>
                    </a:cubicBezTo>
                    <a:cubicBezTo>
                      <a:pt x="3577" y="999"/>
                      <a:pt x="3681" y="827"/>
                      <a:pt x="3715" y="655"/>
                    </a:cubicBezTo>
                    <a:cubicBezTo>
                      <a:pt x="3749" y="518"/>
                      <a:pt x="3715" y="346"/>
                      <a:pt x="3612" y="243"/>
                    </a:cubicBezTo>
                    <a:cubicBezTo>
                      <a:pt x="3476" y="85"/>
                      <a:pt x="3296" y="1"/>
                      <a:pt x="3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1"/>
              <p:cNvSpPr/>
              <p:nvPr/>
            </p:nvSpPr>
            <p:spPr>
              <a:xfrm>
                <a:off x="5694223" y="3208996"/>
                <a:ext cx="54758" cy="43488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732" extrusionOk="0">
                    <a:moveTo>
                      <a:pt x="637" y="0"/>
                    </a:moveTo>
                    <a:cubicBezTo>
                      <a:pt x="549" y="0"/>
                      <a:pt x="461" y="20"/>
                      <a:pt x="379" y="61"/>
                    </a:cubicBezTo>
                    <a:cubicBezTo>
                      <a:pt x="241" y="130"/>
                      <a:pt x="104" y="267"/>
                      <a:pt x="69" y="439"/>
                    </a:cubicBezTo>
                    <a:cubicBezTo>
                      <a:pt x="1" y="577"/>
                      <a:pt x="35" y="749"/>
                      <a:pt x="104" y="886"/>
                    </a:cubicBezTo>
                    <a:cubicBezTo>
                      <a:pt x="585" y="1746"/>
                      <a:pt x="1376" y="2365"/>
                      <a:pt x="2305" y="2675"/>
                    </a:cubicBezTo>
                    <a:cubicBezTo>
                      <a:pt x="2385" y="2715"/>
                      <a:pt x="2466" y="2732"/>
                      <a:pt x="2553" y="2732"/>
                    </a:cubicBezTo>
                    <a:cubicBezTo>
                      <a:pt x="2615" y="2732"/>
                      <a:pt x="2681" y="2723"/>
                      <a:pt x="2752" y="2709"/>
                    </a:cubicBezTo>
                    <a:cubicBezTo>
                      <a:pt x="2958" y="2709"/>
                      <a:pt x="3165" y="2606"/>
                      <a:pt x="3302" y="2434"/>
                    </a:cubicBezTo>
                    <a:cubicBezTo>
                      <a:pt x="3405" y="2296"/>
                      <a:pt x="3440" y="2124"/>
                      <a:pt x="3371" y="1953"/>
                    </a:cubicBezTo>
                    <a:cubicBezTo>
                      <a:pt x="3302" y="1781"/>
                      <a:pt x="3130" y="1643"/>
                      <a:pt x="2958" y="1609"/>
                    </a:cubicBezTo>
                    <a:cubicBezTo>
                      <a:pt x="2202" y="1402"/>
                      <a:pt x="1583" y="955"/>
                      <a:pt x="1170" y="302"/>
                    </a:cubicBezTo>
                    <a:cubicBezTo>
                      <a:pt x="1049" y="109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1"/>
              <p:cNvSpPr/>
              <p:nvPr/>
            </p:nvSpPr>
            <p:spPr>
              <a:xfrm>
                <a:off x="5654253" y="3236789"/>
                <a:ext cx="19181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4231" fill="none" extrusionOk="0">
                    <a:moveTo>
                      <a:pt x="1205" y="0"/>
                    </a:moveTo>
                    <a:lnTo>
                      <a:pt x="1205" y="3955"/>
                    </a:lnTo>
                    <a:lnTo>
                      <a:pt x="1" y="4230"/>
                    </a:lnTo>
                  </a:path>
                </a:pathLst>
              </a:custGeom>
              <a:noFill/>
              <a:ln w="77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1"/>
              <p:cNvSpPr/>
              <p:nvPr/>
            </p:nvSpPr>
            <p:spPr>
              <a:xfrm>
                <a:off x="5541491" y="3665984"/>
                <a:ext cx="125370" cy="43806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2752" fill="none" extrusionOk="0">
                    <a:moveTo>
                      <a:pt x="0" y="2752"/>
                    </a:moveTo>
                    <a:cubicBezTo>
                      <a:pt x="0" y="2752"/>
                      <a:pt x="3921" y="0"/>
                      <a:pt x="7876" y="1410"/>
                    </a:cubicBezTo>
                  </a:path>
                </a:pathLst>
              </a:custGeom>
              <a:noFill/>
              <a:ln w="77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51"/>
              <p:cNvSpPr/>
              <p:nvPr/>
            </p:nvSpPr>
            <p:spPr>
              <a:xfrm>
                <a:off x="5591855" y="3713610"/>
                <a:ext cx="42708" cy="16984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067" fill="none" extrusionOk="0">
                    <a:moveTo>
                      <a:pt x="0" y="1067"/>
                    </a:moveTo>
                    <a:cubicBezTo>
                      <a:pt x="688" y="344"/>
                      <a:pt x="1685" y="1"/>
                      <a:pt x="2683" y="138"/>
                    </a:cubicBezTo>
                  </a:path>
                </a:pathLst>
              </a:custGeom>
              <a:noFill/>
              <a:ln w="77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1"/>
              <p:cNvSpPr/>
              <p:nvPr/>
            </p:nvSpPr>
            <p:spPr>
              <a:xfrm>
                <a:off x="5654253" y="3334222"/>
                <a:ext cx="19181" cy="6049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80" fill="none" extrusionOk="0">
                    <a:moveTo>
                      <a:pt x="1" y="379"/>
                    </a:moveTo>
                    <a:cubicBezTo>
                      <a:pt x="345" y="104"/>
                      <a:pt x="792" y="1"/>
                      <a:pt x="1205" y="104"/>
                    </a:cubicBezTo>
                  </a:path>
                </a:pathLst>
              </a:custGeom>
              <a:noFill/>
              <a:ln w="77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1"/>
              <p:cNvSpPr/>
              <p:nvPr/>
            </p:nvSpPr>
            <p:spPr>
              <a:xfrm>
                <a:off x="5615939" y="3581683"/>
                <a:ext cx="126484" cy="110041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6913" extrusionOk="0">
                    <a:moveTo>
                      <a:pt x="5572" y="0"/>
                    </a:moveTo>
                    <a:lnTo>
                      <a:pt x="5434" y="206"/>
                    </a:lnTo>
                    <a:cubicBezTo>
                      <a:pt x="4953" y="825"/>
                      <a:pt x="4471" y="1445"/>
                      <a:pt x="4059" y="2064"/>
                    </a:cubicBezTo>
                    <a:cubicBezTo>
                      <a:pt x="3818" y="2408"/>
                      <a:pt x="3612" y="2717"/>
                      <a:pt x="3405" y="3027"/>
                    </a:cubicBezTo>
                    <a:cubicBezTo>
                      <a:pt x="3260" y="3268"/>
                      <a:pt x="3116" y="3493"/>
                      <a:pt x="2971" y="3724"/>
                    </a:cubicBezTo>
                    <a:lnTo>
                      <a:pt x="2971" y="3724"/>
                    </a:lnTo>
                    <a:cubicBezTo>
                      <a:pt x="2727" y="3688"/>
                      <a:pt x="2489" y="3657"/>
                      <a:pt x="2236" y="3611"/>
                    </a:cubicBezTo>
                    <a:lnTo>
                      <a:pt x="1686" y="3542"/>
                    </a:lnTo>
                    <a:lnTo>
                      <a:pt x="1135" y="3508"/>
                    </a:lnTo>
                    <a:lnTo>
                      <a:pt x="723" y="3439"/>
                    </a:lnTo>
                    <a:lnTo>
                      <a:pt x="620" y="3783"/>
                    </a:lnTo>
                    <a:cubicBezTo>
                      <a:pt x="551" y="4024"/>
                      <a:pt x="482" y="4299"/>
                      <a:pt x="448" y="4540"/>
                    </a:cubicBezTo>
                    <a:cubicBezTo>
                      <a:pt x="379" y="4815"/>
                      <a:pt x="310" y="5056"/>
                      <a:pt x="276" y="5331"/>
                    </a:cubicBezTo>
                    <a:cubicBezTo>
                      <a:pt x="207" y="5572"/>
                      <a:pt x="138" y="5847"/>
                      <a:pt x="104" y="6122"/>
                    </a:cubicBezTo>
                    <a:lnTo>
                      <a:pt x="35" y="6500"/>
                    </a:lnTo>
                    <a:cubicBezTo>
                      <a:pt x="35" y="6638"/>
                      <a:pt x="1" y="6775"/>
                      <a:pt x="1" y="6913"/>
                    </a:cubicBezTo>
                    <a:cubicBezTo>
                      <a:pt x="69" y="6775"/>
                      <a:pt x="138" y="6672"/>
                      <a:pt x="207" y="6569"/>
                    </a:cubicBezTo>
                    <a:lnTo>
                      <a:pt x="413" y="6225"/>
                    </a:lnTo>
                    <a:cubicBezTo>
                      <a:pt x="551" y="5984"/>
                      <a:pt x="654" y="5744"/>
                      <a:pt x="792" y="5537"/>
                    </a:cubicBezTo>
                    <a:cubicBezTo>
                      <a:pt x="895" y="5296"/>
                      <a:pt x="1032" y="5056"/>
                      <a:pt x="1135" y="4815"/>
                    </a:cubicBezTo>
                    <a:cubicBezTo>
                      <a:pt x="1187" y="4695"/>
                      <a:pt x="1247" y="4574"/>
                      <a:pt x="1307" y="4454"/>
                    </a:cubicBezTo>
                    <a:lnTo>
                      <a:pt x="1307" y="4454"/>
                    </a:lnTo>
                    <a:lnTo>
                      <a:pt x="1514" y="4505"/>
                    </a:lnTo>
                    <a:lnTo>
                      <a:pt x="2064" y="4643"/>
                    </a:lnTo>
                    <a:cubicBezTo>
                      <a:pt x="2442" y="4712"/>
                      <a:pt x="2786" y="4781"/>
                      <a:pt x="3165" y="4849"/>
                    </a:cubicBezTo>
                    <a:lnTo>
                      <a:pt x="3508" y="4918"/>
                    </a:lnTo>
                    <a:lnTo>
                      <a:pt x="3715" y="4609"/>
                    </a:lnTo>
                    <a:cubicBezTo>
                      <a:pt x="3887" y="4299"/>
                      <a:pt x="4128" y="3955"/>
                      <a:pt x="4334" y="3646"/>
                    </a:cubicBezTo>
                    <a:cubicBezTo>
                      <a:pt x="4540" y="3302"/>
                      <a:pt x="4747" y="2958"/>
                      <a:pt x="4919" y="2648"/>
                    </a:cubicBezTo>
                    <a:cubicBezTo>
                      <a:pt x="5267" y="2014"/>
                      <a:pt x="5616" y="1409"/>
                      <a:pt x="5938" y="753"/>
                    </a:cubicBezTo>
                    <a:lnTo>
                      <a:pt x="5938" y="753"/>
                    </a:lnTo>
                    <a:cubicBezTo>
                      <a:pt x="6239" y="744"/>
                      <a:pt x="6535" y="722"/>
                      <a:pt x="6810" y="722"/>
                    </a:cubicBezTo>
                    <a:lnTo>
                      <a:pt x="7395" y="688"/>
                    </a:lnTo>
                    <a:cubicBezTo>
                      <a:pt x="7567" y="654"/>
                      <a:pt x="7773" y="619"/>
                      <a:pt x="7945" y="619"/>
                    </a:cubicBezTo>
                    <a:cubicBezTo>
                      <a:pt x="7773" y="550"/>
                      <a:pt x="7601" y="482"/>
                      <a:pt x="7395" y="447"/>
                    </a:cubicBezTo>
                    <a:lnTo>
                      <a:pt x="6879" y="310"/>
                    </a:lnTo>
                    <a:cubicBezTo>
                      <a:pt x="6501" y="206"/>
                      <a:pt x="6122" y="138"/>
                      <a:pt x="5778" y="34"/>
                    </a:cubicBez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1"/>
              <p:cNvSpPr/>
              <p:nvPr/>
            </p:nvSpPr>
            <p:spPr>
              <a:xfrm>
                <a:off x="5446238" y="3606992"/>
                <a:ext cx="114418" cy="64484"/>
              </a:xfrm>
              <a:custGeom>
                <a:avLst/>
                <a:gdLst/>
                <a:ahLst/>
                <a:cxnLst/>
                <a:rect l="l" t="t" r="r" b="b"/>
                <a:pathLst>
                  <a:path w="7188" h="4051" extrusionOk="0">
                    <a:moveTo>
                      <a:pt x="821" y="1"/>
                    </a:moveTo>
                    <a:cubicBezTo>
                      <a:pt x="550" y="1"/>
                      <a:pt x="275" y="9"/>
                      <a:pt x="0" y="26"/>
                    </a:cubicBezTo>
                    <a:cubicBezTo>
                      <a:pt x="516" y="233"/>
                      <a:pt x="1032" y="439"/>
                      <a:pt x="1548" y="577"/>
                    </a:cubicBezTo>
                    <a:cubicBezTo>
                      <a:pt x="1788" y="680"/>
                      <a:pt x="2029" y="749"/>
                      <a:pt x="2304" y="818"/>
                    </a:cubicBezTo>
                    <a:lnTo>
                      <a:pt x="2583" y="906"/>
                    </a:lnTo>
                    <a:lnTo>
                      <a:pt x="2583" y="906"/>
                    </a:lnTo>
                    <a:cubicBezTo>
                      <a:pt x="2582" y="911"/>
                      <a:pt x="2581" y="916"/>
                      <a:pt x="2579" y="921"/>
                    </a:cubicBezTo>
                    <a:cubicBezTo>
                      <a:pt x="2545" y="1093"/>
                      <a:pt x="2511" y="1230"/>
                      <a:pt x="2476" y="1368"/>
                    </a:cubicBezTo>
                    <a:cubicBezTo>
                      <a:pt x="2408" y="1643"/>
                      <a:pt x="2339" y="1952"/>
                      <a:pt x="2270" y="2228"/>
                    </a:cubicBezTo>
                    <a:lnTo>
                      <a:pt x="2098" y="2881"/>
                    </a:lnTo>
                    <a:lnTo>
                      <a:pt x="2820" y="2881"/>
                    </a:lnTo>
                    <a:cubicBezTo>
                      <a:pt x="3061" y="2881"/>
                      <a:pt x="3302" y="2847"/>
                      <a:pt x="3542" y="2847"/>
                    </a:cubicBezTo>
                    <a:lnTo>
                      <a:pt x="4299" y="2812"/>
                    </a:lnTo>
                    <a:cubicBezTo>
                      <a:pt x="4566" y="2793"/>
                      <a:pt x="4833" y="2774"/>
                      <a:pt x="5105" y="2749"/>
                    </a:cubicBezTo>
                    <a:lnTo>
                      <a:pt x="5105" y="2749"/>
                    </a:lnTo>
                    <a:cubicBezTo>
                      <a:pt x="5100" y="2770"/>
                      <a:pt x="5095" y="2791"/>
                      <a:pt x="5090" y="2812"/>
                    </a:cubicBezTo>
                    <a:cubicBezTo>
                      <a:pt x="5021" y="3053"/>
                      <a:pt x="4952" y="3328"/>
                      <a:pt x="4884" y="3569"/>
                    </a:cubicBezTo>
                    <a:lnTo>
                      <a:pt x="4815" y="4016"/>
                    </a:lnTo>
                    <a:lnTo>
                      <a:pt x="5159" y="4016"/>
                    </a:lnTo>
                    <a:cubicBezTo>
                      <a:pt x="5503" y="4016"/>
                      <a:pt x="5847" y="4050"/>
                      <a:pt x="6191" y="4050"/>
                    </a:cubicBezTo>
                    <a:lnTo>
                      <a:pt x="6672" y="4050"/>
                    </a:lnTo>
                    <a:cubicBezTo>
                      <a:pt x="6844" y="4016"/>
                      <a:pt x="7016" y="4016"/>
                      <a:pt x="7188" y="4016"/>
                    </a:cubicBezTo>
                    <a:cubicBezTo>
                      <a:pt x="7050" y="3947"/>
                      <a:pt x="6878" y="3878"/>
                      <a:pt x="6706" y="3810"/>
                    </a:cubicBezTo>
                    <a:lnTo>
                      <a:pt x="6259" y="3638"/>
                    </a:lnTo>
                    <a:cubicBezTo>
                      <a:pt x="6064" y="3579"/>
                      <a:pt x="5879" y="3520"/>
                      <a:pt x="5700" y="3462"/>
                    </a:cubicBezTo>
                    <a:lnTo>
                      <a:pt x="5700" y="3462"/>
                    </a:lnTo>
                    <a:cubicBezTo>
                      <a:pt x="5764" y="3325"/>
                      <a:pt x="5823" y="3189"/>
                      <a:pt x="5881" y="3053"/>
                    </a:cubicBezTo>
                    <a:cubicBezTo>
                      <a:pt x="5984" y="2812"/>
                      <a:pt x="6087" y="2571"/>
                      <a:pt x="6191" y="2331"/>
                    </a:cubicBezTo>
                    <a:lnTo>
                      <a:pt x="6466" y="1712"/>
                    </a:lnTo>
                    <a:lnTo>
                      <a:pt x="5709" y="1712"/>
                    </a:lnTo>
                    <a:cubicBezTo>
                      <a:pt x="5549" y="1700"/>
                      <a:pt x="5384" y="1696"/>
                      <a:pt x="5219" y="1696"/>
                    </a:cubicBezTo>
                    <a:cubicBezTo>
                      <a:pt x="4888" y="1696"/>
                      <a:pt x="4551" y="1712"/>
                      <a:pt x="4230" y="1712"/>
                    </a:cubicBezTo>
                    <a:lnTo>
                      <a:pt x="3508" y="1746"/>
                    </a:lnTo>
                    <a:cubicBezTo>
                      <a:pt x="3483" y="1746"/>
                      <a:pt x="3459" y="1746"/>
                      <a:pt x="3434" y="1747"/>
                    </a:cubicBezTo>
                    <a:lnTo>
                      <a:pt x="3434" y="1747"/>
                    </a:lnTo>
                    <a:cubicBezTo>
                      <a:pt x="3446" y="1689"/>
                      <a:pt x="3459" y="1632"/>
                      <a:pt x="3474" y="1574"/>
                    </a:cubicBezTo>
                    <a:cubicBezTo>
                      <a:pt x="3474" y="1437"/>
                      <a:pt x="3508" y="1299"/>
                      <a:pt x="3508" y="1127"/>
                    </a:cubicBezTo>
                    <a:cubicBezTo>
                      <a:pt x="3542" y="989"/>
                      <a:pt x="3577" y="852"/>
                      <a:pt x="3577" y="714"/>
                    </a:cubicBezTo>
                    <a:lnTo>
                      <a:pt x="3646" y="233"/>
                    </a:lnTo>
                    <a:lnTo>
                      <a:pt x="3199" y="164"/>
                    </a:lnTo>
                    <a:lnTo>
                      <a:pt x="2408" y="95"/>
                    </a:lnTo>
                    <a:cubicBezTo>
                      <a:pt x="2167" y="61"/>
                      <a:pt x="1892" y="26"/>
                      <a:pt x="1617" y="26"/>
                    </a:cubicBezTo>
                    <a:cubicBezTo>
                      <a:pt x="1359" y="9"/>
                      <a:pt x="1092" y="1"/>
                      <a:pt x="8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1"/>
              <p:cNvSpPr/>
              <p:nvPr/>
            </p:nvSpPr>
            <p:spPr>
              <a:xfrm>
                <a:off x="5456075" y="3802779"/>
                <a:ext cx="352100" cy="72425"/>
              </a:xfrm>
              <a:custGeom>
                <a:avLst/>
                <a:gdLst/>
                <a:ahLst/>
                <a:cxnLst/>
                <a:rect l="l" t="t" r="r" b="b"/>
                <a:pathLst>
                  <a:path w="14084" h="2897" extrusionOk="0">
                    <a:moveTo>
                      <a:pt x="22" y="718"/>
                    </a:moveTo>
                    <a:cubicBezTo>
                      <a:pt x="-41" y="885"/>
                      <a:pt x="38" y="1274"/>
                      <a:pt x="189" y="1456"/>
                    </a:cubicBezTo>
                    <a:cubicBezTo>
                      <a:pt x="340" y="1639"/>
                      <a:pt x="546" y="1670"/>
                      <a:pt x="927" y="1813"/>
                    </a:cubicBezTo>
                    <a:cubicBezTo>
                      <a:pt x="1308" y="1956"/>
                      <a:pt x="1824" y="2150"/>
                      <a:pt x="2475" y="2313"/>
                    </a:cubicBezTo>
                    <a:cubicBezTo>
                      <a:pt x="3126" y="2476"/>
                      <a:pt x="4047" y="2694"/>
                      <a:pt x="4833" y="2789"/>
                    </a:cubicBezTo>
                    <a:cubicBezTo>
                      <a:pt x="5619" y="2884"/>
                      <a:pt x="6404" y="2917"/>
                      <a:pt x="7190" y="2885"/>
                    </a:cubicBezTo>
                    <a:cubicBezTo>
                      <a:pt x="7976" y="2853"/>
                      <a:pt x="8733" y="2770"/>
                      <a:pt x="9547" y="2599"/>
                    </a:cubicBezTo>
                    <a:cubicBezTo>
                      <a:pt x="10361" y="2428"/>
                      <a:pt x="11342" y="2123"/>
                      <a:pt x="12072" y="1861"/>
                    </a:cubicBezTo>
                    <a:cubicBezTo>
                      <a:pt x="12802" y="1599"/>
                      <a:pt x="13628" y="1206"/>
                      <a:pt x="13929" y="1027"/>
                    </a:cubicBezTo>
                    <a:cubicBezTo>
                      <a:pt x="14231" y="848"/>
                      <a:pt x="14024" y="960"/>
                      <a:pt x="13881" y="789"/>
                    </a:cubicBezTo>
                    <a:cubicBezTo>
                      <a:pt x="13738" y="618"/>
                      <a:pt x="13433" y="47"/>
                      <a:pt x="13072" y="3"/>
                    </a:cubicBezTo>
                    <a:cubicBezTo>
                      <a:pt x="12711" y="-41"/>
                      <a:pt x="12302" y="432"/>
                      <a:pt x="11714" y="527"/>
                    </a:cubicBezTo>
                    <a:cubicBezTo>
                      <a:pt x="11127" y="622"/>
                      <a:pt x="10797" y="607"/>
                      <a:pt x="9547" y="575"/>
                    </a:cubicBezTo>
                    <a:cubicBezTo>
                      <a:pt x="8297" y="543"/>
                      <a:pt x="5709" y="357"/>
                      <a:pt x="4213" y="337"/>
                    </a:cubicBezTo>
                    <a:cubicBezTo>
                      <a:pt x="2717" y="317"/>
                      <a:pt x="1269" y="393"/>
                      <a:pt x="570" y="456"/>
                    </a:cubicBezTo>
                    <a:cubicBezTo>
                      <a:pt x="-128" y="520"/>
                      <a:pt x="86" y="551"/>
                      <a:pt x="22" y="7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298" name="Google Shape;1298;p51"/>
              <p:cNvSpPr/>
              <p:nvPr/>
            </p:nvSpPr>
            <p:spPr>
              <a:xfrm>
                <a:off x="5519574" y="3718116"/>
                <a:ext cx="153290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9630" h="6333" extrusionOk="0">
                    <a:moveTo>
                      <a:pt x="5242" y="0"/>
                    </a:moveTo>
                    <a:cubicBezTo>
                      <a:pt x="5182" y="0"/>
                      <a:pt x="5119" y="13"/>
                      <a:pt x="5056" y="40"/>
                    </a:cubicBezTo>
                    <a:lnTo>
                      <a:pt x="1582" y="1381"/>
                    </a:lnTo>
                    <a:lnTo>
                      <a:pt x="0" y="1691"/>
                    </a:lnTo>
                    <a:lnTo>
                      <a:pt x="619" y="4958"/>
                    </a:lnTo>
                    <a:cubicBezTo>
                      <a:pt x="619" y="4958"/>
                      <a:pt x="2167" y="6093"/>
                      <a:pt x="3405" y="6231"/>
                    </a:cubicBezTo>
                    <a:cubicBezTo>
                      <a:pt x="3934" y="6298"/>
                      <a:pt x="4467" y="6332"/>
                      <a:pt x="5000" y="6332"/>
                    </a:cubicBezTo>
                    <a:cubicBezTo>
                      <a:pt x="6095" y="6332"/>
                      <a:pt x="7190" y="6187"/>
                      <a:pt x="8254" y="5887"/>
                    </a:cubicBezTo>
                    <a:cubicBezTo>
                      <a:pt x="8564" y="5818"/>
                      <a:pt x="8770" y="5577"/>
                      <a:pt x="8701" y="5371"/>
                    </a:cubicBezTo>
                    <a:cubicBezTo>
                      <a:pt x="8624" y="5216"/>
                      <a:pt x="8450" y="5139"/>
                      <a:pt x="8251" y="5139"/>
                    </a:cubicBezTo>
                    <a:cubicBezTo>
                      <a:pt x="8185" y="5139"/>
                      <a:pt x="8117" y="5147"/>
                      <a:pt x="8048" y="5164"/>
                    </a:cubicBezTo>
                    <a:cubicBezTo>
                      <a:pt x="7566" y="5302"/>
                      <a:pt x="7085" y="5405"/>
                      <a:pt x="6603" y="5474"/>
                    </a:cubicBezTo>
                    <a:lnTo>
                      <a:pt x="6569" y="5199"/>
                    </a:lnTo>
                    <a:cubicBezTo>
                      <a:pt x="7429" y="5096"/>
                      <a:pt x="8289" y="4855"/>
                      <a:pt x="9114" y="4545"/>
                    </a:cubicBezTo>
                    <a:cubicBezTo>
                      <a:pt x="9458" y="4408"/>
                      <a:pt x="9630" y="4098"/>
                      <a:pt x="9527" y="3892"/>
                    </a:cubicBezTo>
                    <a:cubicBezTo>
                      <a:pt x="9414" y="3734"/>
                      <a:pt x="9241" y="3650"/>
                      <a:pt x="9068" y="3650"/>
                    </a:cubicBezTo>
                    <a:cubicBezTo>
                      <a:pt x="8978" y="3650"/>
                      <a:pt x="8887" y="3673"/>
                      <a:pt x="8804" y="3720"/>
                    </a:cubicBezTo>
                    <a:cubicBezTo>
                      <a:pt x="8013" y="3995"/>
                      <a:pt x="7222" y="4201"/>
                      <a:pt x="6431" y="4305"/>
                    </a:cubicBezTo>
                    <a:lnTo>
                      <a:pt x="6397" y="4064"/>
                    </a:lnTo>
                    <a:cubicBezTo>
                      <a:pt x="7188" y="3961"/>
                      <a:pt x="7945" y="3754"/>
                      <a:pt x="8701" y="3445"/>
                    </a:cubicBezTo>
                    <a:cubicBezTo>
                      <a:pt x="8976" y="3376"/>
                      <a:pt x="9114" y="3101"/>
                      <a:pt x="9045" y="2826"/>
                    </a:cubicBezTo>
                    <a:cubicBezTo>
                      <a:pt x="8944" y="2675"/>
                      <a:pt x="8752" y="2579"/>
                      <a:pt x="8561" y="2579"/>
                    </a:cubicBezTo>
                    <a:cubicBezTo>
                      <a:pt x="8491" y="2579"/>
                      <a:pt x="8422" y="2592"/>
                      <a:pt x="8357" y="2619"/>
                    </a:cubicBezTo>
                    <a:cubicBezTo>
                      <a:pt x="7704" y="2895"/>
                      <a:pt x="6982" y="3066"/>
                      <a:pt x="6259" y="3170"/>
                    </a:cubicBezTo>
                    <a:lnTo>
                      <a:pt x="6225" y="2895"/>
                    </a:lnTo>
                    <a:cubicBezTo>
                      <a:pt x="6947" y="2826"/>
                      <a:pt x="7601" y="2619"/>
                      <a:pt x="8289" y="2379"/>
                    </a:cubicBezTo>
                    <a:cubicBezTo>
                      <a:pt x="8529" y="2310"/>
                      <a:pt x="8667" y="2035"/>
                      <a:pt x="8564" y="1760"/>
                    </a:cubicBezTo>
                    <a:cubicBezTo>
                      <a:pt x="8488" y="1609"/>
                      <a:pt x="8320" y="1513"/>
                      <a:pt x="8142" y="1513"/>
                    </a:cubicBezTo>
                    <a:cubicBezTo>
                      <a:pt x="8076" y="1513"/>
                      <a:pt x="8009" y="1526"/>
                      <a:pt x="7945" y="1553"/>
                    </a:cubicBezTo>
                    <a:cubicBezTo>
                      <a:pt x="6993" y="1918"/>
                      <a:pt x="5983" y="2103"/>
                      <a:pt x="4968" y="2103"/>
                    </a:cubicBezTo>
                    <a:cubicBezTo>
                      <a:pt x="4259" y="2103"/>
                      <a:pt x="3548" y="2012"/>
                      <a:pt x="2855" y="1828"/>
                    </a:cubicBezTo>
                    <a:lnTo>
                      <a:pt x="5365" y="865"/>
                    </a:lnTo>
                    <a:cubicBezTo>
                      <a:pt x="5606" y="797"/>
                      <a:pt x="5744" y="521"/>
                      <a:pt x="5640" y="281"/>
                    </a:cubicBezTo>
                    <a:cubicBezTo>
                      <a:pt x="5564" y="103"/>
                      <a:pt x="5413" y="0"/>
                      <a:pt x="5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1"/>
              <p:cNvSpPr/>
              <p:nvPr/>
            </p:nvSpPr>
            <p:spPr>
              <a:xfrm>
                <a:off x="5618688" y="3686345"/>
                <a:ext cx="153290" cy="116432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6334" extrusionOk="0">
                    <a:moveTo>
                      <a:pt x="4383" y="0"/>
                    </a:moveTo>
                    <a:cubicBezTo>
                      <a:pt x="4204" y="0"/>
                      <a:pt x="4041" y="103"/>
                      <a:pt x="3990" y="281"/>
                    </a:cubicBezTo>
                    <a:cubicBezTo>
                      <a:pt x="3887" y="522"/>
                      <a:pt x="3990" y="797"/>
                      <a:pt x="4231" y="865"/>
                    </a:cubicBezTo>
                    <a:lnTo>
                      <a:pt x="6776" y="1828"/>
                    </a:lnTo>
                    <a:cubicBezTo>
                      <a:pt x="6068" y="2012"/>
                      <a:pt x="5354" y="2103"/>
                      <a:pt x="4645" y="2103"/>
                    </a:cubicBezTo>
                    <a:cubicBezTo>
                      <a:pt x="3630" y="2103"/>
                      <a:pt x="2623" y="1918"/>
                      <a:pt x="1651" y="1553"/>
                    </a:cubicBezTo>
                    <a:cubicBezTo>
                      <a:pt x="1596" y="1526"/>
                      <a:pt x="1536" y="1513"/>
                      <a:pt x="1475" y="1513"/>
                    </a:cubicBezTo>
                    <a:cubicBezTo>
                      <a:pt x="1310" y="1513"/>
                      <a:pt x="1142" y="1609"/>
                      <a:pt x="1067" y="1760"/>
                    </a:cubicBezTo>
                    <a:cubicBezTo>
                      <a:pt x="963" y="2035"/>
                      <a:pt x="1101" y="2310"/>
                      <a:pt x="1342" y="2379"/>
                    </a:cubicBezTo>
                    <a:cubicBezTo>
                      <a:pt x="1995" y="2654"/>
                      <a:pt x="2683" y="2826"/>
                      <a:pt x="3371" y="2895"/>
                    </a:cubicBezTo>
                    <a:lnTo>
                      <a:pt x="3336" y="3170"/>
                    </a:lnTo>
                    <a:cubicBezTo>
                      <a:pt x="2614" y="3067"/>
                      <a:pt x="1926" y="2895"/>
                      <a:pt x="1239" y="2619"/>
                    </a:cubicBezTo>
                    <a:cubicBezTo>
                      <a:pt x="1174" y="2592"/>
                      <a:pt x="1107" y="2579"/>
                      <a:pt x="1041" y="2579"/>
                    </a:cubicBezTo>
                    <a:cubicBezTo>
                      <a:pt x="860" y="2579"/>
                      <a:pt x="686" y="2675"/>
                      <a:pt x="585" y="2826"/>
                    </a:cubicBezTo>
                    <a:cubicBezTo>
                      <a:pt x="482" y="3101"/>
                      <a:pt x="654" y="3410"/>
                      <a:pt x="929" y="3479"/>
                    </a:cubicBezTo>
                    <a:cubicBezTo>
                      <a:pt x="1686" y="3754"/>
                      <a:pt x="2442" y="3961"/>
                      <a:pt x="3233" y="4064"/>
                    </a:cubicBezTo>
                    <a:lnTo>
                      <a:pt x="3199" y="4339"/>
                    </a:lnTo>
                    <a:cubicBezTo>
                      <a:pt x="2374" y="4201"/>
                      <a:pt x="1583" y="3995"/>
                      <a:pt x="826" y="3720"/>
                    </a:cubicBezTo>
                    <a:cubicBezTo>
                      <a:pt x="743" y="3673"/>
                      <a:pt x="653" y="3650"/>
                      <a:pt x="562" y="3650"/>
                    </a:cubicBezTo>
                    <a:cubicBezTo>
                      <a:pt x="389" y="3650"/>
                      <a:pt x="217" y="3734"/>
                      <a:pt x="104" y="3892"/>
                    </a:cubicBezTo>
                    <a:cubicBezTo>
                      <a:pt x="0" y="4133"/>
                      <a:pt x="172" y="4442"/>
                      <a:pt x="516" y="4545"/>
                    </a:cubicBezTo>
                    <a:cubicBezTo>
                      <a:pt x="1342" y="4855"/>
                      <a:pt x="2202" y="5096"/>
                      <a:pt x="3061" y="5199"/>
                    </a:cubicBezTo>
                    <a:lnTo>
                      <a:pt x="3027" y="5474"/>
                    </a:lnTo>
                    <a:cubicBezTo>
                      <a:pt x="2545" y="5405"/>
                      <a:pt x="2064" y="5302"/>
                      <a:pt x="1583" y="5164"/>
                    </a:cubicBezTo>
                    <a:cubicBezTo>
                      <a:pt x="1505" y="5147"/>
                      <a:pt x="1432" y="5139"/>
                      <a:pt x="1364" y="5139"/>
                    </a:cubicBezTo>
                    <a:cubicBezTo>
                      <a:pt x="1161" y="5139"/>
                      <a:pt x="1006" y="5216"/>
                      <a:pt x="929" y="5371"/>
                    </a:cubicBezTo>
                    <a:cubicBezTo>
                      <a:pt x="860" y="5577"/>
                      <a:pt x="1032" y="5818"/>
                      <a:pt x="1376" y="5921"/>
                    </a:cubicBezTo>
                    <a:cubicBezTo>
                      <a:pt x="2431" y="6196"/>
                      <a:pt x="3501" y="6334"/>
                      <a:pt x="4586" y="6334"/>
                    </a:cubicBezTo>
                    <a:cubicBezTo>
                      <a:pt x="5129" y="6334"/>
                      <a:pt x="5675" y="6299"/>
                      <a:pt x="6225" y="6231"/>
                    </a:cubicBezTo>
                    <a:cubicBezTo>
                      <a:pt x="7429" y="6093"/>
                      <a:pt x="8977" y="4958"/>
                      <a:pt x="8977" y="4958"/>
                    </a:cubicBezTo>
                    <a:lnTo>
                      <a:pt x="9630" y="1691"/>
                    </a:lnTo>
                    <a:lnTo>
                      <a:pt x="8048" y="1381"/>
                    </a:lnTo>
                    <a:lnTo>
                      <a:pt x="4575" y="40"/>
                    </a:lnTo>
                    <a:cubicBezTo>
                      <a:pt x="4512" y="13"/>
                      <a:pt x="4446" y="0"/>
                      <a:pt x="43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1"/>
              <p:cNvSpPr/>
              <p:nvPr/>
            </p:nvSpPr>
            <p:spPr>
              <a:xfrm>
                <a:off x="5714441" y="3489709"/>
                <a:ext cx="180669" cy="261150"/>
              </a:xfrm>
              <a:custGeom>
                <a:avLst/>
                <a:gdLst/>
                <a:ahLst/>
                <a:cxnLst/>
                <a:rect l="l" t="t" r="r" b="b"/>
                <a:pathLst>
                  <a:path w="11350" h="16406" fill="none" extrusionOk="0">
                    <a:moveTo>
                      <a:pt x="3990" y="0"/>
                    </a:moveTo>
                    <a:cubicBezTo>
                      <a:pt x="3990" y="0"/>
                      <a:pt x="11350" y="3096"/>
                      <a:pt x="11350" y="9630"/>
                    </a:cubicBezTo>
                    <a:cubicBezTo>
                      <a:pt x="11350" y="16164"/>
                      <a:pt x="1" y="16405"/>
                      <a:pt x="1" y="16405"/>
                    </a:cubicBezTo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miter lim="3439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1"/>
              <p:cNvSpPr/>
              <p:nvPr/>
            </p:nvSpPr>
            <p:spPr>
              <a:xfrm>
                <a:off x="5350607" y="3482036"/>
                <a:ext cx="180669" cy="307137"/>
              </a:xfrm>
              <a:custGeom>
                <a:avLst/>
                <a:gdLst/>
                <a:ahLst/>
                <a:cxnLst/>
                <a:rect l="l" t="t" r="r" b="b"/>
                <a:pathLst>
                  <a:path w="11350" h="19295" fill="none" extrusionOk="0">
                    <a:moveTo>
                      <a:pt x="3268" y="1"/>
                    </a:moveTo>
                    <a:cubicBezTo>
                      <a:pt x="3268" y="1"/>
                      <a:pt x="0" y="6019"/>
                      <a:pt x="0" y="12554"/>
                    </a:cubicBezTo>
                    <a:cubicBezTo>
                      <a:pt x="0" y="19088"/>
                      <a:pt x="11350" y="19295"/>
                      <a:pt x="11350" y="19295"/>
                    </a:cubicBezTo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miter lim="3439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1"/>
              <p:cNvSpPr/>
              <p:nvPr/>
            </p:nvSpPr>
            <p:spPr>
              <a:xfrm>
                <a:off x="5634547" y="3693904"/>
                <a:ext cx="168093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10560" h="4094" extrusionOk="0">
                    <a:moveTo>
                      <a:pt x="2374" y="0"/>
                    </a:moveTo>
                    <a:lnTo>
                      <a:pt x="2030" y="241"/>
                    </a:lnTo>
                    <a:cubicBezTo>
                      <a:pt x="1686" y="448"/>
                      <a:pt x="1342" y="654"/>
                      <a:pt x="998" y="895"/>
                    </a:cubicBezTo>
                    <a:cubicBezTo>
                      <a:pt x="654" y="1135"/>
                      <a:pt x="310" y="1376"/>
                      <a:pt x="1" y="1617"/>
                    </a:cubicBezTo>
                    <a:cubicBezTo>
                      <a:pt x="379" y="1514"/>
                      <a:pt x="757" y="1342"/>
                      <a:pt x="1170" y="1239"/>
                    </a:cubicBezTo>
                    <a:cubicBezTo>
                      <a:pt x="1388" y="1159"/>
                      <a:pt x="1606" y="1080"/>
                      <a:pt x="1824" y="994"/>
                    </a:cubicBezTo>
                    <a:lnTo>
                      <a:pt x="1824" y="994"/>
                    </a:lnTo>
                    <a:lnTo>
                      <a:pt x="1824" y="998"/>
                    </a:lnTo>
                    <a:cubicBezTo>
                      <a:pt x="1858" y="1135"/>
                      <a:pt x="1858" y="1273"/>
                      <a:pt x="1858" y="1445"/>
                    </a:cubicBezTo>
                    <a:cubicBezTo>
                      <a:pt x="1892" y="1754"/>
                      <a:pt x="1892" y="2064"/>
                      <a:pt x="1927" y="2339"/>
                    </a:cubicBezTo>
                    <a:lnTo>
                      <a:pt x="1961" y="2786"/>
                    </a:lnTo>
                    <a:lnTo>
                      <a:pt x="2477" y="2717"/>
                    </a:lnTo>
                    <a:lnTo>
                      <a:pt x="3234" y="2580"/>
                    </a:lnTo>
                    <a:cubicBezTo>
                      <a:pt x="3509" y="2545"/>
                      <a:pt x="3784" y="2477"/>
                      <a:pt x="4025" y="2442"/>
                    </a:cubicBezTo>
                    <a:lnTo>
                      <a:pt x="4816" y="2270"/>
                    </a:lnTo>
                    <a:lnTo>
                      <a:pt x="5027" y="2222"/>
                    </a:lnTo>
                    <a:lnTo>
                      <a:pt x="5027" y="2222"/>
                    </a:lnTo>
                    <a:cubicBezTo>
                      <a:pt x="5046" y="2327"/>
                      <a:pt x="5066" y="2434"/>
                      <a:pt x="5091" y="2545"/>
                    </a:cubicBezTo>
                    <a:cubicBezTo>
                      <a:pt x="5160" y="2821"/>
                      <a:pt x="5228" y="3130"/>
                      <a:pt x="5297" y="3405"/>
                    </a:cubicBezTo>
                    <a:lnTo>
                      <a:pt x="5469" y="4093"/>
                    </a:lnTo>
                    <a:lnTo>
                      <a:pt x="6054" y="3784"/>
                    </a:lnTo>
                    <a:cubicBezTo>
                      <a:pt x="6295" y="3646"/>
                      <a:pt x="6501" y="3543"/>
                      <a:pt x="6707" y="3405"/>
                    </a:cubicBezTo>
                    <a:lnTo>
                      <a:pt x="7361" y="3061"/>
                    </a:lnTo>
                    <a:cubicBezTo>
                      <a:pt x="7635" y="2914"/>
                      <a:pt x="7896" y="2766"/>
                      <a:pt x="8161" y="2618"/>
                    </a:cubicBezTo>
                    <a:lnTo>
                      <a:pt x="8161" y="2618"/>
                    </a:lnTo>
                    <a:cubicBezTo>
                      <a:pt x="8213" y="2926"/>
                      <a:pt x="8262" y="3235"/>
                      <a:pt x="8324" y="3543"/>
                    </a:cubicBezTo>
                    <a:lnTo>
                      <a:pt x="8392" y="3887"/>
                    </a:lnTo>
                    <a:lnTo>
                      <a:pt x="8668" y="3818"/>
                    </a:lnTo>
                    <a:cubicBezTo>
                      <a:pt x="8977" y="3680"/>
                      <a:pt x="9287" y="3577"/>
                      <a:pt x="9596" y="3440"/>
                    </a:cubicBezTo>
                    <a:lnTo>
                      <a:pt x="10078" y="3268"/>
                    </a:lnTo>
                    <a:cubicBezTo>
                      <a:pt x="10250" y="3199"/>
                      <a:pt x="10387" y="3130"/>
                      <a:pt x="10559" y="3061"/>
                    </a:cubicBezTo>
                    <a:cubicBezTo>
                      <a:pt x="10387" y="3061"/>
                      <a:pt x="10215" y="3096"/>
                      <a:pt x="10043" y="3096"/>
                    </a:cubicBezTo>
                    <a:lnTo>
                      <a:pt x="9527" y="3164"/>
                    </a:lnTo>
                    <a:cubicBezTo>
                      <a:pt x="9301" y="3187"/>
                      <a:pt x="9090" y="3210"/>
                      <a:pt x="8874" y="3232"/>
                    </a:cubicBezTo>
                    <a:lnTo>
                      <a:pt x="8874" y="3232"/>
                    </a:lnTo>
                    <a:lnTo>
                      <a:pt x="8874" y="1926"/>
                    </a:lnTo>
                    <a:lnTo>
                      <a:pt x="8874" y="1376"/>
                    </a:lnTo>
                    <a:lnTo>
                      <a:pt x="8289" y="1617"/>
                    </a:lnTo>
                    <a:cubicBezTo>
                      <a:pt x="7842" y="1789"/>
                      <a:pt x="7395" y="1995"/>
                      <a:pt x="6948" y="2202"/>
                    </a:cubicBezTo>
                    <a:lnTo>
                      <a:pt x="6260" y="2511"/>
                    </a:lnTo>
                    <a:lnTo>
                      <a:pt x="6233" y="2524"/>
                    </a:lnTo>
                    <a:lnTo>
                      <a:pt x="6233" y="2524"/>
                    </a:lnTo>
                    <a:cubicBezTo>
                      <a:pt x="6220" y="2462"/>
                      <a:pt x="6207" y="2401"/>
                      <a:pt x="6191" y="2339"/>
                    </a:cubicBezTo>
                    <a:cubicBezTo>
                      <a:pt x="6123" y="2030"/>
                      <a:pt x="6088" y="1754"/>
                      <a:pt x="6019" y="1479"/>
                    </a:cubicBezTo>
                    <a:lnTo>
                      <a:pt x="5882" y="929"/>
                    </a:lnTo>
                    <a:lnTo>
                      <a:pt x="5366" y="1032"/>
                    </a:lnTo>
                    <a:lnTo>
                      <a:pt x="4575" y="1239"/>
                    </a:lnTo>
                    <a:lnTo>
                      <a:pt x="3818" y="1410"/>
                    </a:lnTo>
                    <a:cubicBezTo>
                      <a:pt x="3578" y="1479"/>
                      <a:pt x="3302" y="1548"/>
                      <a:pt x="3062" y="1617"/>
                    </a:cubicBezTo>
                    <a:lnTo>
                      <a:pt x="2739" y="1719"/>
                    </a:lnTo>
                    <a:lnTo>
                      <a:pt x="2739" y="1719"/>
                    </a:lnTo>
                    <a:cubicBezTo>
                      <a:pt x="2709" y="1589"/>
                      <a:pt x="2679" y="1462"/>
                      <a:pt x="2649" y="1342"/>
                    </a:cubicBezTo>
                    <a:cubicBezTo>
                      <a:pt x="2649" y="1204"/>
                      <a:pt x="2615" y="1067"/>
                      <a:pt x="2580" y="895"/>
                    </a:cubicBezTo>
                    <a:lnTo>
                      <a:pt x="2477" y="482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1"/>
              <p:cNvSpPr/>
              <p:nvPr/>
            </p:nvSpPr>
            <p:spPr>
              <a:xfrm>
                <a:off x="5488389" y="3680215"/>
                <a:ext cx="89252" cy="95826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6020" extrusionOk="0">
                    <a:moveTo>
                      <a:pt x="5606" y="1"/>
                    </a:moveTo>
                    <a:lnTo>
                      <a:pt x="5606" y="1"/>
                    </a:lnTo>
                    <a:cubicBezTo>
                      <a:pt x="5503" y="138"/>
                      <a:pt x="5400" y="276"/>
                      <a:pt x="5297" y="413"/>
                    </a:cubicBezTo>
                    <a:cubicBezTo>
                      <a:pt x="5193" y="585"/>
                      <a:pt x="5090" y="723"/>
                      <a:pt x="5021" y="860"/>
                    </a:cubicBezTo>
                    <a:cubicBezTo>
                      <a:pt x="4906" y="1015"/>
                      <a:pt x="4801" y="1180"/>
                      <a:pt x="4701" y="1344"/>
                    </a:cubicBezTo>
                    <a:lnTo>
                      <a:pt x="4701" y="1344"/>
                    </a:lnTo>
                    <a:cubicBezTo>
                      <a:pt x="4590" y="1252"/>
                      <a:pt x="4479" y="1159"/>
                      <a:pt x="4368" y="1067"/>
                    </a:cubicBezTo>
                    <a:cubicBezTo>
                      <a:pt x="4162" y="895"/>
                      <a:pt x="3921" y="757"/>
                      <a:pt x="3715" y="585"/>
                    </a:cubicBezTo>
                    <a:lnTo>
                      <a:pt x="3164" y="173"/>
                    </a:lnTo>
                    <a:lnTo>
                      <a:pt x="2992" y="895"/>
                    </a:lnTo>
                    <a:cubicBezTo>
                      <a:pt x="2855" y="1376"/>
                      <a:pt x="2752" y="1858"/>
                      <a:pt x="2648" y="2339"/>
                    </a:cubicBezTo>
                    <a:lnTo>
                      <a:pt x="2511" y="3062"/>
                    </a:lnTo>
                    <a:cubicBezTo>
                      <a:pt x="2505" y="3082"/>
                      <a:pt x="2499" y="3103"/>
                      <a:pt x="2494" y="3124"/>
                    </a:cubicBezTo>
                    <a:lnTo>
                      <a:pt x="2494" y="3124"/>
                    </a:lnTo>
                    <a:cubicBezTo>
                      <a:pt x="2443" y="3102"/>
                      <a:pt x="2392" y="3081"/>
                      <a:pt x="2339" y="3062"/>
                    </a:cubicBezTo>
                    <a:lnTo>
                      <a:pt x="1926" y="2890"/>
                    </a:lnTo>
                    <a:lnTo>
                      <a:pt x="1548" y="2718"/>
                    </a:lnTo>
                    <a:lnTo>
                      <a:pt x="1066" y="2546"/>
                    </a:lnTo>
                    <a:lnTo>
                      <a:pt x="929" y="2958"/>
                    </a:lnTo>
                    <a:cubicBezTo>
                      <a:pt x="826" y="3199"/>
                      <a:pt x="757" y="3440"/>
                      <a:pt x="654" y="3715"/>
                    </a:cubicBezTo>
                    <a:cubicBezTo>
                      <a:pt x="585" y="3956"/>
                      <a:pt x="482" y="4196"/>
                      <a:pt x="413" y="4472"/>
                    </a:cubicBezTo>
                    <a:cubicBezTo>
                      <a:pt x="241" y="4953"/>
                      <a:pt x="103" y="5469"/>
                      <a:pt x="0" y="6019"/>
                    </a:cubicBezTo>
                    <a:cubicBezTo>
                      <a:pt x="344" y="5572"/>
                      <a:pt x="654" y="5125"/>
                      <a:pt x="929" y="4678"/>
                    </a:cubicBezTo>
                    <a:cubicBezTo>
                      <a:pt x="1101" y="4437"/>
                      <a:pt x="1238" y="4231"/>
                      <a:pt x="1376" y="3990"/>
                    </a:cubicBezTo>
                    <a:cubicBezTo>
                      <a:pt x="1426" y="3902"/>
                      <a:pt x="1476" y="3819"/>
                      <a:pt x="1525" y="3737"/>
                    </a:cubicBezTo>
                    <a:lnTo>
                      <a:pt x="1525" y="3737"/>
                    </a:lnTo>
                    <a:lnTo>
                      <a:pt x="1548" y="3749"/>
                    </a:lnTo>
                    <a:lnTo>
                      <a:pt x="1926" y="3956"/>
                    </a:lnTo>
                    <a:cubicBezTo>
                      <a:pt x="2167" y="4093"/>
                      <a:pt x="2408" y="4231"/>
                      <a:pt x="2683" y="4368"/>
                    </a:cubicBezTo>
                    <a:lnTo>
                      <a:pt x="3267" y="4678"/>
                    </a:lnTo>
                    <a:lnTo>
                      <a:pt x="3439" y="3990"/>
                    </a:lnTo>
                    <a:cubicBezTo>
                      <a:pt x="3474" y="3749"/>
                      <a:pt x="3543" y="3509"/>
                      <a:pt x="3577" y="3268"/>
                    </a:cubicBezTo>
                    <a:lnTo>
                      <a:pt x="3715" y="2511"/>
                    </a:lnTo>
                    <a:cubicBezTo>
                      <a:pt x="3770" y="2252"/>
                      <a:pt x="3816" y="1994"/>
                      <a:pt x="3856" y="1735"/>
                    </a:cubicBezTo>
                    <a:lnTo>
                      <a:pt x="3856" y="1735"/>
                    </a:lnTo>
                    <a:cubicBezTo>
                      <a:pt x="3867" y="1741"/>
                      <a:pt x="3877" y="1748"/>
                      <a:pt x="3887" y="1755"/>
                    </a:cubicBezTo>
                    <a:cubicBezTo>
                      <a:pt x="4127" y="1892"/>
                      <a:pt x="4368" y="1995"/>
                      <a:pt x="4609" y="2133"/>
                    </a:cubicBezTo>
                    <a:lnTo>
                      <a:pt x="4987" y="2305"/>
                    </a:lnTo>
                    <a:lnTo>
                      <a:pt x="5125" y="1961"/>
                    </a:lnTo>
                    <a:cubicBezTo>
                      <a:pt x="5193" y="1651"/>
                      <a:pt x="5297" y="1308"/>
                      <a:pt x="5400" y="998"/>
                    </a:cubicBezTo>
                    <a:cubicBezTo>
                      <a:pt x="5434" y="826"/>
                      <a:pt x="5469" y="654"/>
                      <a:pt x="5503" y="516"/>
                    </a:cubicBezTo>
                    <a:cubicBezTo>
                      <a:pt x="5537" y="345"/>
                      <a:pt x="5572" y="173"/>
                      <a:pt x="56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1"/>
              <p:cNvSpPr/>
              <p:nvPr/>
            </p:nvSpPr>
            <p:spPr>
              <a:xfrm>
                <a:off x="5684370" y="3391718"/>
                <a:ext cx="216261" cy="195440"/>
              </a:xfrm>
              <a:custGeom>
                <a:avLst/>
                <a:gdLst/>
                <a:ahLst/>
                <a:cxnLst/>
                <a:rect l="l" t="t" r="r" b="b"/>
                <a:pathLst>
                  <a:path w="13586" h="12278" extrusionOk="0">
                    <a:moveTo>
                      <a:pt x="0" y="0"/>
                    </a:moveTo>
                    <a:lnTo>
                      <a:pt x="2752" y="8495"/>
                    </a:lnTo>
                    <a:cubicBezTo>
                      <a:pt x="5950" y="10077"/>
                      <a:pt x="7016" y="10490"/>
                      <a:pt x="8461" y="12278"/>
                    </a:cubicBezTo>
                    <a:lnTo>
                      <a:pt x="13585" y="7910"/>
                    </a:lnTo>
                    <a:cubicBezTo>
                      <a:pt x="11694" y="5537"/>
                      <a:pt x="7429" y="61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1"/>
              <p:cNvSpPr/>
              <p:nvPr/>
            </p:nvSpPr>
            <p:spPr>
              <a:xfrm>
                <a:off x="5323606" y="3363798"/>
                <a:ext cx="217901" cy="196539"/>
              </a:xfrm>
              <a:custGeom>
                <a:avLst/>
                <a:gdLst/>
                <a:ahLst/>
                <a:cxnLst/>
                <a:rect l="l" t="t" r="r" b="b"/>
                <a:pathLst>
                  <a:path w="13689" h="12347" extrusionOk="0">
                    <a:moveTo>
                      <a:pt x="13688" y="0"/>
                    </a:moveTo>
                    <a:lnTo>
                      <a:pt x="13688" y="0"/>
                    </a:lnTo>
                    <a:cubicBezTo>
                      <a:pt x="4918" y="344"/>
                      <a:pt x="1686" y="3061"/>
                      <a:pt x="0" y="10318"/>
                    </a:cubicBezTo>
                    <a:lnTo>
                      <a:pt x="6397" y="12347"/>
                    </a:lnTo>
                    <a:cubicBezTo>
                      <a:pt x="7188" y="9080"/>
                      <a:pt x="9217" y="8117"/>
                      <a:pt x="12691" y="7566"/>
                    </a:cubicBezTo>
                    <a:lnTo>
                      <a:pt x="136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1"/>
              <p:cNvSpPr/>
              <p:nvPr/>
            </p:nvSpPr>
            <p:spPr>
              <a:xfrm rot="-312226">
                <a:off x="5533031" y="3370214"/>
                <a:ext cx="151669" cy="95271"/>
              </a:xfrm>
              <a:custGeom>
                <a:avLst/>
                <a:gdLst/>
                <a:ahLst/>
                <a:cxnLst/>
                <a:rect l="l" t="t" r="r" b="b"/>
                <a:pathLst>
                  <a:path w="9528" h="5985" fill="none" extrusionOk="0">
                    <a:moveTo>
                      <a:pt x="9527" y="1961"/>
                    </a:moveTo>
                    <a:cubicBezTo>
                      <a:pt x="8977" y="4437"/>
                      <a:pt x="6501" y="5985"/>
                      <a:pt x="4059" y="5469"/>
                    </a:cubicBezTo>
                    <a:lnTo>
                      <a:pt x="4059" y="5469"/>
                    </a:lnTo>
                    <a:cubicBezTo>
                      <a:pt x="1583" y="4919"/>
                      <a:pt x="1" y="2477"/>
                      <a:pt x="551" y="0"/>
                    </a:cubicBezTo>
                  </a:path>
                </a:pathLst>
              </a:custGeom>
              <a:noFill/>
              <a:ln w="77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07" name="Google Shape;1307;p51"/>
            <p:cNvCxnSpPr/>
            <p:nvPr/>
          </p:nvCxnSpPr>
          <p:spPr>
            <a:xfrm rot="5400000">
              <a:off x="4964925" y="2409161"/>
              <a:ext cx="1398969" cy="78807"/>
            </a:xfrm>
            <a:prstGeom prst="bentConnector3">
              <a:avLst>
                <a:gd name="adj1" fmla="val 851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09" name="Google Shape;1309;p51"/>
          <p:cNvGrpSpPr/>
          <p:nvPr/>
        </p:nvGrpSpPr>
        <p:grpSpPr>
          <a:xfrm>
            <a:off x="5638800" y="3369748"/>
            <a:ext cx="544592" cy="558803"/>
            <a:chOff x="4197674" y="2817222"/>
            <a:chExt cx="762265" cy="766105"/>
          </a:xfrm>
        </p:grpSpPr>
        <p:grpSp>
          <p:nvGrpSpPr>
            <p:cNvPr id="1310" name="Google Shape;1310;p51"/>
            <p:cNvGrpSpPr/>
            <p:nvPr/>
          </p:nvGrpSpPr>
          <p:grpSpPr>
            <a:xfrm>
              <a:off x="4197674" y="2817222"/>
              <a:ext cx="762265" cy="763141"/>
              <a:chOff x="4197674" y="2817222"/>
              <a:chExt cx="762265" cy="763141"/>
            </a:xfrm>
          </p:grpSpPr>
          <p:sp>
            <p:nvSpPr>
              <p:cNvPr id="1311" name="Google Shape;1311;p51"/>
              <p:cNvSpPr/>
              <p:nvPr/>
            </p:nvSpPr>
            <p:spPr>
              <a:xfrm>
                <a:off x="4197674" y="2817222"/>
                <a:ext cx="762265" cy="762282"/>
              </a:xfrm>
              <a:custGeom>
                <a:avLst/>
                <a:gdLst/>
                <a:ahLst/>
                <a:cxnLst/>
                <a:rect l="l" t="t" r="r" b="b"/>
                <a:pathLst>
                  <a:path w="46636" h="46637" extrusionOk="0">
                    <a:moveTo>
                      <a:pt x="23318" y="1"/>
                    </a:moveTo>
                    <a:cubicBezTo>
                      <a:pt x="10456" y="1"/>
                      <a:pt x="0" y="10422"/>
                      <a:pt x="0" y="23319"/>
                    </a:cubicBezTo>
                    <a:cubicBezTo>
                      <a:pt x="0" y="36181"/>
                      <a:pt x="10456" y="46636"/>
                      <a:pt x="23318" y="46636"/>
                    </a:cubicBezTo>
                    <a:cubicBezTo>
                      <a:pt x="36215" y="46636"/>
                      <a:pt x="46636" y="36181"/>
                      <a:pt x="46636" y="23319"/>
                    </a:cubicBezTo>
                    <a:cubicBezTo>
                      <a:pt x="46636" y="10422"/>
                      <a:pt x="36215" y="1"/>
                      <a:pt x="23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1"/>
              <p:cNvSpPr/>
              <p:nvPr/>
            </p:nvSpPr>
            <p:spPr>
              <a:xfrm>
                <a:off x="4264683" y="3358938"/>
                <a:ext cx="549200" cy="221425"/>
              </a:xfrm>
              <a:custGeom>
                <a:avLst/>
                <a:gdLst/>
                <a:ahLst/>
                <a:cxnLst/>
                <a:rect l="l" t="t" r="r" b="b"/>
                <a:pathLst>
                  <a:path w="21968" h="8857" extrusionOk="0">
                    <a:moveTo>
                      <a:pt x="6899" y="72"/>
                    </a:moveTo>
                    <a:cubicBezTo>
                      <a:pt x="6484" y="-89"/>
                      <a:pt x="5445" y="31"/>
                      <a:pt x="4375" y="311"/>
                    </a:cubicBezTo>
                    <a:cubicBezTo>
                      <a:pt x="3306" y="591"/>
                      <a:pt x="1157" y="1365"/>
                      <a:pt x="482" y="1754"/>
                    </a:cubicBezTo>
                    <a:cubicBezTo>
                      <a:pt x="-193" y="2143"/>
                      <a:pt x="-76" y="2043"/>
                      <a:pt x="327" y="2644"/>
                    </a:cubicBezTo>
                    <a:cubicBezTo>
                      <a:pt x="730" y="3245"/>
                      <a:pt x="1835" y="4518"/>
                      <a:pt x="2899" y="5359"/>
                    </a:cubicBezTo>
                    <a:cubicBezTo>
                      <a:pt x="3963" y="6200"/>
                      <a:pt x="5310" y="7114"/>
                      <a:pt x="6709" y="7692"/>
                    </a:cubicBezTo>
                    <a:cubicBezTo>
                      <a:pt x="8108" y="8270"/>
                      <a:pt x="9692" y="8709"/>
                      <a:pt x="11293" y="8827"/>
                    </a:cubicBezTo>
                    <a:cubicBezTo>
                      <a:pt x="12894" y="8945"/>
                      <a:pt x="14896" y="8696"/>
                      <a:pt x="16317" y="8398"/>
                    </a:cubicBezTo>
                    <a:cubicBezTo>
                      <a:pt x="17738" y="8100"/>
                      <a:pt x="18879" y="7540"/>
                      <a:pt x="19818" y="7041"/>
                    </a:cubicBezTo>
                    <a:cubicBezTo>
                      <a:pt x="20757" y="6542"/>
                      <a:pt x="22150" y="6004"/>
                      <a:pt x="21949" y="5406"/>
                    </a:cubicBezTo>
                    <a:cubicBezTo>
                      <a:pt x="21749" y="4808"/>
                      <a:pt x="19790" y="4105"/>
                      <a:pt x="18615" y="3454"/>
                    </a:cubicBezTo>
                    <a:cubicBezTo>
                      <a:pt x="17440" y="2803"/>
                      <a:pt x="15773" y="1993"/>
                      <a:pt x="14900" y="1501"/>
                    </a:cubicBezTo>
                    <a:cubicBezTo>
                      <a:pt x="14027" y="1009"/>
                      <a:pt x="13797" y="699"/>
                      <a:pt x="13376" y="501"/>
                    </a:cubicBezTo>
                    <a:cubicBezTo>
                      <a:pt x="12955" y="303"/>
                      <a:pt x="12624" y="150"/>
                      <a:pt x="12376" y="311"/>
                    </a:cubicBezTo>
                    <a:cubicBezTo>
                      <a:pt x="12128" y="472"/>
                      <a:pt x="12126" y="1048"/>
                      <a:pt x="11888" y="1469"/>
                    </a:cubicBezTo>
                    <a:cubicBezTo>
                      <a:pt x="11650" y="1890"/>
                      <a:pt x="11431" y="2534"/>
                      <a:pt x="10947" y="2835"/>
                    </a:cubicBezTo>
                    <a:cubicBezTo>
                      <a:pt x="10463" y="3137"/>
                      <a:pt x="9533" y="3295"/>
                      <a:pt x="8983" y="3278"/>
                    </a:cubicBezTo>
                    <a:cubicBezTo>
                      <a:pt x="8434" y="3261"/>
                      <a:pt x="8003" y="3064"/>
                      <a:pt x="7650" y="2731"/>
                    </a:cubicBezTo>
                    <a:cubicBezTo>
                      <a:pt x="7297" y="2398"/>
                      <a:pt x="6989" y="1721"/>
                      <a:pt x="6864" y="1278"/>
                    </a:cubicBezTo>
                    <a:cubicBezTo>
                      <a:pt x="6739" y="835"/>
                      <a:pt x="7314" y="233"/>
                      <a:pt x="6899" y="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313" name="Google Shape;1313;p51"/>
              <p:cNvSpPr/>
              <p:nvPr/>
            </p:nvSpPr>
            <p:spPr>
              <a:xfrm>
                <a:off x="4427027" y="3232091"/>
                <a:ext cx="189455" cy="212044"/>
              </a:xfrm>
              <a:custGeom>
                <a:avLst/>
                <a:gdLst/>
                <a:ahLst/>
                <a:cxnLst/>
                <a:rect l="l" t="t" r="r" b="b"/>
                <a:pathLst>
                  <a:path w="11591" h="12973" extrusionOk="0">
                    <a:moveTo>
                      <a:pt x="4781" y="0"/>
                    </a:moveTo>
                    <a:lnTo>
                      <a:pt x="963" y="7394"/>
                    </a:lnTo>
                    <a:cubicBezTo>
                      <a:pt x="0" y="9252"/>
                      <a:pt x="722" y="11556"/>
                      <a:pt x="2614" y="12553"/>
                    </a:cubicBezTo>
                    <a:cubicBezTo>
                      <a:pt x="3163" y="12838"/>
                      <a:pt x="3752" y="12972"/>
                      <a:pt x="4333" y="12972"/>
                    </a:cubicBezTo>
                    <a:cubicBezTo>
                      <a:pt x="5717" y="12972"/>
                      <a:pt x="7060" y="12210"/>
                      <a:pt x="7738" y="10902"/>
                    </a:cubicBezTo>
                    <a:lnTo>
                      <a:pt x="11590" y="3508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rgbClr val="FE9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51"/>
              <p:cNvSpPr/>
              <p:nvPr/>
            </p:nvSpPr>
            <p:spPr>
              <a:xfrm>
                <a:off x="4473120" y="3010600"/>
                <a:ext cx="245110" cy="342934"/>
              </a:xfrm>
              <a:custGeom>
                <a:avLst/>
                <a:gdLst/>
                <a:ahLst/>
                <a:cxnLst/>
                <a:rect l="l" t="t" r="r" b="b"/>
                <a:pathLst>
                  <a:path w="14996" h="20981" extrusionOk="0">
                    <a:moveTo>
                      <a:pt x="69" y="1"/>
                    </a:moveTo>
                    <a:lnTo>
                      <a:pt x="0" y="13482"/>
                    </a:lnTo>
                    <a:cubicBezTo>
                      <a:pt x="0" y="17609"/>
                      <a:pt x="3302" y="20980"/>
                      <a:pt x="7463" y="20980"/>
                    </a:cubicBezTo>
                    <a:cubicBezTo>
                      <a:pt x="7484" y="20980"/>
                      <a:pt x="7506" y="20980"/>
                      <a:pt x="7527" y="20980"/>
                    </a:cubicBezTo>
                    <a:cubicBezTo>
                      <a:pt x="11624" y="20980"/>
                      <a:pt x="14927" y="17657"/>
                      <a:pt x="14961" y="13551"/>
                    </a:cubicBezTo>
                    <a:lnTo>
                      <a:pt x="14995" y="69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1"/>
              <p:cNvSpPr/>
              <p:nvPr/>
            </p:nvSpPr>
            <p:spPr>
              <a:xfrm>
                <a:off x="4443323" y="2964507"/>
                <a:ext cx="272651" cy="230497"/>
              </a:xfrm>
              <a:custGeom>
                <a:avLst/>
                <a:gdLst/>
                <a:ahLst/>
                <a:cxnLst/>
                <a:rect l="l" t="t" r="r" b="b"/>
                <a:pathLst>
                  <a:path w="16681" h="14102" extrusionOk="0">
                    <a:moveTo>
                      <a:pt x="6982" y="1"/>
                    </a:moveTo>
                    <a:cubicBezTo>
                      <a:pt x="3130" y="1"/>
                      <a:pt x="1" y="3096"/>
                      <a:pt x="1" y="6948"/>
                    </a:cubicBezTo>
                    <a:lnTo>
                      <a:pt x="1" y="14101"/>
                    </a:lnTo>
                    <a:lnTo>
                      <a:pt x="2580" y="14101"/>
                    </a:lnTo>
                    <a:lnTo>
                      <a:pt x="2580" y="8839"/>
                    </a:lnTo>
                    <a:cubicBezTo>
                      <a:pt x="2580" y="7704"/>
                      <a:pt x="3509" y="6810"/>
                      <a:pt x="4643" y="6810"/>
                    </a:cubicBezTo>
                    <a:lnTo>
                      <a:pt x="15443" y="6845"/>
                    </a:lnTo>
                    <a:cubicBezTo>
                      <a:pt x="16130" y="6845"/>
                      <a:pt x="16681" y="6260"/>
                      <a:pt x="16681" y="5572"/>
                    </a:cubicBezTo>
                    <a:cubicBezTo>
                      <a:pt x="16612" y="4884"/>
                      <a:pt x="16027" y="4368"/>
                      <a:pt x="15339" y="4368"/>
                    </a:cubicBezTo>
                    <a:lnTo>
                      <a:pt x="87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1"/>
              <p:cNvSpPr/>
              <p:nvPr/>
            </p:nvSpPr>
            <p:spPr>
              <a:xfrm>
                <a:off x="4428711" y="3177548"/>
                <a:ext cx="91074" cy="90535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5539" extrusionOk="0">
                    <a:moveTo>
                      <a:pt x="2725" y="0"/>
                    </a:moveTo>
                    <a:cubicBezTo>
                      <a:pt x="1239" y="0"/>
                      <a:pt x="0" y="1226"/>
                      <a:pt x="0" y="2752"/>
                    </a:cubicBezTo>
                    <a:cubicBezTo>
                      <a:pt x="0" y="4300"/>
                      <a:pt x="1239" y="5538"/>
                      <a:pt x="2786" y="5538"/>
                    </a:cubicBezTo>
                    <a:cubicBezTo>
                      <a:pt x="2806" y="5539"/>
                      <a:pt x="2826" y="5539"/>
                      <a:pt x="2846" y="5539"/>
                    </a:cubicBezTo>
                    <a:cubicBezTo>
                      <a:pt x="4333" y="5539"/>
                      <a:pt x="5572" y="4280"/>
                      <a:pt x="5572" y="2787"/>
                    </a:cubicBezTo>
                    <a:cubicBezTo>
                      <a:pt x="5572" y="1239"/>
                      <a:pt x="4334" y="1"/>
                      <a:pt x="2786" y="1"/>
                    </a:cubicBezTo>
                    <a:cubicBezTo>
                      <a:pt x="2766" y="1"/>
                      <a:pt x="2745" y="0"/>
                      <a:pt x="2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1"/>
              <p:cNvSpPr/>
              <p:nvPr/>
            </p:nvSpPr>
            <p:spPr>
              <a:xfrm>
                <a:off x="4437700" y="3195544"/>
                <a:ext cx="35992" cy="5398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303" fill="none" extrusionOk="0">
                    <a:moveTo>
                      <a:pt x="2202" y="3302"/>
                    </a:moveTo>
                    <a:cubicBezTo>
                      <a:pt x="1" y="3302"/>
                      <a:pt x="1" y="1"/>
                      <a:pt x="2202" y="1"/>
                    </a:cubicBezTo>
                  </a:path>
                </a:pathLst>
              </a:custGeom>
              <a:noFill/>
              <a:ln w="77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1"/>
              <p:cNvSpPr/>
              <p:nvPr/>
            </p:nvSpPr>
            <p:spPr>
              <a:xfrm>
                <a:off x="4513034" y="2964507"/>
                <a:ext cx="276574" cy="111882"/>
              </a:xfrm>
              <a:custGeom>
                <a:avLst/>
                <a:gdLst/>
                <a:ahLst/>
                <a:cxnLst/>
                <a:rect l="l" t="t" r="r" b="b"/>
                <a:pathLst>
                  <a:path w="16921" h="6845" extrusionOk="0">
                    <a:moveTo>
                      <a:pt x="3955" y="1"/>
                    </a:moveTo>
                    <a:cubicBezTo>
                      <a:pt x="1754" y="1"/>
                      <a:pt x="0" y="1789"/>
                      <a:pt x="0" y="3990"/>
                    </a:cubicBezTo>
                    <a:lnTo>
                      <a:pt x="0" y="6845"/>
                    </a:lnTo>
                    <a:lnTo>
                      <a:pt x="11143" y="6845"/>
                    </a:lnTo>
                    <a:cubicBezTo>
                      <a:pt x="14342" y="6845"/>
                      <a:pt x="16921" y="4265"/>
                      <a:pt x="16921" y="1067"/>
                    </a:cubicBezTo>
                    <a:lnTo>
                      <a:pt x="169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1"/>
              <p:cNvSpPr/>
              <p:nvPr/>
            </p:nvSpPr>
            <p:spPr>
              <a:xfrm>
                <a:off x="4534953" y="2893112"/>
                <a:ext cx="222619" cy="156291"/>
              </a:xfrm>
              <a:custGeom>
                <a:avLst/>
                <a:gdLst/>
                <a:ahLst/>
                <a:cxnLst/>
                <a:rect l="l" t="t" r="r" b="b"/>
                <a:pathLst>
                  <a:path w="13620" h="9562" extrusionOk="0">
                    <a:moveTo>
                      <a:pt x="12519" y="1"/>
                    </a:moveTo>
                    <a:lnTo>
                      <a:pt x="2064" y="4162"/>
                    </a:lnTo>
                    <a:cubicBezTo>
                      <a:pt x="654" y="4712"/>
                      <a:pt x="0" y="6329"/>
                      <a:pt x="551" y="7739"/>
                    </a:cubicBezTo>
                    <a:lnTo>
                      <a:pt x="1307" y="9562"/>
                    </a:lnTo>
                    <a:lnTo>
                      <a:pt x="10593" y="5882"/>
                    </a:lnTo>
                    <a:cubicBezTo>
                      <a:pt x="12622" y="5056"/>
                      <a:pt x="13620" y="2718"/>
                      <a:pt x="12794" y="689"/>
                    </a:cubicBezTo>
                    <a:lnTo>
                      <a:pt x="125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1"/>
              <p:cNvSpPr/>
              <p:nvPr/>
            </p:nvSpPr>
            <p:spPr>
              <a:xfrm>
                <a:off x="4570928" y="3163508"/>
                <a:ext cx="21919" cy="13812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845" extrusionOk="0">
                    <a:moveTo>
                      <a:pt x="895" y="0"/>
                    </a:moveTo>
                    <a:lnTo>
                      <a:pt x="1" y="551"/>
                    </a:lnTo>
                    <a:cubicBezTo>
                      <a:pt x="29" y="762"/>
                      <a:pt x="160" y="845"/>
                      <a:pt x="321" y="845"/>
                    </a:cubicBezTo>
                    <a:cubicBezTo>
                      <a:pt x="734" y="845"/>
                      <a:pt x="1341" y="298"/>
                      <a:pt x="8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1"/>
              <p:cNvSpPr/>
              <p:nvPr/>
            </p:nvSpPr>
            <p:spPr>
              <a:xfrm>
                <a:off x="4619833" y="3161252"/>
                <a:ext cx="23063" cy="87152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332" fill="none" extrusionOk="0">
                    <a:moveTo>
                      <a:pt x="1" y="1"/>
                    </a:moveTo>
                    <a:lnTo>
                      <a:pt x="1411" y="4609"/>
                    </a:lnTo>
                    <a:lnTo>
                      <a:pt x="104" y="5331"/>
                    </a:lnTo>
                  </a:path>
                </a:pathLst>
              </a:custGeom>
              <a:noFill/>
              <a:ln w="77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1"/>
              <p:cNvSpPr/>
              <p:nvPr/>
            </p:nvSpPr>
            <p:spPr>
              <a:xfrm>
                <a:off x="4532142" y="3129232"/>
                <a:ext cx="68600" cy="40683"/>
              </a:xfrm>
              <a:custGeom>
                <a:avLst/>
                <a:gdLst/>
                <a:ahLst/>
                <a:cxnLst/>
                <a:rect l="l" t="t" r="r" b="b"/>
                <a:pathLst>
                  <a:path w="4197" h="2489" extrusionOk="0">
                    <a:moveTo>
                      <a:pt x="3449" y="1"/>
                    </a:moveTo>
                    <a:cubicBezTo>
                      <a:pt x="3354" y="1"/>
                      <a:pt x="3257" y="22"/>
                      <a:pt x="3165" y="68"/>
                    </a:cubicBezTo>
                    <a:lnTo>
                      <a:pt x="516" y="1203"/>
                    </a:lnTo>
                    <a:cubicBezTo>
                      <a:pt x="172" y="1341"/>
                      <a:pt x="1" y="1719"/>
                      <a:pt x="138" y="2063"/>
                    </a:cubicBezTo>
                    <a:cubicBezTo>
                      <a:pt x="243" y="2326"/>
                      <a:pt x="510" y="2489"/>
                      <a:pt x="783" y="2489"/>
                    </a:cubicBezTo>
                    <a:cubicBezTo>
                      <a:pt x="867" y="2489"/>
                      <a:pt x="952" y="2473"/>
                      <a:pt x="1032" y="2441"/>
                    </a:cubicBezTo>
                    <a:lnTo>
                      <a:pt x="3715" y="1272"/>
                    </a:lnTo>
                    <a:cubicBezTo>
                      <a:pt x="4059" y="1134"/>
                      <a:pt x="4196" y="756"/>
                      <a:pt x="4059" y="412"/>
                    </a:cubicBezTo>
                    <a:cubicBezTo>
                      <a:pt x="3958" y="160"/>
                      <a:pt x="3710" y="1"/>
                      <a:pt x="34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1"/>
              <p:cNvSpPr/>
              <p:nvPr/>
            </p:nvSpPr>
            <p:spPr>
              <a:xfrm>
                <a:off x="4651902" y="3163508"/>
                <a:ext cx="22474" cy="13812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845" extrusionOk="0">
                    <a:moveTo>
                      <a:pt x="446" y="0"/>
                    </a:moveTo>
                    <a:lnTo>
                      <a:pt x="446" y="0"/>
                    </a:lnTo>
                    <a:cubicBezTo>
                      <a:pt x="0" y="298"/>
                      <a:pt x="607" y="845"/>
                      <a:pt x="1033" y="845"/>
                    </a:cubicBezTo>
                    <a:cubicBezTo>
                      <a:pt x="1198" y="845"/>
                      <a:pt x="1336" y="762"/>
                      <a:pt x="1375" y="551"/>
                    </a:cubicBezTo>
                    <a:lnTo>
                      <a:pt x="4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1"/>
              <p:cNvSpPr/>
              <p:nvPr/>
            </p:nvSpPr>
            <p:spPr>
              <a:xfrm>
                <a:off x="4644007" y="3129232"/>
                <a:ext cx="68600" cy="40683"/>
              </a:xfrm>
              <a:custGeom>
                <a:avLst/>
                <a:gdLst/>
                <a:ahLst/>
                <a:cxnLst/>
                <a:rect l="l" t="t" r="r" b="b"/>
                <a:pathLst>
                  <a:path w="4197" h="2489" extrusionOk="0">
                    <a:moveTo>
                      <a:pt x="754" y="1"/>
                    </a:moveTo>
                    <a:cubicBezTo>
                      <a:pt x="503" y="1"/>
                      <a:pt x="273" y="160"/>
                      <a:pt x="172" y="412"/>
                    </a:cubicBezTo>
                    <a:cubicBezTo>
                      <a:pt x="0" y="756"/>
                      <a:pt x="172" y="1134"/>
                      <a:pt x="516" y="1272"/>
                    </a:cubicBezTo>
                    <a:lnTo>
                      <a:pt x="3199" y="2441"/>
                    </a:lnTo>
                    <a:cubicBezTo>
                      <a:pt x="3271" y="2473"/>
                      <a:pt x="3350" y="2489"/>
                      <a:pt x="3429" y="2489"/>
                    </a:cubicBezTo>
                    <a:cubicBezTo>
                      <a:pt x="3687" y="2489"/>
                      <a:pt x="3953" y="2326"/>
                      <a:pt x="4059" y="2063"/>
                    </a:cubicBezTo>
                    <a:cubicBezTo>
                      <a:pt x="4196" y="1719"/>
                      <a:pt x="4059" y="1341"/>
                      <a:pt x="3715" y="1203"/>
                    </a:cubicBezTo>
                    <a:lnTo>
                      <a:pt x="1032" y="68"/>
                    </a:lnTo>
                    <a:cubicBezTo>
                      <a:pt x="940" y="22"/>
                      <a:pt x="845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1"/>
              <p:cNvSpPr/>
              <p:nvPr/>
            </p:nvSpPr>
            <p:spPr>
              <a:xfrm>
                <a:off x="4605220" y="3270453"/>
                <a:ext cx="59594" cy="31922"/>
              </a:xfrm>
              <a:custGeom>
                <a:avLst/>
                <a:gdLst/>
                <a:ahLst/>
                <a:cxnLst/>
                <a:rect l="l" t="t" r="r" b="b"/>
                <a:pathLst>
                  <a:path w="3646" h="1953" extrusionOk="0">
                    <a:moveTo>
                      <a:pt x="1893" y="0"/>
                    </a:moveTo>
                    <a:cubicBezTo>
                      <a:pt x="1453" y="0"/>
                      <a:pt x="1021" y="175"/>
                      <a:pt x="688" y="508"/>
                    </a:cubicBezTo>
                    <a:cubicBezTo>
                      <a:pt x="344" y="852"/>
                      <a:pt x="104" y="1299"/>
                      <a:pt x="0" y="1780"/>
                    </a:cubicBezTo>
                    <a:cubicBezTo>
                      <a:pt x="585" y="1574"/>
                      <a:pt x="1204" y="1471"/>
                      <a:pt x="1823" y="1471"/>
                    </a:cubicBezTo>
                    <a:cubicBezTo>
                      <a:pt x="2442" y="1471"/>
                      <a:pt x="3027" y="1815"/>
                      <a:pt x="3646" y="1952"/>
                    </a:cubicBezTo>
                    <a:cubicBezTo>
                      <a:pt x="3612" y="1471"/>
                      <a:pt x="3440" y="989"/>
                      <a:pt x="3130" y="611"/>
                    </a:cubicBezTo>
                    <a:cubicBezTo>
                      <a:pt x="2993" y="404"/>
                      <a:pt x="2821" y="267"/>
                      <a:pt x="2614" y="164"/>
                    </a:cubicBezTo>
                    <a:cubicBezTo>
                      <a:pt x="2382" y="54"/>
                      <a:pt x="2136" y="0"/>
                      <a:pt x="18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1"/>
              <p:cNvSpPr/>
              <p:nvPr/>
            </p:nvSpPr>
            <p:spPr>
              <a:xfrm>
                <a:off x="4605220" y="3286912"/>
                <a:ext cx="73095" cy="64023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3917" extrusionOk="0">
                    <a:moveTo>
                      <a:pt x="1751" y="1"/>
                    </a:moveTo>
                    <a:cubicBezTo>
                      <a:pt x="1087" y="1"/>
                      <a:pt x="443" y="282"/>
                      <a:pt x="0" y="808"/>
                    </a:cubicBezTo>
                    <a:lnTo>
                      <a:pt x="1273" y="876"/>
                    </a:lnTo>
                    <a:lnTo>
                      <a:pt x="1651" y="1048"/>
                    </a:lnTo>
                    <a:cubicBezTo>
                      <a:pt x="2133" y="1255"/>
                      <a:pt x="2408" y="1805"/>
                      <a:pt x="2305" y="2321"/>
                    </a:cubicBezTo>
                    <a:lnTo>
                      <a:pt x="2202" y="2699"/>
                    </a:lnTo>
                    <a:cubicBezTo>
                      <a:pt x="2042" y="3459"/>
                      <a:pt x="2614" y="3916"/>
                      <a:pt x="3182" y="3916"/>
                    </a:cubicBezTo>
                    <a:cubicBezTo>
                      <a:pt x="3591" y="3916"/>
                      <a:pt x="3998" y="3679"/>
                      <a:pt x="4127" y="3146"/>
                    </a:cubicBezTo>
                    <a:lnTo>
                      <a:pt x="4196" y="2733"/>
                    </a:lnTo>
                    <a:cubicBezTo>
                      <a:pt x="4471" y="1495"/>
                      <a:pt x="3646" y="292"/>
                      <a:pt x="2408" y="85"/>
                    </a:cubicBezTo>
                    <a:lnTo>
                      <a:pt x="2236" y="51"/>
                    </a:lnTo>
                    <a:cubicBezTo>
                      <a:pt x="2075" y="17"/>
                      <a:pt x="1912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1"/>
              <p:cNvSpPr/>
              <p:nvPr/>
            </p:nvSpPr>
            <p:spPr>
              <a:xfrm>
                <a:off x="4399486" y="3367559"/>
                <a:ext cx="201812" cy="104020"/>
              </a:xfrm>
              <a:custGeom>
                <a:avLst/>
                <a:gdLst/>
                <a:ahLst/>
                <a:cxnLst/>
                <a:rect l="l" t="t" r="r" b="b"/>
                <a:pathLst>
                  <a:path w="12347" h="6364" fill="none" extrusionOk="0">
                    <a:moveTo>
                      <a:pt x="12347" y="310"/>
                    </a:moveTo>
                    <a:cubicBezTo>
                      <a:pt x="12244" y="3681"/>
                      <a:pt x="9423" y="6363"/>
                      <a:pt x="6053" y="6260"/>
                    </a:cubicBezTo>
                    <a:lnTo>
                      <a:pt x="6053" y="6260"/>
                    </a:lnTo>
                    <a:cubicBezTo>
                      <a:pt x="2683" y="6157"/>
                      <a:pt x="0" y="3371"/>
                      <a:pt x="103" y="1"/>
                    </a:cubicBezTo>
                  </a:path>
                </a:pathLst>
              </a:custGeom>
              <a:noFill/>
              <a:ln w="7750" cap="rnd" cmpd="sng">
                <a:solidFill>
                  <a:srgbClr val="2238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1"/>
              <p:cNvSpPr/>
              <p:nvPr/>
            </p:nvSpPr>
            <p:spPr>
              <a:xfrm>
                <a:off x="4478171" y="3374832"/>
                <a:ext cx="130433" cy="173192"/>
              </a:xfrm>
              <a:custGeom>
                <a:avLst/>
                <a:gdLst/>
                <a:ahLst/>
                <a:cxnLst/>
                <a:rect l="l" t="t" r="r" b="b"/>
                <a:pathLst>
                  <a:path w="7980" h="10596" extrusionOk="0">
                    <a:moveTo>
                      <a:pt x="1811" y="0"/>
                    </a:moveTo>
                    <a:cubicBezTo>
                      <a:pt x="1521" y="0"/>
                      <a:pt x="1272" y="299"/>
                      <a:pt x="1239" y="690"/>
                    </a:cubicBezTo>
                    <a:cubicBezTo>
                      <a:pt x="1170" y="1757"/>
                      <a:pt x="1239" y="2823"/>
                      <a:pt x="1445" y="3889"/>
                    </a:cubicBezTo>
                    <a:lnTo>
                      <a:pt x="1136" y="3923"/>
                    </a:lnTo>
                    <a:cubicBezTo>
                      <a:pt x="1033" y="3339"/>
                      <a:pt x="964" y="2754"/>
                      <a:pt x="929" y="2169"/>
                    </a:cubicBezTo>
                    <a:cubicBezTo>
                      <a:pt x="895" y="1791"/>
                      <a:pt x="689" y="1516"/>
                      <a:pt x="448" y="1516"/>
                    </a:cubicBezTo>
                    <a:cubicBezTo>
                      <a:pt x="207" y="1516"/>
                      <a:pt x="1" y="1825"/>
                      <a:pt x="1" y="2204"/>
                    </a:cubicBezTo>
                    <a:cubicBezTo>
                      <a:pt x="104" y="4198"/>
                      <a:pt x="620" y="6124"/>
                      <a:pt x="1480" y="7913"/>
                    </a:cubicBezTo>
                    <a:cubicBezTo>
                      <a:pt x="2099" y="9254"/>
                      <a:pt x="3990" y="10595"/>
                      <a:pt x="3990" y="10595"/>
                    </a:cubicBezTo>
                    <a:lnTo>
                      <a:pt x="7980" y="10114"/>
                    </a:lnTo>
                    <a:lnTo>
                      <a:pt x="7739" y="8154"/>
                    </a:lnTo>
                    <a:lnTo>
                      <a:pt x="7945" y="3648"/>
                    </a:lnTo>
                    <a:cubicBezTo>
                      <a:pt x="7980" y="3373"/>
                      <a:pt x="7739" y="3098"/>
                      <a:pt x="7430" y="3098"/>
                    </a:cubicBezTo>
                    <a:cubicBezTo>
                      <a:pt x="7154" y="3098"/>
                      <a:pt x="6879" y="3304"/>
                      <a:pt x="6879" y="3614"/>
                    </a:cubicBezTo>
                    <a:lnTo>
                      <a:pt x="6707" y="6847"/>
                    </a:lnTo>
                    <a:cubicBezTo>
                      <a:pt x="5572" y="5093"/>
                      <a:pt x="5022" y="2995"/>
                      <a:pt x="5125" y="897"/>
                    </a:cubicBezTo>
                    <a:cubicBezTo>
                      <a:pt x="5125" y="622"/>
                      <a:pt x="4919" y="347"/>
                      <a:pt x="4644" y="312"/>
                    </a:cubicBezTo>
                    <a:cubicBezTo>
                      <a:pt x="4624" y="310"/>
                      <a:pt x="4605" y="309"/>
                      <a:pt x="4586" y="309"/>
                    </a:cubicBezTo>
                    <a:cubicBezTo>
                      <a:pt x="4270" y="309"/>
                      <a:pt x="4027" y="571"/>
                      <a:pt x="4059" y="862"/>
                    </a:cubicBezTo>
                    <a:cubicBezTo>
                      <a:pt x="3990" y="1722"/>
                      <a:pt x="4059" y="2548"/>
                      <a:pt x="4197" y="3407"/>
                    </a:cubicBezTo>
                    <a:lnTo>
                      <a:pt x="3887" y="3442"/>
                    </a:lnTo>
                    <a:cubicBezTo>
                      <a:pt x="3715" y="2582"/>
                      <a:pt x="3681" y="1722"/>
                      <a:pt x="3715" y="828"/>
                    </a:cubicBezTo>
                    <a:cubicBezTo>
                      <a:pt x="3750" y="519"/>
                      <a:pt x="3543" y="209"/>
                      <a:pt x="3234" y="140"/>
                    </a:cubicBezTo>
                    <a:cubicBezTo>
                      <a:pt x="2890" y="140"/>
                      <a:pt x="2615" y="450"/>
                      <a:pt x="2649" y="794"/>
                    </a:cubicBezTo>
                    <a:cubicBezTo>
                      <a:pt x="2580" y="1757"/>
                      <a:pt x="2649" y="2720"/>
                      <a:pt x="2821" y="3648"/>
                    </a:cubicBezTo>
                    <a:lnTo>
                      <a:pt x="2511" y="3683"/>
                    </a:lnTo>
                    <a:cubicBezTo>
                      <a:pt x="2340" y="2720"/>
                      <a:pt x="2271" y="1757"/>
                      <a:pt x="2340" y="759"/>
                    </a:cubicBezTo>
                    <a:cubicBezTo>
                      <a:pt x="2374" y="415"/>
                      <a:pt x="2168" y="106"/>
                      <a:pt x="1858" y="3"/>
                    </a:cubicBezTo>
                    <a:cubicBezTo>
                      <a:pt x="1842" y="1"/>
                      <a:pt x="1827" y="0"/>
                      <a:pt x="18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9" name="Google Shape;1329;p51"/>
            <p:cNvSpPr/>
            <p:nvPr/>
          </p:nvSpPr>
          <p:spPr>
            <a:xfrm>
              <a:off x="4536241" y="3524153"/>
              <a:ext cx="78575" cy="59175"/>
            </a:xfrm>
            <a:custGeom>
              <a:avLst/>
              <a:gdLst/>
              <a:ahLst/>
              <a:cxnLst/>
              <a:rect l="l" t="t" r="r" b="b"/>
              <a:pathLst>
                <a:path w="3143" h="2367" extrusionOk="0">
                  <a:moveTo>
                    <a:pt x="1" y="599"/>
                  </a:moveTo>
                  <a:cubicBezTo>
                    <a:pt x="-27" y="813"/>
                    <a:pt x="374" y="1242"/>
                    <a:pt x="549" y="1528"/>
                  </a:cubicBezTo>
                  <a:cubicBezTo>
                    <a:pt x="724" y="1814"/>
                    <a:pt x="763" y="2187"/>
                    <a:pt x="1049" y="2314"/>
                  </a:cubicBezTo>
                  <a:cubicBezTo>
                    <a:pt x="1335" y="2441"/>
                    <a:pt x="1926" y="2302"/>
                    <a:pt x="2263" y="2290"/>
                  </a:cubicBezTo>
                  <a:cubicBezTo>
                    <a:pt x="2600" y="2278"/>
                    <a:pt x="2938" y="2345"/>
                    <a:pt x="3073" y="2242"/>
                  </a:cubicBezTo>
                  <a:cubicBezTo>
                    <a:pt x="3208" y="2139"/>
                    <a:pt x="3113" y="1973"/>
                    <a:pt x="3073" y="1671"/>
                  </a:cubicBezTo>
                  <a:cubicBezTo>
                    <a:pt x="3033" y="1370"/>
                    <a:pt x="2962" y="711"/>
                    <a:pt x="2835" y="433"/>
                  </a:cubicBezTo>
                  <a:cubicBezTo>
                    <a:pt x="2708" y="155"/>
                    <a:pt x="2664" y="36"/>
                    <a:pt x="2311" y="4"/>
                  </a:cubicBezTo>
                  <a:cubicBezTo>
                    <a:pt x="1958" y="-28"/>
                    <a:pt x="1101" y="143"/>
                    <a:pt x="716" y="242"/>
                  </a:cubicBezTo>
                  <a:cubicBezTo>
                    <a:pt x="331" y="341"/>
                    <a:pt x="29" y="385"/>
                    <a:pt x="1" y="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pSp>
        <p:nvGrpSpPr>
          <p:cNvPr id="1332" name="Google Shape;1332;p51"/>
          <p:cNvGrpSpPr/>
          <p:nvPr/>
        </p:nvGrpSpPr>
        <p:grpSpPr>
          <a:xfrm>
            <a:off x="2057400" y="4544042"/>
            <a:ext cx="577095" cy="484189"/>
            <a:chOff x="3215000" y="1899250"/>
            <a:chExt cx="1165900" cy="1165900"/>
          </a:xfrm>
        </p:grpSpPr>
        <p:sp>
          <p:nvSpPr>
            <p:cNvPr id="1333" name="Google Shape;1333;p51"/>
            <p:cNvSpPr/>
            <p:nvPr/>
          </p:nvSpPr>
          <p:spPr>
            <a:xfrm>
              <a:off x="3215000" y="1899250"/>
              <a:ext cx="1165900" cy="1165900"/>
            </a:xfrm>
            <a:custGeom>
              <a:avLst/>
              <a:gdLst/>
              <a:ahLst/>
              <a:cxnLst/>
              <a:rect l="l" t="t" r="r" b="b"/>
              <a:pathLst>
                <a:path w="46636" h="46636" extrusionOk="0">
                  <a:moveTo>
                    <a:pt x="23318" y="0"/>
                  </a:moveTo>
                  <a:cubicBezTo>
                    <a:pt x="10456" y="0"/>
                    <a:pt x="0" y="10421"/>
                    <a:pt x="0" y="23318"/>
                  </a:cubicBezTo>
                  <a:cubicBezTo>
                    <a:pt x="0" y="36181"/>
                    <a:pt x="10456" y="46636"/>
                    <a:pt x="23318" y="46636"/>
                  </a:cubicBezTo>
                  <a:cubicBezTo>
                    <a:pt x="36215" y="46636"/>
                    <a:pt x="46636" y="36181"/>
                    <a:pt x="46636" y="23318"/>
                  </a:cubicBezTo>
                  <a:cubicBezTo>
                    <a:pt x="46636" y="10421"/>
                    <a:pt x="36215" y="0"/>
                    <a:pt x="23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3444575" y="2231975"/>
              <a:ext cx="662050" cy="662075"/>
            </a:xfrm>
            <a:custGeom>
              <a:avLst/>
              <a:gdLst/>
              <a:ahLst/>
              <a:cxnLst/>
              <a:rect l="l" t="t" r="r" b="b"/>
              <a:pathLst>
                <a:path w="26482" h="26483" fill="none" extrusionOk="0">
                  <a:moveTo>
                    <a:pt x="5296" y="1"/>
                  </a:moveTo>
                  <a:lnTo>
                    <a:pt x="21185" y="1"/>
                  </a:lnTo>
                  <a:cubicBezTo>
                    <a:pt x="24143" y="1"/>
                    <a:pt x="26482" y="2340"/>
                    <a:pt x="26482" y="5263"/>
                  </a:cubicBezTo>
                  <a:lnTo>
                    <a:pt x="26482" y="21186"/>
                  </a:lnTo>
                  <a:cubicBezTo>
                    <a:pt x="26482" y="24110"/>
                    <a:pt x="24143" y="26483"/>
                    <a:pt x="21185" y="26483"/>
                  </a:cubicBezTo>
                  <a:lnTo>
                    <a:pt x="5296" y="26483"/>
                  </a:lnTo>
                  <a:cubicBezTo>
                    <a:pt x="2373" y="26483"/>
                    <a:pt x="0" y="24110"/>
                    <a:pt x="0" y="21186"/>
                  </a:cubicBezTo>
                  <a:lnTo>
                    <a:pt x="0" y="5263"/>
                  </a:lnTo>
                  <a:cubicBezTo>
                    <a:pt x="0" y="2340"/>
                    <a:pt x="2373" y="1"/>
                    <a:pt x="5296" y="1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3467775" y="2208775"/>
              <a:ext cx="662075" cy="662075"/>
            </a:xfrm>
            <a:custGeom>
              <a:avLst/>
              <a:gdLst/>
              <a:ahLst/>
              <a:cxnLst/>
              <a:rect l="l" t="t" r="r" b="b"/>
              <a:pathLst>
                <a:path w="26483" h="26483" extrusionOk="0">
                  <a:moveTo>
                    <a:pt x="5263" y="0"/>
                  </a:moveTo>
                  <a:cubicBezTo>
                    <a:pt x="2339" y="0"/>
                    <a:pt x="1" y="2373"/>
                    <a:pt x="1" y="5297"/>
                  </a:cubicBezTo>
                  <a:lnTo>
                    <a:pt x="1" y="21220"/>
                  </a:lnTo>
                  <a:cubicBezTo>
                    <a:pt x="1" y="24143"/>
                    <a:pt x="2339" y="26482"/>
                    <a:pt x="5263" y="26482"/>
                  </a:cubicBezTo>
                  <a:lnTo>
                    <a:pt x="21186" y="26482"/>
                  </a:lnTo>
                  <a:cubicBezTo>
                    <a:pt x="24109" y="26482"/>
                    <a:pt x="26482" y="24143"/>
                    <a:pt x="26482" y="21220"/>
                  </a:cubicBezTo>
                  <a:lnTo>
                    <a:pt x="26482" y="5297"/>
                  </a:lnTo>
                  <a:cubicBezTo>
                    <a:pt x="26482" y="2373"/>
                    <a:pt x="24109" y="0"/>
                    <a:pt x="2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3523675" y="2264650"/>
              <a:ext cx="550275" cy="550300"/>
            </a:xfrm>
            <a:custGeom>
              <a:avLst/>
              <a:gdLst/>
              <a:ahLst/>
              <a:cxnLst/>
              <a:rect l="l" t="t" r="r" b="b"/>
              <a:pathLst>
                <a:path w="22011" h="22012" extrusionOk="0">
                  <a:moveTo>
                    <a:pt x="3027" y="1"/>
                  </a:moveTo>
                  <a:cubicBezTo>
                    <a:pt x="1341" y="1"/>
                    <a:pt x="0" y="1376"/>
                    <a:pt x="0" y="3062"/>
                  </a:cubicBezTo>
                  <a:lnTo>
                    <a:pt x="0" y="18985"/>
                  </a:lnTo>
                  <a:cubicBezTo>
                    <a:pt x="0" y="20670"/>
                    <a:pt x="1341" y="22012"/>
                    <a:pt x="3027" y="22012"/>
                  </a:cubicBezTo>
                  <a:lnTo>
                    <a:pt x="18950" y="22012"/>
                  </a:lnTo>
                  <a:cubicBezTo>
                    <a:pt x="20635" y="22012"/>
                    <a:pt x="22011" y="20670"/>
                    <a:pt x="22011" y="18985"/>
                  </a:cubicBezTo>
                  <a:lnTo>
                    <a:pt x="22011" y="3062"/>
                  </a:lnTo>
                  <a:cubicBezTo>
                    <a:pt x="22011" y="1376"/>
                    <a:pt x="20635" y="1"/>
                    <a:pt x="18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3659500" y="2069475"/>
              <a:ext cx="278600" cy="278600"/>
            </a:xfrm>
            <a:custGeom>
              <a:avLst/>
              <a:gdLst/>
              <a:ahLst/>
              <a:cxnLst/>
              <a:rect l="l" t="t" r="r" b="b"/>
              <a:pathLst>
                <a:path w="11144" h="11144" extrusionOk="0">
                  <a:moveTo>
                    <a:pt x="5572" y="1"/>
                  </a:moveTo>
                  <a:cubicBezTo>
                    <a:pt x="2477" y="1"/>
                    <a:pt x="1" y="2511"/>
                    <a:pt x="1" y="5572"/>
                  </a:cubicBezTo>
                  <a:cubicBezTo>
                    <a:pt x="1" y="8668"/>
                    <a:pt x="2477" y="11144"/>
                    <a:pt x="5572" y="11144"/>
                  </a:cubicBezTo>
                  <a:cubicBezTo>
                    <a:pt x="8633" y="11144"/>
                    <a:pt x="11144" y="8668"/>
                    <a:pt x="11144" y="5572"/>
                  </a:cubicBezTo>
                  <a:cubicBezTo>
                    <a:pt x="11144" y="2511"/>
                    <a:pt x="8633" y="1"/>
                    <a:pt x="5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3701650" y="2112475"/>
              <a:ext cx="193475" cy="193475"/>
            </a:xfrm>
            <a:custGeom>
              <a:avLst/>
              <a:gdLst/>
              <a:ahLst/>
              <a:cxnLst/>
              <a:rect l="l" t="t" r="r" b="b"/>
              <a:pathLst>
                <a:path w="7739" h="7739" extrusionOk="0">
                  <a:moveTo>
                    <a:pt x="3886" y="0"/>
                  </a:moveTo>
                  <a:cubicBezTo>
                    <a:pt x="1754" y="0"/>
                    <a:pt x="0" y="1720"/>
                    <a:pt x="0" y="3852"/>
                  </a:cubicBezTo>
                  <a:cubicBezTo>
                    <a:pt x="0" y="5985"/>
                    <a:pt x="1754" y="7739"/>
                    <a:pt x="3886" y="7739"/>
                  </a:cubicBezTo>
                  <a:cubicBezTo>
                    <a:pt x="6019" y="7739"/>
                    <a:pt x="7738" y="5985"/>
                    <a:pt x="7738" y="3852"/>
                  </a:cubicBezTo>
                  <a:cubicBezTo>
                    <a:pt x="7738" y="1720"/>
                    <a:pt x="6019" y="0"/>
                    <a:pt x="3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3791050" y="2130525"/>
              <a:ext cx="15500" cy="73100"/>
            </a:xfrm>
            <a:custGeom>
              <a:avLst/>
              <a:gdLst/>
              <a:ahLst/>
              <a:cxnLst/>
              <a:rect l="l" t="t" r="r" b="b"/>
              <a:pathLst>
                <a:path w="620" h="2924" extrusionOk="0">
                  <a:moveTo>
                    <a:pt x="310" y="1"/>
                  </a:moveTo>
                  <a:lnTo>
                    <a:pt x="1" y="2924"/>
                  </a:lnTo>
                  <a:lnTo>
                    <a:pt x="620" y="292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3775575" y="2186425"/>
              <a:ext cx="45600" cy="45575"/>
            </a:xfrm>
            <a:custGeom>
              <a:avLst/>
              <a:gdLst/>
              <a:ahLst/>
              <a:cxnLst/>
              <a:rect l="l" t="t" r="r" b="b"/>
              <a:pathLst>
                <a:path w="1824" h="1823" extrusionOk="0">
                  <a:moveTo>
                    <a:pt x="929" y="0"/>
                  </a:moveTo>
                  <a:cubicBezTo>
                    <a:pt x="414" y="0"/>
                    <a:pt x="1" y="413"/>
                    <a:pt x="1" y="894"/>
                  </a:cubicBezTo>
                  <a:cubicBezTo>
                    <a:pt x="1" y="1410"/>
                    <a:pt x="414" y="1823"/>
                    <a:pt x="929" y="1823"/>
                  </a:cubicBezTo>
                  <a:cubicBezTo>
                    <a:pt x="1411" y="1823"/>
                    <a:pt x="1824" y="1410"/>
                    <a:pt x="1824" y="894"/>
                  </a:cubicBezTo>
                  <a:cubicBezTo>
                    <a:pt x="1824" y="413"/>
                    <a:pt x="1411" y="0"/>
                    <a:pt x="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3569225" y="2348925"/>
              <a:ext cx="192625" cy="391225"/>
            </a:xfrm>
            <a:custGeom>
              <a:avLst/>
              <a:gdLst/>
              <a:ahLst/>
              <a:cxnLst/>
              <a:rect l="l" t="t" r="r" b="b"/>
              <a:pathLst>
                <a:path w="7705" h="15649" extrusionOk="0">
                  <a:moveTo>
                    <a:pt x="2271" y="0"/>
                  </a:moveTo>
                  <a:cubicBezTo>
                    <a:pt x="1033" y="0"/>
                    <a:pt x="1" y="998"/>
                    <a:pt x="1" y="2236"/>
                  </a:cubicBezTo>
                  <a:lnTo>
                    <a:pt x="1" y="13413"/>
                  </a:lnTo>
                  <a:cubicBezTo>
                    <a:pt x="1" y="14651"/>
                    <a:pt x="1033" y="15649"/>
                    <a:pt x="2271" y="15649"/>
                  </a:cubicBezTo>
                  <a:lnTo>
                    <a:pt x="5435" y="15649"/>
                  </a:lnTo>
                  <a:cubicBezTo>
                    <a:pt x="6707" y="15649"/>
                    <a:pt x="7705" y="14651"/>
                    <a:pt x="7705" y="13413"/>
                  </a:cubicBezTo>
                  <a:lnTo>
                    <a:pt x="7705" y="2236"/>
                  </a:lnTo>
                  <a:cubicBezTo>
                    <a:pt x="7705" y="998"/>
                    <a:pt x="6707" y="0"/>
                    <a:pt x="5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3835775" y="2348925"/>
              <a:ext cx="191750" cy="391225"/>
            </a:xfrm>
            <a:custGeom>
              <a:avLst/>
              <a:gdLst/>
              <a:ahLst/>
              <a:cxnLst/>
              <a:rect l="l" t="t" r="r" b="b"/>
              <a:pathLst>
                <a:path w="7670" h="15649" extrusionOk="0">
                  <a:moveTo>
                    <a:pt x="2236" y="0"/>
                  </a:moveTo>
                  <a:cubicBezTo>
                    <a:pt x="998" y="0"/>
                    <a:pt x="0" y="998"/>
                    <a:pt x="0" y="2236"/>
                  </a:cubicBezTo>
                  <a:lnTo>
                    <a:pt x="0" y="13413"/>
                  </a:lnTo>
                  <a:cubicBezTo>
                    <a:pt x="0" y="14651"/>
                    <a:pt x="998" y="15649"/>
                    <a:pt x="2236" y="15649"/>
                  </a:cubicBezTo>
                  <a:lnTo>
                    <a:pt x="5400" y="15649"/>
                  </a:lnTo>
                  <a:cubicBezTo>
                    <a:pt x="6672" y="15649"/>
                    <a:pt x="7670" y="14651"/>
                    <a:pt x="7670" y="13413"/>
                  </a:cubicBezTo>
                  <a:lnTo>
                    <a:pt x="7670" y="2236"/>
                  </a:lnTo>
                  <a:cubicBezTo>
                    <a:pt x="7670" y="998"/>
                    <a:pt x="6672" y="0"/>
                    <a:pt x="5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3726575" y="2137400"/>
              <a:ext cx="143600" cy="143625"/>
            </a:xfrm>
            <a:custGeom>
              <a:avLst/>
              <a:gdLst/>
              <a:ahLst/>
              <a:cxnLst/>
              <a:rect l="l" t="t" r="r" b="b"/>
              <a:pathLst>
                <a:path w="5744" h="5745" fill="none" extrusionOk="0">
                  <a:moveTo>
                    <a:pt x="5744" y="2855"/>
                  </a:moveTo>
                  <a:cubicBezTo>
                    <a:pt x="5744" y="4472"/>
                    <a:pt x="4471" y="5744"/>
                    <a:pt x="2889" y="5744"/>
                  </a:cubicBezTo>
                  <a:cubicBezTo>
                    <a:pt x="1273" y="5744"/>
                    <a:pt x="1" y="4472"/>
                    <a:pt x="1" y="2855"/>
                  </a:cubicBezTo>
                  <a:cubicBezTo>
                    <a:pt x="1" y="1273"/>
                    <a:pt x="1273" y="1"/>
                    <a:pt x="2889" y="1"/>
                  </a:cubicBezTo>
                  <a:cubicBezTo>
                    <a:pt x="4471" y="1"/>
                    <a:pt x="5744" y="1273"/>
                    <a:pt x="5744" y="2855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51"/>
          <p:cNvGrpSpPr/>
          <p:nvPr/>
        </p:nvGrpSpPr>
        <p:grpSpPr>
          <a:xfrm>
            <a:off x="6538844" y="4623098"/>
            <a:ext cx="512417" cy="463254"/>
            <a:chOff x="4752300" y="1898375"/>
            <a:chExt cx="1165925" cy="1165925"/>
          </a:xfrm>
        </p:grpSpPr>
        <p:sp>
          <p:nvSpPr>
            <p:cNvPr id="1347" name="Google Shape;1347;p51"/>
            <p:cNvSpPr/>
            <p:nvPr/>
          </p:nvSpPr>
          <p:spPr>
            <a:xfrm>
              <a:off x="4752300" y="1898375"/>
              <a:ext cx="1165925" cy="1165925"/>
            </a:xfrm>
            <a:custGeom>
              <a:avLst/>
              <a:gdLst/>
              <a:ahLst/>
              <a:cxnLst/>
              <a:rect l="l" t="t" r="r" b="b"/>
              <a:pathLst>
                <a:path w="46637" h="46637" extrusionOk="0">
                  <a:moveTo>
                    <a:pt x="23318" y="1"/>
                  </a:moveTo>
                  <a:cubicBezTo>
                    <a:pt x="10456" y="1"/>
                    <a:pt x="1" y="10422"/>
                    <a:pt x="1" y="23319"/>
                  </a:cubicBezTo>
                  <a:cubicBezTo>
                    <a:pt x="1" y="36181"/>
                    <a:pt x="10456" y="46636"/>
                    <a:pt x="23318" y="46636"/>
                  </a:cubicBezTo>
                  <a:cubicBezTo>
                    <a:pt x="36215" y="46636"/>
                    <a:pt x="46636" y="36181"/>
                    <a:pt x="46636" y="23319"/>
                  </a:cubicBezTo>
                  <a:cubicBezTo>
                    <a:pt x="46636" y="10422"/>
                    <a:pt x="36215" y="1"/>
                    <a:pt x="23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5111650" y="2470150"/>
              <a:ext cx="607100" cy="354525"/>
            </a:xfrm>
            <a:custGeom>
              <a:avLst/>
              <a:gdLst/>
              <a:ahLst/>
              <a:cxnLst/>
              <a:rect l="l" t="t" r="r" b="b"/>
              <a:pathLst>
                <a:path w="24284" h="14181" extrusionOk="0">
                  <a:moveTo>
                    <a:pt x="21841" y="0"/>
                  </a:moveTo>
                  <a:lnTo>
                    <a:pt x="4336" y="2442"/>
                  </a:lnTo>
                  <a:cubicBezTo>
                    <a:pt x="2548" y="2580"/>
                    <a:pt x="1069" y="3852"/>
                    <a:pt x="656" y="5572"/>
                  </a:cubicBezTo>
                  <a:cubicBezTo>
                    <a:pt x="622" y="5744"/>
                    <a:pt x="587" y="5881"/>
                    <a:pt x="553" y="6053"/>
                  </a:cubicBezTo>
                  <a:cubicBezTo>
                    <a:pt x="0" y="10843"/>
                    <a:pt x="2956" y="14180"/>
                    <a:pt x="7414" y="14180"/>
                  </a:cubicBezTo>
                  <a:cubicBezTo>
                    <a:pt x="7949" y="14180"/>
                    <a:pt x="8507" y="14132"/>
                    <a:pt x="9082" y="14032"/>
                  </a:cubicBezTo>
                  <a:cubicBezTo>
                    <a:pt x="9254" y="13998"/>
                    <a:pt x="9426" y="13964"/>
                    <a:pt x="9598" y="13929"/>
                  </a:cubicBezTo>
                  <a:lnTo>
                    <a:pt x="24283" y="10524"/>
                  </a:lnTo>
                  <a:lnTo>
                    <a:pt x="218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5569975" y="2452725"/>
              <a:ext cx="214100" cy="118900"/>
            </a:xfrm>
            <a:custGeom>
              <a:avLst/>
              <a:gdLst/>
              <a:ahLst/>
              <a:cxnLst/>
              <a:rect l="l" t="t" r="r" b="b"/>
              <a:pathLst>
                <a:path w="8564" h="4756" extrusionOk="0">
                  <a:moveTo>
                    <a:pt x="6763" y="1"/>
                  </a:moveTo>
                  <a:cubicBezTo>
                    <a:pt x="6642" y="1"/>
                    <a:pt x="6519" y="15"/>
                    <a:pt x="6397" y="44"/>
                  </a:cubicBezTo>
                  <a:lnTo>
                    <a:pt x="0" y="1557"/>
                  </a:lnTo>
                  <a:lnTo>
                    <a:pt x="723" y="4756"/>
                  </a:lnTo>
                  <a:lnTo>
                    <a:pt x="7119" y="3242"/>
                  </a:lnTo>
                  <a:cubicBezTo>
                    <a:pt x="8014" y="3036"/>
                    <a:pt x="8564" y="2176"/>
                    <a:pt x="8358" y="1282"/>
                  </a:cubicBezTo>
                  <a:cubicBezTo>
                    <a:pt x="8180" y="515"/>
                    <a:pt x="7497" y="1"/>
                    <a:pt x="6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5689475" y="2463275"/>
              <a:ext cx="73975" cy="64500"/>
            </a:xfrm>
            <a:custGeom>
              <a:avLst/>
              <a:gdLst/>
              <a:ahLst/>
              <a:cxnLst/>
              <a:rect l="l" t="t" r="r" b="b"/>
              <a:pathLst>
                <a:path w="2959" h="2580" fill="none" extrusionOk="0">
                  <a:moveTo>
                    <a:pt x="2030" y="2236"/>
                  </a:moveTo>
                  <a:lnTo>
                    <a:pt x="482" y="2580"/>
                  </a:lnTo>
                  <a:lnTo>
                    <a:pt x="1" y="482"/>
                  </a:lnTo>
                  <a:lnTo>
                    <a:pt x="1548" y="138"/>
                  </a:lnTo>
                  <a:cubicBezTo>
                    <a:pt x="2099" y="0"/>
                    <a:pt x="2683" y="344"/>
                    <a:pt x="2821" y="929"/>
                  </a:cubicBezTo>
                  <a:lnTo>
                    <a:pt x="2821" y="929"/>
                  </a:lnTo>
                  <a:cubicBezTo>
                    <a:pt x="2959" y="1514"/>
                    <a:pt x="2580" y="2098"/>
                    <a:pt x="2030" y="2236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5612100" y="2536250"/>
              <a:ext cx="163375" cy="90400"/>
            </a:xfrm>
            <a:custGeom>
              <a:avLst/>
              <a:gdLst/>
              <a:ahLst/>
              <a:cxnLst/>
              <a:rect l="l" t="t" r="r" b="b"/>
              <a:pathLst>
                <a:path w="6535" h="3616" extrusionOk="0">
                  <a:moveTo>
                    <a:pt x="5185" y="0"/>
                  </a:moveTo>
                  <a:cubicBezTo>
                    <a:pt x="5085" y="0"/>
                    <a:pt x="4984" y="13"/>
                    <a:pt x="4884" y="39"/>
                  </a:cubicBezTo>
                  <a:lnTo>
                    <a:pt x="1" y="1174"/>
                  </a:lnTo>
                  <a:lnTo>
                    <a:pt x="551" y="3616"/>
                  </a:lnTo>
                  <a:lnTo>
                    <a:pt x="5434" y="2481"/>
                  </a:lnTo>
                  <a:cubicBezTo>
                    <a:pt x="6122" y="2309"/>
                    <a:pt x="6535" y="1655"/>
                    <a:pt x="6363" y="968"/>
                  </a:cubicBezTo>
                  <a:cubicBezTo>
                    <a:pt x="6247" y="385"/>
                    <a:pt x="5736" y="0"/>
                    <a:pt x="51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5625850" y="2597275"/>
              <a:ext cx="163400" cy="89575"/>
            </a:xfrm>
            <a:custGeom>
              <a:avLst/>
              <a:gdLst/>
              <a:ahLst/>
              <a:cxnLst/>
              <a:rect l="l" t="t" r="r" b="b"/>
              <a:pathLst>
                <a:path w="6536" h="3583" extrusionOk="0">
                  <a:moveTo>
                    <a:pt x="5197" y="1"/>
                  </a:moveTo>
                  <a:cubicBezTo>
                    <a:pt x="5095" y="1"/>
                    <a:pt x="4990" y="13"/>
                    <a:pt x="4884" y="40"/>
                  </a:cubicBezTo>
                  <a:lnTo>
                    <a:pt x="1" y="1175"/>
                  </a:lnTo>
                  <a:lnTo>
                    <a:pt x="586" y="3582"/>
                  </a:lnTo>
                  <a:lnTo>
                    <a:pt x="5469" y="2482"/>
                  </a:lnTo>
                  <a:cubicBezTo>
                    <a:pt x="6123" y="2310"/>
                    <a:pt x="6535" y="1622"/>
                    <a:pt x="6398" y="968"/>
                  </a:cubicBezTo>
                  <a:cubicBezTo>
                    <a:pt x="6252" y="386"/>
                    <a:pt x="5761" y="1"/>
                    <a:pt x="5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5639625" y="2658325"/>
              <a:ext cx="163375" cy="89575"/>
            </a:xfrm>
            <a:custGeom>
              <a:avLst/>
              <a:gdLst/>
              <a:ahLst/>
              <a:cxnLst/>
              <a:rect l="l" t="t" r="r" b="b"/>
              <a:pathLst>
                <a:path w="6535" h="3583" extrusionOk="0">
                  <a:moveTo>
                    <a:pt x="5196" y="1"/>
                  </a:moveTo>
                  <a:cubicBezTo>
                    <a:pt x="5094" y="1"/>
                    <a:pt x="4989" y="13"/>
                    <a:pt x="4884" y="40"/>
                  </a:cubicBezTo>
                  <a:lnTo>
                    <a:pt x="0" y="1140"/>
                  </a:lnTo>
                  <a:lnTo>
                    <a:pt x="585" y="3582"/>
                  </a:lnTo>
                  <a:lnTo>
                    <a:pt x="5468" y="2447"/>
                  </a:lnTo>
                  <a:cubicBezTo>
                    <a:pt x="6122" y="2310"/>
                    <a:pt x="6535" y="1622"/>
                    <a:pt x="6397" y="968"/>
                  </a:cubicBezTo>
                  <a:cubicBezTo>
                    <a:pt x="6251" y="386"/>
                    <a:pt x="5761" y="1"/>
                    <a:pt x="5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4966391" y="2005352"/>
              <a:ext cx="484075" cy="639402"/>
            </a:xfrm>
            <a:custGeom>
              <a:avLst/>
              <a:gdLst/>
              <a:ahLst/>
              <a:cxnLst/>
              <a:rect l="l" t="t" r="r" b="b"/>
              <a:pathLst>
                <a:path w="19363" h="34358" extrusionOk="0">
                  <a:moveTo>
                    <a:pt x="11797" y="0"/>
                  </a:moveTo>
                  <a:lnTo>
                    <a:pt x="0" y="2752"/>
                  </a:lnTo>
                  <a:lnTo>
                    <a:pt x="7567" y="34358"/>
                  </a:lnTo>
                  <a:lnTo>
                    <a:pt x="19363" y="31607"/>
                  </a:lnTo>
                  <a:lnTo>
                    <a:pt x="117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5710125" y="2546675"/>
              <a:ext cx="51600" cy="44725"/>
            </a:xfrm>
            <a:custGeom>
              <a:avLst/>
              <a:gdLst/>
              <a:ahLst/>
              <a:cxnLst/>
              <a:rect l="l" t="t" r="r" b="b"/>
              <a:pathLst>
                <a:path w="2064" h="1789" fill="none" extrusionOk="0">
                  <a:moveTo>
                    <a:pt x="1410" y="1548"/>
                  </a:moveTo>
                  <a:lnTo>
                    <a:pt x="344" y="1789"/>
                  </a:lnTo>
                  <a:lnTo>
                    <a:pt x="0" y="344"/>
                  </a:lnTo>
                  <a:lnTo>
                    <a:pt x="1066" y="103"/>
                  </a:lnTo>
                  <a:cubicBezTo>
                    <a:pt x="1479" y="0"/>
                    <a:pt x="1857" y="275"/>
                    <a:pt x="1961" y="654"/>
                  </a:cubicBezTo>
                  <a:lnTo>
                    <a:pt x="1961" y="654"/>
                  </a:lnTo>
                  <a:cubicBezTo>
                    <a:pt x="2064" y="1066"/>
                    <a:pt x="1823" y="1479"/>
                    <a:pt x="1410" y="1548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5724725" y="2607725"/>
              <a:ext cx="50750" cy="44725"/>
            </a:xfrm>
            <a:custGeom>
              <a:avLst/>
              <a:gdLst/>
              <a:ahLst/>
              <a:cxnLst/>
              <a:rect l="l" t="t" r="r" b="b"/>
              <a:pathLst>
                <a:path w="2030" h="1789" fill="none" extrusionOk="0">
                  <a:moveTo>
                    <a:pt x="1377" y="1548"/>
                  </a:moveTo>
                  <a:lnTo>
                    <a:pt x="310" y="1789"/>
                  </a:lnTo>
                  <a:lnTo>
                    <a:pt x="1" y="344"/>
                  </a:lnTo>
                  <a:lnTo>
                    <a:pt x="1067" y="103"/>
                  </a:lnTo>
                  <a:cubicBezTo>
                    <a:pt x="1445" y="0"/>
                    <a:pt x="1858" y="241"/>
                    <a:pt x="1961" y="654"/>
                  </a:cubicBezTo>
                  <a:lnTo>
                    <a:pt x="1961" y="654"/>
                  </a:lnTo>
                  <a:cubicBezTo>
                    <a:pt x="2030" y="1066"/>
                    <a:pt x="1789" y="1445"/>
                    <a:pt x="1377" y="1548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5738500" y="2668750"/>
              <a:ext cx="51600" cy="44750"/>
            </a:xfrm>
            <a:custGeom>
              <a:avLst/>
              <a:gdLst/>
              <a:ahLst/>
              <a:cxnLst/>
              <a:rect l="l" t="t" r="r" b="b"/>
              <a:pathLst>
                <a:path w="2064" h="1790" fill="none" extrusionOk="0">
                  <a:moveTo>
                    <a:pt x="1410" y="1549"/>
                  </a:moveTo>
                  <a:lnTo>
                    <a:pt x="344" y="1789"/>
                  </a:lnTo>
                  <a:lnTo>
                    <a:pt x="0" y="345"/>
                  </a:lnTo>
                  <a:lnTo>
                    <a:pt x="1066" y="104"/>
                  </a:lnTo>
                  <a:cubicBezTo>
                    <a:pt x="1479" y="1"/>
                    <a:pt x="1857" y="242"/>
                    <a:pt x="1960" y="654"/>
                  </a:cubicBezTo>
                  <a:lnTo>
                    <a:pt x="1960" y="654"/>
                  </a:lnTo>
                  <a:cubicBezTo>
                    <a:pt x="2064" y="1067"/>
                    <a:pt x="1789" y="1445"/>
                    <a:pt x="1410" y="1549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4894175" y="2230275"/>
              <a:ext cx="408425" cy="408425"/>
            </a:xfrm>
            <a:custGeom>
              <a:avLst/>
              <a:gdLst/>
              <a:ahLst/>
              <a:cxnLst/>
              <a:rect l="l" t="t" r="r" b="b"/>
              <a:pathLst>
                <a:path w="16337" h="16337" extrusionOk="0">
                  <a:moveTo>
                    <a:pt x="8151" y="0"/>
                  </a:moveTo>
                  <a:cubicBezTo>
                    <a:pt x="3646" y="0"/>
                    <a:pt x="0" y="3646"/>
                    <a:pt x="0" y="8151"/>
                  </a:cubicBezTo>
                  <a:cubicBezTo>
                    <a:pt x="0" y="12656"/>
                    <a:pt x="3646" y="16336"/>
                    <a:pt x="8151" y="16336"/>
                  </a:cubicBezTo>
                  <a:cubicBezTo>
                    <a:pt x="12691" y="16336"/>
                    <a:pt x="16337" y="12656"/>
                    <a:pt x="16337" y="8151"/>
                  </a:cubicBezTo>
                  <a:cubicBezTo>
                    <a:pt x="16337" y="3646"/>
                    <a:pt x="12691" y="0"/>
                    <a:pt x="8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4974125" y="2309375"/>
              <a:ext cx="248525" cy="249350"/>
            </a:xfrm>
            <a:custGeom>
              <a:avLst/>
              <a:gdLst/>
              <a:ahLst/>
              <a:cxnLst/>
              <a:rect l="l" t="t" r="r" b="b"/>
              <a:pathLst>
                <a:path w="9941" h="9974" extrusionOk="0">
                  <a:moveTo>
                    <a:pt x="4953" y="0"/>
                  </a:moveTo>
                  <a:cubicBezTo>
                    <a:pt x="2202" y="0"/>
                    <a:pt x="1" y="2236"/>
                    <a:pt x="1" y="4987"/>
                  </a:cubicBezTo>
                  <a:cubicBezTo>
                    <a:pt x="1" y="7738"/>
                    <a:pt x="2202" y="9974"/>
                    <a:pt x="4953" y="9974"/>
                  </a:cubicBezTo>
                  <a:cubicBezTo>
                    <a:pt x="7739" y="9974"/>
                    <a:pt x="9940" y="7738"/>
                    <a:pt x="9940" y="4987"/>
                  </a:cubicBezTo>
                  <a:cubicBezTo>
                    <a:pt x="9940" y="2236"/>
                    <a:pt x="7739" y="0"/>
                    <a:pt x="49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5019700" y="23558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6260" y="3130"/>
                  </a:moveTo>
                  <a:cubicBezTo>
                    <a:pt x="6260" y="4884"/>
                    <a:pt x="4884" y="6260"/>
                    <a:pt x="3130" y="6260"/>
                  </a:cubicBezTo>
                  <a:cubicBezTo>
                    <a:pt x="1411" y="6260"/>
                    <a:pt x="1" y="4884"/>
                    <a:pt x="1" y="3130"/>
                  </a:cubicBezTo>
                  <a:cubicBezTo>
                    <a:pt x="1" y="1410"/>
                    <a:pt x="1411" y="0"/>
                    <a:pt x="3130" y="0"/>
                  </a:cubicBezTo>
                  <a:cubicBezTo>
                    <a:pt x="4884" y="0"/>
                    <a:pt x="6260" y="1410"/>
                    <a:pt x="6260" y="3130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5023150" y="2719500"/>
              <a:ext cx="692150" cy="190900"/>
            </a:xfrm>
            <a:custGeom>
              <a:avLst/>
              <a:gdLst/>
              <a:ahLst/>
              <a:cxnLst/>
              <a:rect l="l" t="t" r="r" b="b"/>
              <a:pathLst>
                <a:path w="27686" h="7636" fill="none" extrusionOk="0">
                  <a:moveTo>
                    <a:pt x="1754" y="0"/>
                  </a:moveTo>
                  <a:cubicBezTo>
                    <a:pt x="0" y="2304"/>
                    <a:pt x="2683" y="2064"/>
                    <a:pt x="3646" y="2855"/>
                  </a:cubicBezTo>
                  <a:cubicBezTo>
                    <a:pt x="4746" y="3749"/>
                    <a:pt x="3887" y="5331"/>
                    <a:pt x="5125" y="5984"/>
                  </a:cubicBezTo>
                  <a:cubicBezTo>
                    <a:pt x="6191" y="6535"/>
                    <a:pt x="6844" y="5400"/>
                    <a:pt x="8014" y="5847"/>
                  </a:cubicBezTo>
                  <a:cubicBezTo>
                    <a:pt x="8667" y="6087"/>
                    <a:pt x="8942" y="7154"/>
                    <a:pt x="9905" y="7326"/>
                  </a:cubicBezTo>
                  <a:cubicBezTo>
                    <a:pt x="11384" y="7635"/>
                    <a:pt x="11831" y="6225"/>
                    <a:pt x="13275" y="5984"/>
                  </a:cubicBezTo>
                  <a:cubicBezTo>
                    <a:pt x="14926" y="5709"/>
                    <a:pt x="15477" y="7498"/>
                    <a:pt x="16715" y="7360"/>
                  </a:cubicBezTo>
                  <a:cubicBezTo>
                    <a:pt x="17712" y="7222"/>
                    <a:pt x="17918" y="5503"/>
                    <a:pt x="18984" y="5228"/>
                  </a:cubicBezTo>
                  <a:cubicBezTo>
                    <a:pt x="20085" y="4987"/>
                    <a:pt x="20876" y="6397"/>
                    <a:pt x="21908" y="6191"/>
                  </a:cubicBezTo>
                  <a:cubicBezTo>
                    <a:pt x="22974" y="5984"/>
                    <a:pt x="23318" y="4574"/>
                    <a:pt x="24418" y="4196"/>
                  </a:cubicBezTo>
                  <a:cubicBezTo>
                    <a:pt x="24969" y="3990"/>
                    <a:pt x="25725" y="4471"/>
                    <a:pt x="26172" y="4265"/>
                  </a:cubicBezTo>
                  <a:cubicBezTo>
                    <a:pt x="26723" y="3990"/>
                    <a:pt x="27204" y="2992"/>
                    <a:pt x="27686" y="2511"/>
                  </a:cubicBezTo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5368775" y="2166650"/>
              <a:ext cx="361150" cy="278600"/>
            </a:xfrm>
            <a:custGeom>
              <a:avLst/>
              <a:gdLst/>
              <a:ahLst/>
              <a:cxnLst/>
              <a:rect l="l" t="t" r="r" b="b"/>
              <a:pathLst>
                <a:path w="14446" h="11144" fill="none" extrusionOk="0">
                  <a:moveTo>
                    <a:pt x="1617" y="0"/>
                  </a:moveTo>
                  <a:cubicBezTo>
                    <a:pt x="1" y="1445"/>
                    <a:pt x="792" y="1926"/>
                    <a:pt x="1823" y="2992"/>
                  </a:cubicBezTo>
                  <a:cubicBezTo>
                    <a:pt x="3096" y="4299"/>
                    <a:pt x="1995" y="4299"/>
                    <a:pt x="2167" y="5572"/>
                  </a:cubicBezTo>
                  <a:cubicBezTo>
                    <a:pt x="2408" y="7016"/>
                    <a:pt x="3681" y="6259"/>
                    <a:pt x="4231" y="7085"/>
                  </a:cubicBezTo>
                  <a:cubicBezTo>
                    <a:pt x="4609" y="7704"/>
                    <a:pt x="3887" y="8220"/>
                    <a:pt x="4231" y="8908"/>
                  </a:cubicBezTo>
                  <a:cubicBezTo>
                    <a:pt x="4747" y="9871"/>
                    <a:pt x="5194" y="9423"/>
                    <a:pt x="6122" y="9458"/>
                  </a:cubicBezTo>
                  <a:cubicBezTo>
                    <a:pt x="7773" y="9527"/>
                    <a:pt x="7636" y="10214"/>
                    <a:pt x="8805" y="10662"/>
                  </a:cubicBezTo>
                  <a:cubicBezTo>
                    <a:pt x="10181" y="11143"/>
                    <a:pt x="10525" y="9733"/>
                    <a:pt x="11522" y="9458"/>
                  </a:cubicBezTo>
                  <a:cubicBezTo>
                    <a:pt x="12760" y="9148"/>
                    <a:pt x="13242" y="10386"/>
                    <a:pt x="14445" y="10318"/>
                  </a:cubicBezTo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2564;p74"/>
          <p:cNvGrpSpPr/>
          <p:nvPr/>
        </p:nvGrpSpPr>
        <p:grpSpPr>
          <a:xfrm>
            <a:off x="3004182" y="3358183"/>
            <a:ext cx="594741" cy="541187"/>
            <a:chOff x="1085363" y="1988800"/>
            <a:chExt cx="1167366" cy="1165900"/>
          </a:xfrm>
        </p:grpSpPr>
        <p:sp>
          <p:nvSpPr>
            <p:cNvPr id="142" name="Google Shape;2565;p74"/>
            <p:cNvSpPr/>
            <p:nvPr/>
          </p:nvSpPr>
          <p:spPr>
            <a:xfrm>
              <a:off x="1085363" y="1988800"/>
              <a:ext cx="1165900" cy="1165900"/>
            </a:xfrm>
            <a:custGeom>
              <a:avLst/>
              <a:gdLst/>
              <a:ahLst/>
              <a:cxnLst/>
              <a:rect l="l" t="t" r="r" b="b"/>
              <a:pathLst>
                <a:path w="46636" h="46636" extrusionOk="0">
                  <a:moveTo>
                    <a:pt x="23318" y="0"/>
                  </a:moveTo>
                  <a:cubicBezTo>
                    <a:pt x="10455" y="0"/>
                    <a:pt x="0" y="10421"/>
                    <a:pt x="0" y="23318"/>
                  </a:cubicBezTo>
                  <a:cubicBezTo>
                    <a:pt x="0" y="36181"/>
                    <a:pt x="10455" y="46636"/>
                    <a:pt x="23318" y="46636"/>
                  </a:cubicBezTo>
                  <a:cubicBezTo>
                    <a:pt x="36180" y="46636"/>
                    <a:pt x="46635" y="36181"/>
                    <a:pt x="46635" y="23318"/>
                  </a:cubicBezTo>
                  <a:cubicBezTo>
                    <a:pt x="46635" y="10421"/>
                    <a:pt x="36180" y="0"/>
                    <a:pt x="23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66;p74"/>
            <p:cNvSpPr/>
            <p:nvPr/>
          </p:nvSpPr>
          <p:spPr>
            <a:xfrm>
              <a:off x="1715978" y="2297129"/>
              <a:ext cx="536750" cy="428175"/>
            </a:xfrm>
            <a:custGeom>
              <a:avLst/>
              <a:gdLst/>
              <a:ahLst/>
              <a:cxnLst/>
              <a:rect l="l" t="t" r="r" b="b"/>
              <a:pathLst>
                <a:path w="21470" h="17127" extrusionOk="0">
                  <a:moveTo>
                    <a:pt x="2465" y="1174"/>
                  </a:moveTo>
                  <a:cubicBezTo>
                    <a:pt x="3092" y="1182"/>
                    <a:pt x="4711" y="1928"/>
                    <a:pt x="5751" y="2079"/>
                  </a:cubicBezTo>
                  <a:cubicBezTo>
                    <a:pt x="6791" y="2230"/>
                    <a:pt x="7124" y="2262"/>
                    <a:pt x="8704" y="2079"/>
                  </a:cubicBezTo>
                  <a:cubicBezTo>
                    <a:pt x="10284" y="1897"/>
                    <a:pt x="13626" y="1325"/>
                    <a:pt x="15229" y="984"/>
                  </a:cubicBezTo>
                  <a:cubicBezTo>
                    <a:pt x="16832" y="643"/>
                    <a:pt x="17570" y="-167"/>
                    <a:pt x="18324" y="31"/>
                  </a:cubicBezTo>
                  <a:cubicBezTo>
                    <a:pt x="19078" y="229"/>
                    <a:pt x="19309" y="1087"/>
                    <a:pt x="19753" y="2174"/>
                  </a:cubicBezTo>
                  <a:cubicBezTo>
                    <a:pt x="20198" y="3262"/>
                    <a:pt x="20705" y="5072"/>
                    <a:pt x="20991" y="6556"/>
                  </a:cubicBezTo>
                  <a:cubicBezTo>
                    <a:pt x="21277" y="8040"/>
                    <a:pt x="21496" y="9810"/>
                    <a:pt x="21468" y="11080"/>
                  </a:cubicBezTo>
                  <a:cubicBezTo>
                    <a:pt x="21440" y="12350"/>
                    <a:pt x="21540" y="13565"/>
                    <a:pt x="20825" y="14176"/>
                  </a:cubicBezTo>
                  <a:cubicBezTo>
                    <a:pt x="20111" y="14787"/>
                    <a:pt x="19249" y="14422"/>
                    <a:pt x="17181" y="14747"/>
                  </a:cubicBezTo>
                  <a:cubicBezTo>
                    <a:pt x="15113" y="15073"/>
                    <a:pt x="11244" y="15740"/>
                    <a:pt x="8418" y="16129"/>
                  </a:cubicBezTo>
                  <a:cubicBezTo>
                    <a:pt x="5592" y="16518"/>
                    <a:pt x="1267" y="17327"/>
                    <a:pt x="227" y="17081"/>
                  </a:cubicBezTo>
                  <a:cubicBezTo>
                    <a:pt x="-813" y="16835"/>
                    <a:pt x="2052" y="16486"/>
                    <a:pt x="2179" y="14652"/>
                  </a:cubicBezTo>
                  <a:cubicBezTo>
                    <a:pt x="2306" y="12819"/>
                    <a:pt x="1021" y="8183"/>
                    <a:pt x="989" y="6080"/>
                  </a:cubicBezTo>
                  <a:cubicBezTo>
                    <a:pt x="957" y="3977"/>
                    <a:pt x="1743" y="2850"/>
                    <a:pt x="1989" y="2032"/>
                  </a:cubicBezTo>
                  <a:cubicBezTo>
                    <a:pt x="2235" y="1214"/>
                    <a:pt x="1838" y="1166"/>
                    <a:pt x="2465" y="11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44" name="Google Shape;2567;p74"/>
            <p:cNvSpPr/>
            <p:nvPr/>
          </p:nvSpPr>
          <p:spPr>
            <a:xfrm>
              <a:off x="1134363" y="2224250"/>
              <a:ext cx="821975" cy="539350"/>
            </a:xfrm>
            <a:custGeom>
              <a:avLst/>
              <a:gdLst/>
              <a:ahLst/>
              <a:cxnLst/>
              <a:rect l="l" t="t" r="r" b="b"/>
              <a:pathLst>
                <a:path w="32879" h="21574" extrusionOk="0">
                  <a:moveTo>
                    <a:pt x="15016" y="1"/>
                  </a:moveTo>
                  <a:cubicBezTo>
                    <a:pt x="14413" y="1"/>
                    <a:pt x="13856" y="364"/>
                    <a:pt x="13619" y="969"/>
                  </a:cubicBezTo>
                  <a:cubicBezTo>
                    <a:pt x="13310" y="1725"/>
                    <a:pt x="13688" y="2619"/>
                    <a:pt x="14479" y="2929"/>
                  </a:cubicBezTo>
                  <a:lnTo>
                    <a:pt x="23008" y="6196"/>
                  </a:lnTo>
                  <a:cubicBezTo>
                    <a:pt x="20651" y="6817"/>
                    <a:pt x="18241" y="7126"/>
                    <a:pt x="15836" y="7126"/>
                  </a:cubicBezTo>
                  <a:cubicBezTo>
                    <a:pt x="12382" y="7126"/>
                    <a:pt x="8939" y="6490"/>
                    <a:pt x="5675" y="5233"/>
                  </a:cubicBezTo>
                  <a:cubicBezTo>
                    <a:pt x="5468" y="5143"/>
                    <a:pt x="5251" y="5100"/>
                    <a:pt x="5037" y="5100"/>
                  </a:cubicBezTo>
                  <a:cubicBezTo>
                    <a:pt x="4435" y="5100"/>
                    <a:pt x="3856" y="5440"/>
                    <a:pt x="3577" y="6024"/>
                  </a:cubicBezTo>
                  <a:cubicBezTo>
                    <a:pt x="3268" y="6850"/>
                    <a:pt x="3715" y="7778"/>
                    <a:pt x="4574" y="8053"/>
                  </a:cubicBezTo>
                  <a:cubicBezTo>
                    <a:pt x="6810" y="8913"/>
                    <a:pt x="9149" y="9532"/>
                    <a:pt x="11522" y="9876"/>
                  </a:cubicBezTo>
                  <a:lnTo>
                    <a:pt x="11384" y="10770"/>
                  </a:lnTo>
                  <a:cubicBezTo>
                    <a:pt x="8942" y="10426"/>
                    <a:pt x="6535" y="9807"/>
                    <a:pt x="4231" y="8913"/>
                  </a:cubicBezTo>
                  <a:cubicBezTo>
                    <a:pt x="3974" y="8814"/>
                    <a:pt x="3706" y="8767"/>
                    <a:pt x="3446" y="8767"/>
                  </a:cubicBezTo>
                  <a:cubicBezTo>
                    <a:pt x="2801" y="8767"/>
                    <a:pt x="2206" y="9061"/>
                    <a:pt x="1961" y="9601"/>
                  </a:cubicBezTo>
                  <a:cubicBezTo>
                    <a:pt x="1617" y="10358"/>
                    <a:pt x="2133" y="11355"/>
                    <a:pt x="3164" y="11768"/>
                  </a:cubicBezTo>
                  <a:cubicBezTo>
                    <a:pt x="5675" y="12731"/>
                    <a:pt x="8289" y="13418"/>
                    <a:pt x="10971" y="13797"/>
                  </a:cubicBezTo>
                  <a:lnTo>
                    <a:pt x="10834" y="14691"/>
                  </a:lnTo>
                  <a:cubicBezTo>
                    <a:pt x="8117" y="14313"/>
                    <a:pt x="5400" y="13625"/>
                    <a:pt x="2820" y="12627"/>
                  </a:cubicBezTo>
                  <a:cubicBezTo>
                    <a:pt x="2483" y="12492"/>
                    <a:pt x="2138" y="12427"/>
                    <a:pt x="1815" y="12427"/>
                  </a:cubicBezTo>
                  <a:cubicBezTo>
                    <a:pt x="1150" y="12427"/>
                    <a:pt x="576" y="12703"/>
                    <a:pt x="344" y="13212"/>
                  </a:cubicBezTo>
                  <a:cubicBezTo>
                    <a:pt x="0" y="13969"/>
                    <a:pt x="619" y="15000"/>
                    <a:pt x="1754" y="15482"/>
                  </a:cubicBezTo>
                  <a:cubicBezTo>
                    <a:pt x="4540" y="16548"/>
                    <a:pt x="7463" y="17305"/>
                    <a:pt x="10455" y="17717"/>
                  </a:cubicBezTo>
                  <a:lnTo>
                    <a:pt x="10318" y="18646"/>
                  </a:lnTo>
                  <a:cubicBezTo>
                    <a:pt x="8667" y="18405"/>
                    <a:pt x="7016" y="18061"/>
                    <a:pt x="5400" y="17614"/>
                  </a:cubicBezTo>
                  <a:cubicBezTo>
                    <a:pt x="5153" y="17546"/>
                    <a:pt x="4905" y="17514"/>
                    <a:pt x="4670" y="17514"/>
                  </a:cubicBezTo>
                  <a:cubicBezTo>
                    <a:pt x="3957" y="17514"/>
                    <a:pt x="3354" y="17811"/>
                    <a:pt x="3199" y="18302"/>
                  </a:cubicBezTo>
                  <a:cubicBezTo>
                    <a:pt x="2992" y="18990"/>
                    <a:pt x="3646" y="19815"/>
                    <a:pt x="4712" y="20090"/>
                  </a:cubicBezTo>
                  <a:cubicBezTo>
                    <a:pt x="8368" y="21068"/>
                    <a:pt x="12118" y="21574"/>
                    <a:pt x="15867" y="21574"/>
                  </a:cubicBezTo>
                  <a:cubicBezTo>
                    <a:pt x="17655" y="21574"/>
                    <a:pt x="19443" y="21459"/>
                    <a:pt x="21220" y="21225"/>
                  </a:cubicBezTo>
                  <a:cubicBezTo>
                    <a:pt x="25416" y="20710"/>
                    <a:pt x="30678" y="16858"/>
                    <a:pt x="30678" y="16858"/>
                  </a:cubicBezTo>
                  <a:lnTo>
                    <a:pt x="32879" y="5749"/>
                  </a:lnTo>
                  <a:lnTo>
                    <a:pt x="27514" y="4683"/>
                  </a:lnTo>
                  <a:lnTo>
                    <a:pt x="27445" y="4683"/>
                  </a:lnTo>
                  <a:lnTo>
                    <a:pt x="15580" y="109"/>
                  </a:lnTo>
                  <a:cubicBezTo>
                    <a:pt x="15393" y="36"/>
                    <a:pt x="15202" y="1"/>
                    <a:pt x="150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68;p74"/>
            <p:cNvSpPr/>
            <p:nvPr/>
          </p:nvSpPr>
          <p:spPr>
            <a:xfrm>
              <a:off x="1470538" y="2441850"/>
              <a:ext cx="489250" cy="231425"/>
            </a:xfrm>
            <a:custGeom>
              <a:avLst/>
              <a:gdLst/>
              <a:ahLst/>
              <a:cxnLst/>
              <a:rect l="l" t="t" r="r" b="b"/>
              <a:pathLst>
                <a:path w="19570" h="9257" extrusionOk="0">
                  <a:moveTo>
                    <a:pt x="3668" y="0"/>
                  </a:moveTo>
                  <a:cubicBezTo>
                    <a:pt x="2081" y="0"/>
                    <a:pt x="679" y="1094"/>
                    <a:pt x="379" y="2685"/>
                  </a:cubicBezTo>
                  <a:cubicBezTo>
                    <a:pt x="1" y="4508"/>
                    <a:pt x="1170" y="6296"/>
                    <a:pt x="2993" y="6675"/>
                  </a:cubicBezTo>
                  <a:lnTo>
                    <a:pt x="15167" y="9185"/>
                  </a:lnTo>
                  <a:cubicBezTo>
                    <a:pt x="15399" y="9233"/>
                    <a:pt x="15629" y="9256"/>
                    <a:pt x="15857" y="9256"/>
                  </a:cubicBezTo>
                  <a:cubicBezTo>
                    <a:pt x="17422" y="9256"/>
                    <a:pt x="18831" y="8163"/>
                    <a:pt x="19191" y="6572"/>
                  </a:cubicBezTo>
                  <a:cubicBezTo>
                    <a:pt x="19569" y="4749"/>
                    <a:pt x="18366" y="2960"/>
                    <a:pt x="16543" y="2582"/>
                  </a:cubicBezTo>
                  <a:lnTo>
                    <a:pt x="4368" y="72"/>
                  </a:lnTo>
                  <a:cubicBezTo>
                    <a:pt x="4133" y="24"/>
                    <a:pt x="3898" y="0"/>
                    <a:pt x="3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69;p74"/>
            <p:cNvSpPr/>
            <p:nvPr/>
          </p:nvSpPr>
          <p:spPr>
            <a:xfrm>
              <a:off x="1576288" y="2464250"/>
              <a:ext cx="264850" cy="184025"/>
            </a:xfrm>
            <a:custGeom>
              <a:avLst/>
              <a:gdLst/>
              <a:ahLst/>
              <a:cxnLst/>
              <a:rect l="l" t="t" r="r" b="b"/>
              <a:pathLst>
                <a:path w="10594" h="7361" fill="none" extrusionOk="0">
                  <a:moveTo>
                    <a:pt x="1101" y="1"/>
                  </a:moveTo>
                  <a:lnTo>
                    <a:pt x="10593" y="1961"/>
                  </a:lnTo>
                  <a:lnTo>
                    <a:pt x="9493" y="7361"/>
                  </a:lnTo>
                  <a:lnTo>
                    <a:pt x="1" y="5435"/>
                  </a:ln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70;p74"/>
            <p:cNvSpPr/>
            <p:nvPr/>
          </p:nvSpPr>
          <p:spPr>
            <a:xfrm>
              <a:off x="1614988" y="2498025"/>
              <a:ext cx="178000" cy="133975"/>
            </a:xfrm>
            <a:custGeom>
              <a:avLst/>
              <a:gdLst/>
              <a:ahLst/>
              <a:cxnLst/>
              <a:rect l="l" t="t" r="r" b="b"/>
              <a:pathLst>
                <a:path w="7120" h="5359" extrusionOk="0">
                  <a:moveTo>
                    <a:pt x="2990" y="0"/>
                  </a:moveTo>
                  <a:cubicBezTo>
                    <a:pt x="2864" y="0"/>
                    <a:pt x="2736" y="19"/>
                    <a:pt x="2614" y="60"/>
                  </a:cubicBezTo>
                  <a:cubicBezTo>
                    <a:pt x="2305" y="198"/>
                    <a:pt x="2098" y="507"/>
                    <a:pt x="2133" y="851"/>
                  </a:cubicBezTo>
                  <a:cubicBezTo>
                    <a:pt x="2133" y="989"/>
                    <a:pt x="2167" y="1092"/>
                    <a:pt x="2167" y="1195"/>
                  </a:cubicBezTo>
                  <a:cubicBezTo>
                    <a:pt x="2167" y="1367"/>
                    <a:pt x="2098" y="1539"/>
                    <a:pt x="1926" y="1608"/>
                  </a:cubicBezTo>
                  <a:cubicBezTo>
                    <a:pt x="1686" y="1780"/>
                    <a:pt x="1342" y="1814"/>
                    <a:pt x="1066" y="1986"/>
                  </a:cubicBezTo>
                  <a:cubicBezTo>
                    <a:pt x="310" y="2433"/>
                    <a:pt x="0" y="3706"/>
                    <a:pt x="998" y="4049"/>
                  </a:cubicBezTo>
                  <a:cubicBezTo>
                    <a:pt x="1099" y="4089"/>
                    <a:pt x="1194" y="4106"/>
                    <a:pt x="1284" y="4106"/>
                  </a:cubicBezTo>
                  <a:cubicBezTo>
                    <a:pt x="1830" y="4106"/>
                    <a:pt x="2185" y="3472"/>
                    <a:pt x="2729" y="3472"/>
                  </a:cubicBezTo>
                  <a:cubicBezTo>
                    <a:pt x="2791" y="3472"/>
                    <a:pt x="2856" y="3481"/>
                    <a:pt x="2924" y="3499"/>
                  </a:cubicBezTo>
                  <a:cubicBezTo>
                    <a:pt x="3474" y="3637"/>
                    <a:pt x="3680" y="4428"/>
                    <a:pt x="4059" y="4806"/>
                  </a:cubicBezTo>
                  <a:cubicBezTo>
                    <a:pt x="4401" y="5130"/>
                    <a:pt x="5007" y="5358"/>
                    <a:pt x="5573" y="5358"/>
                  </a:cubicBezTo>
                  <a:cubicBezTo>
                    <a:pt x="6030" y="5358"/>
                    <a:pt x="6461" y="5209"/>
                    <a:pt x="6707" y="4840"/>
                  </a:cubicBezTo>
                  <a:cubicBezTo>
                    <a:pt x="7119" y="4187"/>
                    <a:pt x="6604" y="3465"/>
                    <a:pt x="6122" y="3052"/>
                  </a:cubicBezTo>
                  <a:cubicBezTo>
                    <a:pt x="5916" y="2846"/>
                    <a:pt x="5469" y="2708"/>
                    <a:pt x="5262" y="2502"/>
                  </a:cubicBezTo>
                  <a:cubicBezTo>
                    <a:pt x="5125" y="2227"/>
                    <a:pt x="4987" y="1952"/>
                    <a:pt x="4953" y="1642"/>
                  </a:cubicBezTo>
                  <a:cubicBezTo>
                    <a:pt x="4746" y="954"/>
                    <a:pt x="4230" y="370"/>
                    <a:pt x="3543" y="129"/>
                  </a:cubicBezTo>
                  <a:cubicBezTo>
                    <a:pt x="3376" y="45"/>
                    <a:pt x="3184" y="0"/>
                    <a:pt x="2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71;p74"/>
            <p:cNvSpPr/>
            <p:nvPr/>
          </p:nvSpPr>
          <p:spPr>
            <a:xfrm>
              <a:off x="1633038" y="2492625"/>
              <a:ext cx="24950" cy="25825"/>
            </a:xfrm>
            <a:custGeom>
              <a:avLst/>
              <a:gdLst/>
              <a:ahLst/>
              <a:cxnLst/>
              <a:rect l="l" t="t" r="r" b="b"/>
              <a:pathLst>
                <a:path w="998" h="1033" fill="none" extrusionOk="0">
                  <a:moveTo>
                    <a:pt x="585" y="70"/>
                  </a:moveTo>
                  <a:cubicBezTo>
                    <a:pt x="860" y="104"/>
                    <a:pt x="998" y="379"/>
                    <a:pt x="964" y="620"/>
                  </a:cubicBezTo>
                  <a:cubicBezTo>
                    <a:pt x="895" y="861"/>
                    <a:pt x="654" y="1033"/>
                    <a:pt x="413" y="998"/>
                  </a:cubicBezTo>
                  <a:cubicBezTo>
                    <a:pt x="138" y="929"/>
                    <a:pt x="1" y="689"/>
                    <a:pt x="35" y="448"/>
                  </a:cubicBezTo>
                  <a:cubicBezTo>
                    <a:pt x="104" y="173"/>
                    <a:pt x="344" y="1"/>
                    <a:pt x="585" y="70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72;p74"/>
            <p:cNvSpPr/>
            <p:nvPr/>
          </p:nvSpPr>
          <p:spPr>
            <a:xfrm>
              <a:off x="1680338" y="2502950"/>
              <a:ext cx="24950" cy="24950"/>
            </a:xfrm>
            <a:custGeom>
              <a:avLst/>
              <a:gdLst/>
              <a:ahLst/>
              <a:cxnLst/>
              <a:rect l="l" t="t" r="r" b="b"/>
              <a:pathLst>
                <a:path w="998" h="998" fill="none" extrusionOk="0">
                  <a:moveTo>
                    <a:pt x="585" y="35"/>
                  </a:moveTo>
                  <a:cubicBezTo>
                    <a:pt x="825" y="104"/>
                    <a:pt x="997" y="344"/>
                    <a:pt x="963" y="585"/>
                  </a:cubicBezTo>
                  <a:cubicBezTo>
                    <a:pt x="894" y="860"/>
                    <a:pt x="654" y="998"/>
                    <a:pt x="413" y="964"/>
                  </a:cubicBezTo>
                  <a:cubicBezTo>
                    <a:pt x="138" y="895"/>
                    <a:pt x="0" y="654"/>
                    <a:pt x="34" y="413"/>
                  </a:cubicBezTo>
                  <a:cubicBezTo>
                    <a:pt x="103" y="138"/>
                    <a:pt x="344" y="1"/>
                    <a:pt x="585" y="35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573;p74"/>
            <p:cNvSpPr/>
            <p:nvPr/>
          </p:nvSpPr>
          <p:spPr>
            <a:xfrm>
              <a:off x="1726763" y="2512400"/>
              <a:ext cx="25800" cy="25825"/>
            </a:xfrm>
            <a:custGeom>
              <a:avLst/>
              <a:gdLst/>
              <a:ahLst/>
              <a:cxnLst/>
              <a:rect l="l" t="t" r="r" b="b"/>
              <a:pathLst>
                <a:path w="1032" h="1033" fill="none" extrusionOk="0">
                  <a:moveTo>
                    <a:pt x="619" y="35"/>
                  </a:moveTo>
                  <a:cubicBezTo>
                    <a:pt x="860" y="104"/>
                    <a:pt x="1032" y="345"/>
                    <a:pt x="998" y="620"/>
                  </a:cubicBezTo>
                  <a:cubicBezTo>
                    <a:pt x="929" y="861"/>
                    <a:pt x="688" y="1033"/>
                    <a:pt x="447" y="964"/>
                  </a:cubicBezTo>
                  <a:cubicBezTo>
                    <a:pt x="172" y="929"/>
                    <a:pt x="0" y="654"/>
                    <a:pt x="69" y="414"/>
                  </a:cubicBezTo>
                  <a:cubicBezTo>
                    <a:pt x="103" y="173"/>
                    <a:pt x="379" y="1"/>
                    <a:pt x="619" y="35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574;p74"/>
            <p:cNvSpPr/>
            <p:nvPr/>
          </p:nvSpPr>
          <p:spPr>
            <a:xfrm>
              <a:off x="1774038" y="2521875"/>
              <a:ext cx="25825" cy="25800"/>
            </a:xfrm>
            <a:custGeom>
              <a:avLst/>
              <a:gdLst/>
              <a:ahLst/>
              <a:cxnLst/>
              <a:rect l="l" t="t" r="r" b="b"/>
              <a:pathLst>
                <a:path w="1033" h="1032" fill="none" extrusionOk="0">
                  <a:moveTo>
                    <a:pt x="620" y="69"/>
                  </a:moveTo>
                  <a:cubicBezTo>
                    <a:pt x="861" y="103"/>
                    <a:pt x="1033" y="344"/>
                    <a:pt x="964" y="619"/>
                  </a:cubicBezTo>
                  <a:cubicBezTo>
                    <a:pt x="929" y="860"/>
                    <a:pt x="689" y="1032"/>
                    <a:pt x="413" y="963"/>
                  </a:cubicBezTo>
                  <a:cubicBezTo>
                    <a:pt x="173" y="929"/>
                    <a:pt x="1" y="688"/>
                    <a:pt x="70" y="413"/>
                  </a:cubicBezTo>
                  <a:cubicBezTo>
                    <a:pt x="104" y="172"/>
                    <a:pt x="345" y="0"/>
                    <a:pt x="620" y="69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575;p74"/>
            <p:cNvSpPr/>
            <p:nvPr/>
          </p:nvSpPr>
          <p:spPr>
            <a:xfrm>
              <a:off x="1625313" y="2529600"/>
              <a:ext cx="25800" cy="25825"/>
            </a:xfrm>
            <a:custGeom>
              <a:avLst/>
              <a:gdLst/>
              <a:ahLst/>
              <a:cxnLst/>
              <a:rect l="l" t="t" r="r" b="b"/>
              <a:pathLst>
                <a:path w="1032" h="1033" fill="none" extrusionOk="0">
                  <a:moveTo>
                    <a:pt x="619" y="35"/>
                  </a:moveTo>
                  <a:cubicBezTo>
                    <a:pt x="860" y="104"/>
                    <a:pt x="1032" y="345"/>
                    <a:pt x="963" y="585"/>
                  </a:cubicBezTo>
                  <a:cubicBezTo>
                    <a:pt x="929" y="861"/>
                    <a:pt x="653" y="1032"/>
                    <a:pt x="413" y="964"/>
                  </a:cubicBezTo>
                  <a:cubicBezTo>
                    <a:pt x="172" y="929"/>
                    <a:pt x="0" y="654"/>
                    <a:pt x="34" y="413"/>
                  </a:cubicBezTo>
                  <a:cubicBezTo>
                    <a:pt x="103" y="173"/>
                    <a:pt x="344" y="1"/>
                    <a:pt x="619" y="35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576;p74"/>
            <p:cNvSpPr/>
            <p:nvPr/>
          </p:nvSpPr>
          <p:spPr>
            <a:xfrm>
              <a:off x="1672588" y="2539075"/>
              <a:ext cx="24950" cy="25800"/>
            </a:xfrm>
            <a:custGeom>
              <a:avLst/>
              <a:gdLst/>
              <a:ahLst/>
              <a:cxnLst/>
              <a:rect l="l" t="t" r="r" b="b"/>
              <a:pathLst>
                <a:path w="998" h="1032" fill="none" extrusionOk="0">
                  <a:moveTo>
                    <a:pt x="585" y="69"/>
                  </a:moveTo>
                  <a:cubicBezTo>
                    <a:pt x="860" y="103"/>
                    <a:pt x="998" y="378"/>
                    <a:pt x="964" y="619"/>
                  </a:cubicBezTo>
                  <a:cubicBezTo>
                    <a:pt x="895" y="860"/>
                    <a:pt x="654" y="1032"/>
                    <a:pt x="413" y="963"/>
                  </a:cubicBezTo>
                  <a:cubicBezTo>
                    <a:pt x="173" y="929"/>
                    <a:pt x="1" y="688"/>
                    <a:pt x="35" y="413"/>
                  </a:cubicBezTo>
                  <a:cubicBezTo>
                    <a:pt x="104" y="172"/>
                    <a:pt x="344" y="0"/>
                    <a:pt x="585" y="69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577;p74"/>
            <p:cNvSpPr/>
            <p:nvPr/>
          </p:nvSpPr>
          <p:spPr>
            <a:xfrm>
              <a:off x="1719888" y="2549375"/>
              <a:ext cx="25800" cy="24975"/>
            </a:xfrm>
            <a:custGeom>
              <a:avLst/>
              <a:gdLst/>
              <a:ahLst/>
              <a:cxnLst/>
              <a:rect l="l" t="t" r="r" b="b"/>
              <a:pathLst>
                <a:path w="1032" h="999" fill="none" extrusionOk="0">
                  <a:moveTo>
                    <a:pt x="585" y="35"/>
                  </a:moveTo>
                  <a:cubicBezTo>
                    <a:pt x="860" y="104"/>
                    <a:pt x="1032" y="345"/>
                    <a:pt x="963" y="585"/>
                  </a:cubicBezTo>
                  <a:cubicBezTo>
                    <a:pt x="929" y="861"/>
                    <a:pt x="654" y="998"/>
                    <a:pt x="413" y="964"/>
                  </a:cubicBezTo>
                  <a:cubicBezTo>
                    <a:pt x="172" y="895"/>
                    <a:pt x="0" y="654"/>
                    <a:pt x="34" y="413"/>
                  </a:cubicBezTo>
                  <a:cubicBezTo>
                    <a:pt x="103" y="138"/>
                    <a:pt x="344" y="1"/>
                    <a:pt x="585" y="35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578;p74"/>
            <p:cNvSpPr/>
            <p:nvPr/>
          </p:nvSpPr>
          <p:spPr>
            <a:xfrm>
              <a:off x="1767163" y="2558850"/>
              <a:ext cx="24975" cy="25800"/>
            </a:xfrm>
            <a:custGeom>
              <a:avLst/>
              <a:gdLst/>
              <a:ahLst/>
              <a:cxnLst/>
              <a:rect l="l" t="t" r="r" b="b"/>
              <a:pathLst>
                <a:path w="999" h="1032" fill="none" extrusionOk="0">
                  <a:moveTo>
                    <a:pt x="585" y="34"/>
                  </a:moveTo>
                  <a:cubicBezTo>
                    <a:pt x="860" y="103"/>
                    <a:pt x="998" y="344"/>
                    <a:pt x="964" y="585"/>
                  </a:cubicBezTo>
                  <a:cubicBezTo>
                    <a:pt x="895" y="860"/>
                    <a:pt x="654" y="1032"/>
                    <a:pt x="413" y="963"/>
                  </a:cubicBezTo>
                  <a:cubicBezTo>
                    <a:pt x="138" y="929"/>
                    <a:pt x="1" y="653"/>
                    <a:pt x="35" y="413"/>
                  </a:cubicBezTo>
                  <a:cubicBezTo>
                    <a:pt x="104" y="172"/>
                    <a:pt x="345" y="0"/>
                    <a:pt x="585" y="34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579;p74"/>
            <p:cNvSpPr/>
            <p:nvPr/>
          </p:nvSpPr>
          <p:spPr>
            <a:xfrm>
              <a:off x="1617563" y="2565725"/>
              <a:ext cx="25825" cy="25800"/>
            </a:xfrm>
            <a:custGeom>
              <a:avLst/>
              <a:gdLst/>
              <a:ahLst/>
              <a:cxnLst/>
              <a:rect l="l" t="t" r="r" b="b"/>
              <a:pathLst>
                <a:path w="1033" h="1032" fill="none" extrusionOk="0">
                  <a:moveTo>
                    <a:pt x="620" y="69"/>
                  </a:moveTo>
                  <a:cubicBezTo>
                    <a:pt x="860" y="103"/>
                    <a:pt x="1032" y="378"/>
                    <a:pt x="998" y="619"/>
                  </a:cubicBezTo>
                  <a:cubicBezTo>
                    <a:pt x="929" y="860"/>
                    <a:pt x="688" y="1032"/>
                    <a:pt x="413" y="998"/>
                  </a:cubicBezTo>
                  <a:cubicBezTo>
                    <a:pt x="172" y="929"/>
                    <a:pt x="0" y="688"/>
                    <a:pt x="69" y="447"/>
                  </a:cubicBezTo>
                  <a:cubicBezTo>
                    <a:pt x="104" y="172"/>
                    <a:pt x="379" y="0"/>
                    <a:pt x="620" y="69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580;p74"/>
            <p:cNvSpPr/>
            <p:nvPr/>
          </p:nvSpPr>
          <p:spPr>
            <a:xfrm>
              <a:off x="1664863" y="2576025"/>
              <a:ext cx="25800" cy="24975"/>
            </a:xfrm>
            <a:custGeom>
              <a:avLst/>
              <a:gdLst/>
              <a:ahLst/>
              <a:cxnLst/>
              <a:rect l="l" t="t" r="r" b="b"/>
              <a:pathLst>
                <a:path w="1032" h="999" fill="none" extrusionOk="0">
                  <a:moveTo>
                    <a:pt x="619" y="35"/>
                  </a:moveTo>
                  <a:cubicBezTo>
                    <a:pt x="860" y="104"/>
                    <a:pt x="1032" y="345"/>
                    <a:pt x="963" y="586"/>
                  </a:cubicBezTo>
                  <a:cubicBezTo>
                    <a:pt x="929" y="861"/>
                    <a:pt x="688" y="998"/>
                    <a:pt x="413" y="964"/>
                  </a:cubicBezTo>
                  <a:cubicBezTo>
                    <a:pt x="172" y="895"/>
                    <a:pt x="0" y="654"/>
                    <a:pt x="69" y="414"/>
                  </a:cubicBezTo>
                  <a:cubicBezTo>
                    <a:pt x="103" y="138"/>
                    <a:pt x="344" y="1"/>
                    <a:pt x="619" y="35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581;p74"/>
            <p:cNvSpPr/>
            <p:nvPr/>
          </p:nvSpPr>
          <p:spPr>
            <a:xfrm>
              <a:off x="1712138" y="2585500"/>
              <a:ext cx="25825" cy="25800"/>
            </a:xfrm>
            <a:custGeom>
              <a:avLst/>
              <a:gdLst/>
              <a:ahLst/>
              <a:cxnLst/>
              <a:rect l="l" t="t" r="r" b="b"/>
              <a:pathLst>
                <a:path w="1033" h="1032" fill="none" extrusionOk="0">
                  <a:moveTo>
                    <a:pt x="620" y="35"/>
                  </a:moveTo>
                  <a:cubicBezTo>
                    <a:pt x="860" y="103"/>
                    <a:pt x="1032" y="344"/>
                    <a:pt x="964" y="619"/>
                  </a:cubicBezTo>
                  <a:cubicBezTo>
                    <a:pt x="929" y="860"/>
                    <a:pt x="688" y="1032"/>
                    <a:pt x="413" y="963"/>
                  </a:cubicBezTo>
                  <a:cubicBezTo>
                    <a:pt x="173" y="929"/>
                    <a:pt x="1" y="654"/>
                    <a:pt x="69" y="413"/>
                  </a:cubicBezTo>
                  <a:cubicBezTo>
                    <a:pt x="104" y="172"/>
                    <a:pt x="344" y="0"/>
                    <a:pt x="620" y="35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582;p74"/>
            <p:cNvSpPr/>
            <p:nvPr/>
          </p:nvSpPr>
          <p:spPr>
            <a:xfrm>
              <a:off x="1759438" y="2594950"/>
              <a:ext cx="25800" cy="25825"/>
            </a:xfrm>
            <a:custGeom>
              <a:avLst/>
              <a:gdLst/>
              <a:ahLst/>
              <a:cxnLst/>
              <a:rect l="l" t="t" r="r" b="b"/>
              <a:pathLst>
                <a:path w="1032" h="1033" fill="none" extrusionOk="0">
                  <a:moveTo>
                    <a:pt x="619" y="69"/>
                  </a:moveTo>
                  <a:cubicBezTo>
                    <a:pt x="860" y="104"/>
                    <a:pt x="1032" y="344"/>
                    <a:pt x="963" y="620"/>
                  </a:cubicBezTo>
                  <a:cubicBezTo>
                    <a:pt x="929" y="860"/>
                    <a:pt x="654" y="1032"/>
                    <a:pt x="413" y="963"/>
                  </a:cubicBezTo>
                  <a:cubicBezTo>
                    <a:pt x="172" y="929"/>
                    <a:pt x="0" y="688"/>
                    <a:pt x="35" y="413"/>
                  </a:cubicBezTo>
                  <a:cubicBezTo>
                    <a:pt x="103" y="172"/>
                    <a:pt x="344" y="1"/>
                    <a:pt x="619" y="69"/>
                  </a:cubicBezTo>
                  <a:close/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583;p74"/>
            <p:cNvSpPr/>
            <p:nvPr/>
          </p:nvSpPr>
          <p:spPr>
            <a:xfrm>
              <a:off x="1630463" y="2818500"/>
              <a:ext cx="90300" cy="138025"/>
            </a:xfrm>
            <a:custGeom>
              <a:avLst/>
              <a:gdLst/>
              <a:ahLst/>
              <a:cxnLst/>
              <a:rect l="l" t="t" r="r" b="b"/>
              <a:pathLst>
                <a:path w="3612" h="5521" extrusionOk="0">
                  <a:moveTo>
                    <a:pt x="1823" y="0"/>
                  </a:moveTo>
                  <a:cubicBezTo>
                    <a:pt x="1823" y="0"/>
                    <a:pt x="0" y="2717"/>
                    <a:pt x="0" y="3715"/>
                  </a:cubicBezTo>
                  <a:cubicBezTo>
                    <a:pt x="0" y="4918"/>
                    <a:pt x="903" y="5520"/>
                    <a:pt x="1806" y="5520"/>
                  </a:cubicBezTo>
                  <a:cubicBezTo>
                    <a:pt x="2709" y="5520"/>
                    <a:pt x="3611" y="4918"/>
                    <a:pt x="3611" y="3715"/>
                  </a:cubicBezTo>
                  <a:cubicBezTo>
                    <a:pt x="3611" y="2717"/>
                    <a:pt x="1823" y="0"/>
                    <a:pt x="1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" name="Google Shape;1275;p51"/>
          <p:cNvCxnSpPr/>
          <p:nvPr/>
        </p:nvCxnSpPr>
        <p:spPr>
          <a:xfrm rot="16200000" flipH="1">
            <a:off x="2518692" y="2555112"/>
            <a:ext cx="1083507" cy="522634"/>
          </a:xfrm>
          <a:prstGeom prst="bentConnector3">
            <a:avLst>
              <a:gd name="adj1" fmla="val -80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307;p51"/>
          <p:cNvCxnSpPr/>
          <p:nvPr/>
        </p:nvCxnSpPr>
        <p:spPr>
          <a:xfrm rot="5400000">
            <a:off x="5646648" y="2563903"/>
            <a:ext cx="1106896" cy="512990"/>
          </a:xfrm>
          <a:prstGeom prst="bentConnector3">
            <a:avLst>
              <a:gd name="adj1" fmla="val -142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" name="Google Shape;2585;p74"/>
          <p:cNvGrpSpPr/>
          <p:nvPr/>
        </p:nvGrpSpPr>
        <p:grpSpPr>
          <a:xfrm>
            <a:off x="3810000" y="2872571"/>
            <a:ext cx="558220" cy="613579"/>
            <a:chOff x="2514225" y="2666713"/>
            <a:chExt cx="1165900" cy="1167141"/>
          </a:xfrm>
        </p:grpSpPr>
        <p:sp>
          <p:nvSpPr>
            <p:cNvPr id="164" name="Google Shape;2586;p74"/>
            <p:cNvSpPr/>
            <p:nvPr/>
          </p:nvSpPr>
          <p:spPr>
            <a:xfrm>
              <a:off x="2514225" y="2666713"/>
              <a:ext cx="1165900" cy="1165925"/>
            </a:xfrm>
            <a:custGeom>
              <a:avLst/>
              <a:gdLst/>
              <a:ahLst/>
              <a:cxnLst/>
              <a:rect l="l" t="t" r="r" b="b"/>
              <a:pathLst>
                <a:path w="46636" h="46637" extrusionOk="0">
                  <a:moveTo>
                    <a:pt x="23318" y="1"/>
                  </a:moveTo>
                  <a:cubicBezTo>
                    <a:pt x="10456" y="1"/>
                    <a:pt x="0" y="10456"/>
                    <a:pt x="0" y="23319"/>
                  </a:cubicBezTo>
                  <a:cubicBezTo>
                    <a:pt x="0" y="36181"/>
                    <a:pt x="10456" y="46636"/>
                    <a:pt x="23318" y="46636"/>
                  </a:cubicBezTo>
                  <a:cubicBezTo>
                    <a:pt x="36215" y="46636"/>
                    <a:pt x="46636" y="36181"/>
                    <a:pt x="46636" y="23319"/>
                  </a:cubicBezTo>
                  <a:cubicBezTo>
                    <a:pt x="46636" y="10456"/>
                    <a:pt x="36215" y="1"/>
                    <a:pt x="23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587;p74"/>
            <p:cNvSpPr/>
            <p:nvPr/>
          </p:nvSpPr>
          <p:spPr>
            <a:xfrm>
              <a:off x="2719393" y="3563203"/>
              <a:ext cx="738175" cy="270650"/>
            </a:xfrm>
            <a:custGeom>
              <a:avLst/>
              <a:gdLst/>
              <a:ahLst/>
              <a:cxnLst/>
              <a:rect l="l" t="t" r="r" b="b"/>
              <a:pathLst>
                <a:path w="29527" h="10826" extrusionOk="0">
                  <a:moveTo>
                    <a:pt x="9858" y="14"/>
                  </a:moveTo>
                  <a:cubicBezTo>
                    <a:pt x="7937" y="86"/>
                    <a:pt x="7326" y="196"/>
                    <a:pt x="5953" y="728"/>
                  </a:cubicBezTo>
                  <a:cubicBezTo>
                    <a:pt x="4580" y="1260"/>
                    <a:pt x="2611" y="2467"/>
                    <a:pt x="1619" y="3205"/>
                  </a:cubicBezTo>
                  <a:cubicBezTo>
                    <a:pt x="627" y="3943"/>
                    <a:pt x="-16" y="4586"/>
                    <a:pt x="0" y="5157"/>
                  </a:cubicBezTo>
                  <a:cubicBezTo>
                    <a:pt x="16" y="5729"/>
                    <a:pt x="1063" y="6174"/>
                    <a:pt x="1714" y="6634"/>
                  </a:cubicBezTo>
                  <a:cubicBezTo>
                    <a:pt x="2365" y="7094"/>
                    <a:pt x="2937" y="7427"/>
                    <a:pt x="3905" y="7919"/>
                  </a:cubicBezTo>
                  <a:cubicBezTo>
                    <a:pt x="4873" y="8411"/>
                    <a:pt x="6206" y="9134"/>
                    <a:pt x="7524" y="9586"/>
                  </a:cubicBezTo>
                  <a:cubicBezTo>
                    <a:pt x="8842" y="10039"/>
                    <a:pt x="10112" y="10444"/>
                    <a:pt x="11811" y="10634"/>
                  </a:cubicBezTo>
                  <a:cubicBezTo>
                    <a:pt x="13510" y="10825"/>
                    <a:pt x="15906" y="10904"/>
                    <a:pt x="17716" y="10729"/>
                  </a:cubicBezTo>
                  <a:cubicBezTo>
                    <a:pt x="19526" y="10554"/>
                    <a:pt x="21256" y="10046"/>
                    <a:pt x="22669" y="9586"/>
                  </a:cubicBezTo>
                  <a:cubicBezTo>
                    <a:pt x="24082" y="9126"/>
                    <a:pt x="25256" y="8443"/>
                    <a:pt x="26193" y="7967"/>
                  </a:cubicBezTo>
                  <a:cubicBezTo>
                    <a:pt x="27130" y="7491"/>
                    <a:pt x="27733" y="7118"/>
                    <a:pt x="28289" y="6729"/>
                  </a:cubicBezTo>
                  <a:cubicBezTo>
                    <a:pt x="28845" y="6340"/>
                    <a:pt x="29535" y="6014"/>
                    <a:pt x="29527" y="5633"/>
                  </a:cubicBezTo>
                  <a:cubicBezTo>
                    <a:pt x="29519" y="5252"/>
                    <a:pt x="29194" y="5038"/>
                    <a:pt x="28241" y="4443"/>
                  </a:cubicBezTo>
                  <a:cubicBezTo>
                    <a:pt x="27289" y="3848"/>
                    <a:pt x="25114" y="2665"/>
                    <a:pt x="23812" y="2062"/>
                  </a:cubicBezTo>
                  <a:cubicBezTo>
                    <a:pt x="22510" y="1459"/>
                    <a:pt x="21487" y="1117"/>
                    <a:pt x="20431" y="823"/>
                  </a:cubicBezTo>
                  <a:cubicBezTo>
                    <a:pt x="19375" y="529"/>
                    <a:pt x="19240" y="434"/>
                    <a:pt x="17478" y="299"/>
                  </a:cubicBezTo>
                  <a:cubicBezTo>
                    <a:pt x="15716" y="164"/>
                    <a:pt x="11779" y="-57"/>
                    <a:pt x="9858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66" name="Google Shape;2588;p74"/>
            <p:cNvSpPr/>
            <p:nvPr/>
          </p:nvSpPr>
          <p:spPr>
            <a:xfrm>
              <a:off x="2894250" y="3585838"/>
              <a:ext cx="326750" cy="168550"/>
            </a:xfrm>
            <a:custGeom>
              <a:avLst/>
              <a:gdLst/>
              <a:ahLst/>
              <a:cxnLst/>
              <a:rect l="l" t="t" r="r" b="b"/>
              <a:pathLst>
                <a:path w="13070" h="6742" fill="none" extrusionOk="0">
                  <a:moveTo>
                    <a:pt x="13069" y="345"/>
                  </a:moveTo>
                  <a:cubicBezTo>
                    <a:pt x="12966" y="3921"/>
                    <a:pt x="10009" y="6742"/>
                    <a:pt x="6432" y="6638"/>
                  </a:cubicBezTo>
                  <a:lnTo>
                    <a:pt x="6432" y="6638"/>
                  </a:lnTo>
                  <a:cubicBezTo>
                    <a:pt x="2855" y="6535"/>
                    <a:pt x="1" y="3578"/>
                    <a:pt x="104" y="1"/>
                  </a:cubicBezTo>
                </a:path>
              </a:pathLst>
            </a:custGeom>
            <a:noFill/>
            <a:ln w="7750" cap="rnd" cmpd="sng">
              <a:solidFill>
                <a:srgbClr val="2238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589;p74"/>
            <p:cNvSpPr/>
            <p:nvPr/>
          </p:nvSpPr>
          <p:spPr>
            <a:xfrm>
              <a:off x="2967325" y="3394963"/>
              <a:ext cx="188325" cy="306975"/>
            </a:xfrm>
            <a:custGeom>
              <a:avLst/>
              <a:gdLst/>
              <a:ahLst/>
              <a:cxnLst/>
              <a:rect l="l" t="t" r="r" b="b"/>
              <a:pathLst>
                <a:path w="7533" h="12279" extrusionOk="0">
                  <a:moveTo>
                    <a:pt x="1" y="1"/>
                  </a:moveTo>
                  <a:lnTo>
                    <a:pt x="1" y="8496"/>
                  </a:lnTo>
                  <a:cubicBezTo>
                    <a:pt x="1" y="10593"/>
                    <a:pt x="1686" y="12279"/>
                    <a:pt x="3784" y="12279"/>
                  </a:cubicBezTo>
                  <a:cubicBezTo>
                    <a:pt x="5847" y="12279"/>
                    <a:pt x="7533" y="10593"/>
                    <a:pt x="7533" y="8496"/>
                  </a:cubicBezTo>
                  <a:lnTo>
                    <a:pt x="7533" y="1"/>
                  </a:lnTo>
                  <a:close/>
                </a:path>
              </a:pathLst>
            </a:custGeom>
            <a:solidFill>
              <a:srgbClr val="F1B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590;p74"/>
            <p:cNvSpPr/>
            <p:nvPr/>
          </p:nvSpPr>
          <p:spPr>
            <a:xfrm>
              <a:off x="2887375" y="3093188"/>
              <a:ext cx="398100" cy="468600"/>
            </a:xfrm>
            <a:custGeom>
              <a:avLst/>
              <a:gdLst/>
              <a:ahLst/>
              <a:cxnLst/>
              <a:rect l="l" t="t" r="r" b="b"/>
              <a:pathLst>
                <a:path w="15924" h="18744" extrusionOk="0">
                  <a:moveTo>
                    <a:pt x="15855" y="0"/>
                  </a:moveTo>
                  <a:lnTo>
                    <a:pt x="0" y="69"/>
                  </a:lnTo>
                  <a:lnTo>
                    <a:pt x="35" y="10834"/>
                  </a:lnTo>
                  <a:cubicBezTo>
                    <a:pt x="69" y="15201"/>
                    <a:pt x="3612" y="18744"/>
                    <a:pt x="8014" y="18744"/>
                  </a:cubicBezTo>
                  <a:cubicBezTo>
                    <a:pt x="12381" y="18709"/>
                    <a:pt x="15924" y="15167"/>
                    <a:pt x="15924" y="10765"/>
                  </a:cubicBezTo>
                  <a:lnTo>
                    <a:pt x="15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591;p74"/>
            <p:cNvSpPr/>
            <p:nvPr/>
          </p:nvSpPr>
          <p:spPr>
            <a:xfrm>
              <a:off x="2837500" y="2935838"/>
              <a:ext cx="441975" cy="331050"/>
            </a:xfrm>
            <a:custGeom>
              <a:avLst/>
              <a:gdLst/>
              <a:ahLst/>
              <a:cxnLst/>
              <a:rect l="l" t="t" r="r" b="b"/>
              <a:pathLst>
                <a:path w="17679" h="13242" extrusionOk="0">
                  <a:moveTo>
                    <a:pt x="7361" y="0"/>
                  </a:moveTo>
                  <a:cubicBezTo>
                    <a:pt x="3268" y="35"/>
                    <a:pt x="1" y="3371"/>
                    <a:pt x="35" y="7429"/>
                  </a:cubicBezTo>
                  <a:lnTo>
                    <a:pt x="70" y="13241"/>
                  </a:lnTo>
                  <a:lnTo>
                    <a:pt x="2786" y="13241"/>
                  </a:lnTo>
                  <a:lnTo>
                    <a:pt x="2752" y="9424"/>
                  </a:lnTo>
                  <a:cubicBezTo>
                    <a:pt x="2752" y="8255"/>
                    <a:pt x="3715" y="7257"/>
                    <a:pt x="4919" y="7257"/>
                  </a:cubicBezTo>
                  <a:lnTo>
                    <a:pt x="16337" y="7223"/>
                  </a:lnTo>
                  <a:cubicBezTo>
                    <a:pt x="17093" y="7223"/>
                    <a:pt x="17678" y="6604"/>
                    <a:pt x="17644" y="5847"/>
                  </a:cubicBezTo>
                  <a:cubicBezTo>
                    <a:pt x="17609" y="5159"/>
                    <a:pt x="16990" y="4609"/>
                    <a:pt x="16302" y="4609"/>
                  </a:cubicBezTo>
                  <a:lnTo>
                    <a:pt x="9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592;p74"/>
            <p:cNvSpPr/>
            <p:nvPr/>
          </p:nvSpPr>
          <p:spPr>
            <a:xfrm>
              <a:off x="2816000" y="3212688"/>
              <a:ext cx="147925" cy="147925"/>
            </a:xfrm>
            <a:custGeom>
              <a:avLst/>
              <a:gdLst/>
              <a:ahLst/>
              <a:cxnLst/>
              <a:rect l="l" t="t" r="r" b="b"/>
              <a:pathLst>
                <a:path w="5917" h="5917" extrusionOk="0">
                  <a:moveTo>
                    <a:pt x="2924" y="1"/>
                  </a:moveTo>
                  <a:cubicBezTo>
                    <a:pt x="1308" y="35"/>
                    <a:pt x="1" y="1342"/>
                    <a:pt x="1" y="2993"/>
                  </a:cubicBezTo>
                  <a:cubicBezTo>
                    <a:pt x="1" y="4609"/>
                    <a:pt x="1342" y="5916"/>
                    <a:pt x="2959" y="5916"/>
                  </a:cubicBezTo>
                  <a:cubicBezTo>
                    <a:pt x="4575" y="5916"/>
                    <a:pt x="5916" y="4575"/>
                    <a:pt x="5882" y="2958"/>
                  </a:cubicBezTo>
                  <a:cubicBezTo>
                    <a:pt x="5882" y="1308"/>
                    <a:pt x="4575" y="1"/>
                    <a:pt x="29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593;p74"/>
            <p:cNvSpPr/>
            <p:nvPr/>
          </p:nvSpPr>
          <p:spPr>
            <a:xfrm>
              <a:off x="2831475" y="3242788"/>
              <a:ext cx="58500" cy="87725"/>
            </a:xfrm>
            <a:custGeom>
              <a:avLst/>
              <a:gdLst/>
              <a:ahLst/>
              <a:cxnLst/>
              <a:rect l="l" t="t" r="r" b="b"/>
              <a:pathLst>
                <a:path w="2340" h="3509" fill="none" extrusionOk="0">
                  <a:moveTo>
                    <a:pt x="2340" y="3508"/>
                  </a:moveTo>
                  <a:cubicBezTo>
                    <a:pt x="1" y="3508"/>
                    <a:pt x="1" y="0"/>
                    <a:pt x="2340" y="0"/>
                  </a:cubicBezTo>
                </a:path>
              </a:pathLst>
            </a:custGeom>
            <a:noFill/>
            <a:ln w="7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594;p74"/>
            <p:cNvSpPr/>
            <p:nvPr/>
          </p:nvSpPr>
          <p:spPr>
            <a:xfrm>
              <a:off x="2950150" y="2934113"/>
              <a:ext cx="449675" cy="184875"/>
            </a:xfrm>
            <a:custGeom>
              <a:avLst/>
              <a:gdLst/>
              <a:ahLst/>
              <a:cxnLst/>
              <a:rect l="l" t="t" r="r" b="b"/>
              <a:pathLst>
                <a:path w="17987" h="7395" extrusionOk="0">
                  <a:moveTo>
                    <a:pt x="17953" y="1"/>
                  </a:moveTo>
                  <a:lnTo>
                    <a:pt x="4196" y="104"/>
                  </a:lnTo>
                  <a:cubicBezTo>
                    <a:pt x="1892" y="138"/>
                    <a:pt x="0" y="2030"/>
                    <a:pt x="34" y="4368"/>
                  </a:cubicBezTo>
                  <a:lnTo>
                    <a:pt x="34" y="7395"/>
                  </a:lnTo>
                  <a:lnTo>
                    <a:pt x="11865" y="7292"/>
                  </a:lnTo>
                  <a:cubicBezTo>
                    <a:pt x="15270" y="7292"/>
                    <a:pt x="17987" y="4506"/>
                    <a:pt x="17953" y="1101"/>
                  </a:cubicBezTo>
                  <a:lnTo>
                    <a:pt x="17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595;p74"/>
            <p:cNvSpPr/>
            <p:nvPr/>
          </p:nvSpPr>
          <p:spPr>
            <a:xfrm>
              <a:off x="2985400" y="2818913"/>
              <a:ext cx="361125" cy="255375"/>
            </a:xfrm>
            <a:custGeom>
              <a:avLst/>
              <a:gdLst/>
              <a:ahLst/>
              <a:cxnLst/>
              <a:rect l="l" t="t" r="r" b="b"/>
              <a:pathLst>
                <a:path w="14445" h="10215" extrusionOk="0">
                  <a:moveTo>
                    <a:pt x="13275" y="0"/>
                  </a:moveTo>
                  <a:lnTo>
                    <a:pt x="2201" y="4506"/>
                  </a:lnTo>
                  <a:cubicBezTo>
                    <a:pt x="722" y="5090"/>
                    <a:pt x="0" y="6810"/>
                    <a:pt x="619" y="8289"/>
                  </a:cubicBezTo>
                  <a:lnTo>
                    <a:pt x="1410" y="10215"/>
                  </a:lnTo>
                  <a:lnTo>
                    <a:pt x="11246" y="6225"/>
                  </a:lnTo>
                  <a:cubicBezTo>
                    <a:pt x="13413" y="5331"/>
                    <a:pt x="14445" y="2855"/>
                    <a:pt x="13550" y="688"/>
                  </a:cubicBezTo>
                  <a:lnTo>
                    <a:pt x="1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596;p74"/>
            <p:cNvSpPr/>
            <p:nvPr/>
          </p:nvSpPr>
          <p:spPr>
            <a:xfrm>
              <a:off x="3076525" y="3210963"/>
              <a:ext cx="34425" cy="159100"/>
            </a:xfrm>
            <a:custGeom>
              <a:avLst/>
              <a:gdLst/>
              <a:ahLst/>
              <a:cxnLst/>
              <a:rect l="l" t="t" r="r" b="b"/>
              <a:pathLst>
                <a:path w="1377" h="6364" fill="none" extrusionOk="0">
                  <a:moveTo>
                    <a:pt x="1067" y="1"/>
                  </a:moveTo>
                  <a:lnTo>
                    <a:pt x="1376" y="6363"/>
                  </a:lnTo>
                  <a:lnTo>
                    <a:pt x="1" y="5641"/>
                  </a:lnTo>
                </a:path>
              </a:pathLst>
            </a:custGeom>
            <a:noFill/>
            <a:ln w="7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597;p74"/>
            <p:cNvSpPr/>
            <p:nvPr/>
          </p:nvSpPr>
          <p:spPr>
            <a:xfrm>
              <a:off x="2979375" y="3439688"/>
              <a:ext cx="122975" cy="7750"/>
            </a:xfrm>
            <a:custGeom>
              <a:avLst/>
              <a:gdLst/>
              <a:ahLst/>
              <a:cxnLst/>
              <a:rect l="l" t="t" r="r" b="b"/>
              <a:pathLst>
                <a:path w="4919" h="310" fill="none" extrusionOk="0">
                  <a:moveTo>
                    <a:pt x="0" y="310"/>
                  </a:moveTo>
                  <a:cubicBezTo>
                    <a:pt x="1617" y="0"/>
                    <a:pt x="3302" y="0"/>
                    <a:pt x="4918" y="310"/>
                  </a:cubicBezTo>
                </a:path>
              </a:pathLst>
            </a:custGeom>
            <a:noFill/>
            <a:ln w="7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598;p74"/>
            <p:cNvSpPr/>
            <p:nvPr/>
          </p:nvSpPr>
          <p:spPr>
            <a:xfrm>
              <a:off x="3135850" y="3172563"/>
              <a:ext cx="117825" cy="64400"/>
            </a:xfrm>
            <a:custGeom>
              <a:avLst/>
              <a:gdLst/>
              <a:ahLst/>
              <a:cxnLst/>
              <a:rect l="l" t="t" r="r" b="b"/>
              <a:pathLst>
                <a:path w="4713" h="2576" extrusionOk="0">
                  <a:moveTo>
                    <a:pt x="3908" y="0"/>
                  </a:moveTo>
                  <a:cubicBezTo>
                    <a:pt x="3736" y="0"/>
                    <a:pt x="3560" y="53"/>
                    <a:pt x="3405" y="161"/>
                  </a:cubicBezTo>
                  <a:cubicBezTo>
                    <a:pt x="2649" y="677"/>
                    <a:pt x="1755" y="952"/>
                    <a:pt x="826" y="1021"/>
                  </a:cubicBezTo>
                  <a:cubicBezTo>
                    <a:pt x="413" y="1021"/>
                    <a:pt x="35" y="1365"/>
                    <a:pt x="1" y="1778"/>
                  </a:cubicBezTo>
                  <a:cubicBezTo>
                    <a:pt x="1" y="1984"/>
                    <a:pt x="104" y="2190"/>
                    <a:pt x="241" y="2328"/>
                  </a:cubicBezTo>
                  <a:cubicBezTo>
                    <a:pt x="421" y="2478"/>
                    <a:pt x="627" y="2575"/>
                    <a:pt x="859" y="2575"/>
                  </a:cubicBezTo>
                  <a:cubicBezTo>
                    <a:pt x="893" y="2575"/>
                    <a:pt x="928" y="2573"/>
                    <a:pt x="964" y="2569"/>
                  </a:cubicBezTo>
                  <a:cubicBezTo>
                    <a:pt x="1445" y="2534"/>
                    <a:pt x="1892" y="2465"/>
                    <a:pt x="2374" y="2328"/>
                  </a:cubicBezTo>
                  <a:cubicBezTo>
                    <a:pt x="3096" y="2122"/>
                    <a:pt x="3784" y="1778"/>
                    <a:pt x="4368" y="1365"/>
                  </a:cubicBezTo>
                  <a:cubicBezTo>
                    <a:pt x="4575" y="1227"/>
                    <a:pt x="4678" y="1021"/>
                    <a:pt x="4712" y="780"/>
                  </a:cubicBezTo>
                  <a:cubicBezTo>
                    <a:pt x="4712" y="574"/>
                    <a:pt x="4644" y="368"/>
                    <a:pt x="4472" y="230"/>
                  </a:cubicBezTo>
                  <a:cubicBezTo>
                    <a:pt x="4320" y="79"/>
                    <a:pt x="4117" y="0"/>
                    <a:pt x="3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599;p74"/>
            <p:cNvSpPr/>
            <p:nvPr/>
          </p:nvSpPr>
          <p:spPr>
            <a:xfrm>
              <a:off x="2949275" y="3174113"/>
              <a:ext cx="118675" cy="60950"/>
            </a:xfrm>
            <a:custGeom>
              <a:avLst/>
              <a:gdLst/>
              <a:ahLst/>
              <a:cxnLst/>
              <a:rect l="l" t="t" r="r" b="b"/>
              <a:pathLst>
                <a:path w="4747" h="2438" extrusionOk="0">
                  <a:moveTo>
                    <a:pt x="807" y="1"/>
                  </a:moveTo>
                  <a:cubicBezTo>
                    <a:pt x="594" y="1"/>
                    <a:pt x="384" y="80"/>
                    <a:pt x="207" y="237"/>
                  </a:cubicBezTo>
                  <a:cubicBezTo>
                    <a:pt x="69" y="374"/>
                    <a:pt x="1" y="581"/>
                    <a:pt x="1" y="787"/>
                  </a:cubicBezTo>
                  <a:cubicBezTo>
                    <a:pt x="35" y="1028"/>
                    <a:pt x="173" y="1234"/>
                    <a:pt x="379" y="1337"/>
                  </a:cubicBezTo>
                  <a:cubicBezTo>
                    <a:pt x="998" y="1784"/>
                    <a:pt x="1686" y="2060"/>
                    <a:pt x="2408" y="2232"/>
                  </a:cubicBezTo>
                  <a:cubicBezTo>
                    <a:pt x="2890" y="2335"/>
                    <a:pt x="3337" y="2403"/>
                    <a:pt x="3818" y="2438"/>
                  </a:cubicBezTo>
                  <a:cubicBezTo>
                    <a:pt x="4093" y="2438"/>
                    <a:pt x="4334" y="2335"/>
                    <a:pt x="4540" y="2163"/>
                  </a:cubicBezTo>
                  <a:cubicBezTo>
                    <a:pt x="4678" y="1991"/>
                    <a:pt x="4747" y="1819"/>
                    <a:pt x="4747" y="1612"/>
                  </a:cubicBezTo>
                  <a:cubicBezTo>
                    <a:pt x="4678" y="1165"/>
                    <a:pt x="4334" y="856"/>
                    <a:pt x="3887" y="856"/>
                  </a:cubicBezTo>
                  <a:cubicBezTo>
                    <a:pt x="2958" y="856"/>
                    <a:pt x="2064" y="615"/>
                    <a:pt x="1273" y="134"/>
                  </a:cubicBezTo>
                  <a:cubicBezTo>
                    <a:pt x="1126" y="45"/>
                    <a:pt x="966" y="1"/>
                    <a:pt x="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600;p74"/>
            <p:cNvSpPr/>
            <p:nvPr/>
          </p:nvSpPr>
          <p:spPr>
            <a:xfrm>
              <a:off x="2996575" y="3265138"/>
              <a:ext cx="38275" cy="19375"/>
            </a:xfrm>
            <a:custGeom>
              <a:avLst/>
              <a:gdLst/>
              <a:ahLst/>
              <a:cxnLst/>
              <a:rect l="l" t="t" r="r" b="b"/>
              <a:pathLst>
                <a:path w="1531" h="775" extrusionOk="0">
                  <a:moveTo>
                    <a:pt x="35" y="1"/>
                  </a:moveTo>
                  <a:cubicBezTo>
                    <a:pt x="0" y="516"/>
                    <a:pt x="387" y="774"/>
                    <a:pt x="770" y="774"/>
                  </a:cubicBezTo>
                  <a:cubicBezTo>
                    <a:pt x="1152" y="774"/>
                    <a:pt x="1531" y="516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601;p74"/>
            <p:cNvSpPr/>
            <p:nvPr/>
          </p:nvSpPr>
          <p:spPr>
            <a:xfrm>
              <a:off x="3154775" y="3265138"/>
              <a:ext cx="38700" cy="19375"/>
            </a:xfrm>
            <a:custGeom>
              <a:avLst/>
              <a:gdLst/>
              <a:ahLst/>
              <a:cxnLst/>
              <a:rect l="l" t="t" r="r" b="b"/>
              <a:pathLst>
                <a:path w="1548" h="775" extrusionOk="0">
                  <a:moveTo>
                    <a:pt x="35" y="1"/>
                  </a:moveTo>
                  <a:cubicBezTo>
                    <a:pt x="0" y="516"/>
                    <a:pt x="387" y="774"/>
                    <a:pt x="774" y="774"/>
                  </a:cubicBezTo>
                  <a:cubicBezTo>
                    <a:pt x="1161" y="774"/>
                    <a:pt x="1548" y="516"/>
                    <a:pt x="1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407;p52"/>
          <p:cNvGrpSpPr/>
          <p:nvPr/>
        </p:nvGrpSpPr>
        <p:grpSpPr>
          <a:xfrm>
            <a:off x="4932685" y="2966327"/>
            <a:ext cx="545694" cy="528836"/>
            <a:chOff x="3448050" y="500775"/>
            <a:chExt cx="1076400" cy="1076400"/>
          </a:xfrm>
        </p:grpSpPr>
        <p:sp>
          <p:nvSpPr>
            <p:cNvPr id="181" name="Google Shape;1408;p52"/>
            <p:cNvSpPr/>
            <p:nvPr/>
          </p:nvSpPr>
          <p:spPr>
            <a:xfrm>
              <a:off x="3448050" y="500775"/>
              <a:ext cx="1076400" cy="107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409;p52"/>
            <p:cNvGrpSpPr/>
            <p:nvPr/>
          </p:nvGrpSpPr>
          <p:grpSpPr>
            <a:xfrm>
              <a:off x="3638886" y="577901"/>
              <a:ext cx="694728" cy="922148"/>
              <a:chOff x="3549723" y="731966"/>
              <a:chExt cx="694728" cy="922148"/>
            </a:xfrm>
          </p:grpSpPr>
          <p:sp>
            <p:nvSpPr>
              <p:cNvPr id="183" name="Google Shape;1410;p52"/>
              <p:cNvSpPr/>
              <p:nvPr/>
            </p:nvSpPr>
            <p:spPr>
              <a:xfrm>
                <a:off x="3693370" y="831896"/>
                <a:ext cx="548132" cy="798788"/>
              </a:xfrm>
              <a:custGeom>
                <a:avLst/>
                <a:gdLst/>
                <a:ahLst/>
                <a:cxnLst/>
                <a:rect l="l" t="t" r="r" b="b"/>
                <a:pathLst>
                  <a:path w="13943" h="20319" extrusionOk="0">
                    <a:moveTo>
                      <a:pt x="2871" y="1"/>
                    </a:moveTo>
                    <a:cubicBezTo>
                      <a:pt x="2871" y="1"/>
                      <a:pt x="0" y="1082"/>
                      <a:pt x="895" y="6375"/>
                    </a:cubicBezTo>
                    <a:cubicBezTo>
                      <a:pt x="1790" y="11669"/>
                      <a:pt x="10066" y="20318"/>
                      <a:pt x="10066" y="20318"/>
                    </a:cubicBezTo>
                    <a:lnTo>
                      <a:pt x="10066" y="16702"/>
                    </a:lnTo>
                    <a:lnTo>
                      <a:pt x="13943" y="16292"/>
                    </a:lnTo>
                    <a:cubicBezTo>
                      <a:pt x="13943" y="16292"/>
                      <a:pt x="2013" y="4101"/>
                      <a:pt x="2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11;p52"/>
              <p:cNvSpPr/>
              <p:nvPr/>
            </p:nvSpPr>
            <p:spPr>
              <a:xfrm>
                <a:off x="3549723" y="875886"/>
                <a:ext cx="694728" cy="778228"/>
              </a:xfrm>
              <a:custGeom>
                <a:avLst/>
                <a:gdLst/>
                <a:ahLst/>
                <a:cxnLst/>
                <a:rect l="l" t="t" r="r" b="b"/>
                <a:pathLst>
                  <a:path w="17672" h="19796" extrusionOk="0">
                    <a:moveTo>
                      <a:pt x="13869" y="0"/>
                    </a:moveTo>
                    <a:lnTo>
                      <a:pt x="13869" y="0"/>
                    </a:lnTo>
                    <a:cubicBezTo>
                      <a:pt x="12117" y="3169"/>
                      <a:pt x="1" y="14651"/>
                      <a:pt x="1" y="14651"/>
                    </a:cubicBezTo>
                    <a:lnTo>
                      <a:pt x="3356" y="14800"/>
                    </a:lnTo>
                    <a:lnTo>
                      <a:pt x="3356" y="19796"/>
                    </a:lnTo>
                    <a:cubicBezTo>
                      <a:pt x="3356" y="19796"/>
                      <a:pt x="5817" y="14726"/>
                      <a:pt x="11744" y="8574"/>
                    </a:cubicBezTo>
                    <a:cubicBezTo>
                      <a:pt x="17671" y="2386"/>
                      <a:pt x="13869" y="0"/>
                      <a:pt x="13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12;p52"/>
              <p:cNvSpPr/>
              <p:nvPr/>
            </p:nvSpPr>
            <p:spPr>
              <a:xfrm>
                <a:off x="3732918" y="731966"/>
                <a:ext cx="425085" cy="256788"/>
              </a:xfrm>
              <a:custGeom>
                <a:avLst/>
                <a:gdLst/>
                <a:ahLst/>
                <a:cxnLst/>
                <a:rect l="l" t="t" r="r" b="b"/>
                <a:pathLst>
                  <a:path w="10813" h="6532" extrusionOk="0">
                    <a:moveTo>
                      <a:pt x="5622" y="1"/>
                    </a:moveTo>
                    <a:cubicBezTo>
                      <a:pt x="1001" y="1"/>
                      <a:pt x="1" y="4929"/>
                      <a:pt x="1" y="4929"/>
                    </a:cubicBezTo>
                    <a:cubicBezTo>
                      <a:pt x="1" y="4929"/>
                      <a:pt x="668" y="1991"/>
                      <a:pt x="4878" y="1991"/>
                    </a:cubicBezTo>
                    <a:cubicBezTo>
                      <a:pt x="5117" y="1991"/>
                      <a:pt x="5368" y="2001"/>
                      <a:pt x="5630" y="2021"/>
                    </a:cubicBezTo>
                    <a:cubicBezTo>
                      <a:pt x="7494" y="2170"/>
                      <a:pt x="9619" y="3288"/>
                      <a:pt x="10402" y="6532"/>
                    </a:cubicBezTo>
                    <a:cubicBezTo>
                      <a:pt x="10402" y="6532"/>
                      <a:pt x="10812" y="269"/>
                      <a:pt x="5928" y="8"/>
                    </a:cubicBezTo>
                    <a:cubicBezTo>
                      <a:pt x="5825" y="3"/>
                      <a:pt x="5722" y="1"/>
                      <a:pt x="56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6" name="Google Shape;1307;p51"/>
          <p:cNvCxnSpPr/>
          <p:nvPr/>
        </p:nvCxnSpPr>
        <p:spPr>
          <a:xfrm rot="5400000">
            <a:off x="4799752" y="2036479"/>
            <a:ext cx="1404241" cy="562221"/>
          </a:xfrm>
          <a:prstGeom prst="bentConnector3">
            <a:avLst>
              <a:gd name="adj1" fmla="val 83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275;p51"/>
          <p:cNvCxnSpPr/>
          <p:nvPr/>
        </p:nvCxnSpPr>
        <p:spPr>
          <a:xfrm rot="16200000" flipH="1">
            <a:off x="1899573" y="4254718"/>
            <a:ext cx="488162" cy="413102"/>
          </a:xfrm>
          <a:prstGeom prst="bentConnector3">
            <a:avLst>
              <a:gd name="adj1" fmla="val -160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235;p51"/>
          <p:cNvSpPr txBox="1"/>
          <p:nvPr/>
        </p:nvSpPr>
        <p:spPr>
          <a:xfrm>
            <a:off x="609600" y="2876550"/>
            <a:ext cx="2112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Glucose</a:t>
            </a:r>
            <a:endParaRPr sz="18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90" name="Google Shape;1228;p51"/>
          <p:cNvSpPr txBox="1"/>
          <p:nvPr/>
        </p:nvSpPr>
        <p:spPr>
          <a:xfrm>
            <a:off x="819600" y="3181350"/>
            <a:ext cx="1695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Plasma glucose </a:t>
            </a:r>
            <a:r>
              <a:rPr lang="fr-FR" sz="1200" dirty="0" err="1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tolerant</a:t>
            </a:r>
            <a:r>
              <a:rPr lang="fr-FR" sz="1200" dirty="0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 Concentration (mg/</a:t>
            </a:r>
            <a:r>
              <a:rPr lang="fr-FR" sz="1200" dirty="0" err="1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dL</a:t>
            </a:r>
            <a:r>
              <a:rPr lang="fr-FR" sz="1200" dirty="0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):</a:t>
            </a:r>
            <a:endParaRPr sz="1200" dirty="0">
              <a:solidFill>
                <a:srgbClr val="FDFBEB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1" name="Google Shape;1235;p51"/>
          <p:cNvSpPr txBox="1"/>
          <p:nvPr/>
        </p:nvSpPr>
        <p:spPr>
          <a:xfrm>
            <a:off x="377981" y="2148450"/>
            <a:ext cx="2593819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Blood Pressure</a:t>
            </a:r>
            <a:endParaRPr sz="18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92" name="Google Shape;1228;p51"/>
          <p:cNvSpPr txBox="1"/>
          <p:nvPr/>
        </p:nvSpPr>
        <p:spPr>
          <a:xfrm>
            <a:off x="304801" y="2266950"/>
            <a:ext cx="2849012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200" dirty="0" err="1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Diastolic</a:t>
            </a:r>
            <a:r>
              <a:rPr lang="fr-FR" sz="1200" dirty="0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fr-FR" sz="1200" dirty="0" err="1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blood</a:t>
            </a:r>
            <a:r>
              <a:rPr lang="fr-FR" sz="1200" dirty="0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 pressure (mm/Hg)</a:t>
            </a:r>
            <a:endParaRPr sz="1200" dirty="0">
              <a:solidFill>
                <a:srgbClr val="FDFBEB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208" name="Google Shape;1275;p51"/>
          <p:cNvCxnSpPr/>
          <p:nvPr/>
        </p:nvCxnSpPr>
        <p:spPr>
          <a:xfrm rot="16200000" flipH="1">
            <a:off x="3122807" y="1906266"/>
            <a:ext cx="1291419" cy="641189"/>
          </a:xfrm>
          <a:prstGeom prst="bentConnector3">
            <a:avLst>
              <a:gd name="adj1" fmla="val 869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1228;p51"/>
          <p:cNvSpPr txBox="1"/>
          <p:nvPr/>
        </p:nvSpPr>
        <p:spPr>
          <a:xfrm>
            <a:off x="960988" y="1564350"/>
            <a:ext cx="2849012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Triceps skin fold thickness (mm)</a:t>
            </a:r>
            <a:endParaRPr sz="1200" dirty="0">
              <a:solidFill>
                <a:srgbClr val="FDFBEB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3" name="Google Shape;1235;p51"/>
          <p:cNvSpPr txBox="1"/>
          <p:nvPr/>
        </p:nvSpPr>
        <p:spPr>
          <a:xfrm>
            <a:off x="1063781" y="1428750"/>
            <a:ext cx="2593819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Skin Thickness</a:t>
            </a:r>
            <a:endParaRPr sz="18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19" name="Google Shape;1235;p51"/>
          <p:cNvSpPr txBox="1"/>
          <p:nvPr/>
        </p:nvSpPr>
        <p:spPr>
          <a:xfrm>
            <a:off x="5181600" y="1428750"/>
            <a:ext cx="2593819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Insulin</a:t>
            </a:r>
            <a:endParaRPr sz="18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20" name="Google Shape;1228;p51"/>
          <p:cNvSpPr txBox="1"/>
          <p:nvPr/>
        </p:nvSpPr>
        <p:spPr>
          <a:xfrm>
            <a:off x="5504312" y="1564350"/>
            <a:ext cx="3334888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After 2-hour use of insulin serum (mu U/ml)</a:t>
            </a:r>
            <a:endParaRPr sz="1200" dirty="0">
              <a:solidFill>
                <a:srgbClr val="FDFBEB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25" name="Google Shape;1235;p51"/>
          <p:cNvSpPr txBox="1"/>
          <p:nvPr/>
        </p:nvSpPr>
        <p:spPr>
          <a:xfrm>
            <a:off x="5486400" y="2072250"/>
            <a:ext cx="2593819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BMI</a:t>
            </a:r>
            <a:endParaRPr sz="18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26" name="Google Shape;1228;p51"/>
          <p:cNvSpPr txBox="1"/>
          <p:nvPr/>
        </p:nvSpPr>
        <p:spPr>
          <a:xfrm>
            <a:off x="5743943" y="2266950"/>
            <a:ext cx="2866657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Body mass index </a:t>
            </a:r>
            <a:endParaRPr lang="en-US" sz="1200" dirty="0" smtClean="0">
              <a:solidFill>
                <a:srgbClr val="FDFBEB"/>
              </a:solidFill>
              <a:latin typeface="Cairo"/>
              <a:ea typeface="Cairo"/>
              <a:cs typeface="Cairo"/>
              <a:sym typeface="Cairo"/>
            </a:endParaRPr>
          </a:p>
          <a:p>
            <a:pPr lvl="0" algn="ctr"/>
            <a:r>
              <a:rPr lang="en-US" sz="1200" dirty="0" smtClean="0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(</a:t>
            </a:r>
            <a:r>
              <a:rPr lang="en-US" sz="1200" dirty="0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weight in kg/(height in m)^2)</a:t>
            </a:r>
            <a:endParaRPr sz="1200" dirty="0">
              <a:solidFill>
                <a:srgbClr val="FDFBEB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27" name="Google Shape;1235;p51"/>
          <p:cNvSpPr txBox="1"/>
          <p:nvPr/>
        </p:nvSpPr>
        <p:spPr>
          <a:xfrm>
            <a:off x="6248400" y="3105150"/>
            <a:ext cx="2994935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Diabetes Pedigree Function</a:t>
            </a:r>
            <a:endParaRPr sz="18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29" name="Google Shape;1228;p51"/>
          <p:cNvSpPr txBox="1"/>
          <p:nvPr/>
        </p:nvSpPr>
        <p:spPr>
          <a:xfrm>
            <a:off x="6505943" y="3393150"/>
            <a:ext cx="2866657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rgbClr val="FDFBEB"/>
                </a:solidFill>
                <a:latin typeface="Cairo"/>
                <a:ea typeface="Cairo"/>
                <a:cs typeface="Cairo"/>
                <a:sym typeface="Cairo"/>
              </a:rPr>
              <a:t>Diabetes due to genetics</a:t>
            </a:r>
            <a:endParaRPr sz="1200" dirty="0">
              <a:solidFill>
                <a:srgbClr val="FDFBEB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232" name="Google Shape;1307;p51"/>
          <p:cNvCxnSpPr/>
          <p:nvPr/>
        </p:nvCxnSpPr>
        <p:spPr>
          <a:xfrm rot="10800000" flipV="1">
            <a:off x="6814113" y="4253939"/>
            <a:ext cx="512990" cy="372142"/>
          </a:xfrm>
          <a:prstGeom prst="bentConnector3">
            <a:avLst>
              <a:gd name="adj1" fmla="val 99109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1235;p51"/>
          <p:cNvSpPr txBox="1"/>
          <p:nvPr/>
        </p:nvSpPr>
        <p:spPr>
          <a:xfrm>
            <a:off x="6358521" y="4072119"/>
            <a:ext cx="2593819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smtClean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age</a:t>
            </a:r>
            <a:endParaRPr sz="18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7"/>
          <p:cNvSpPr txBox="1">
            <a:spLocks noGrp="1"/>
          </p:cNvSpPr>
          <p:nvPr>
            <p:ph type="title" idx="6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034" name="Google Shape;1034;p47"/>
          <p:cNvSpPr txBox="1">
            <a:spLocks noGrp="1"/>
          </p:cNvSpPr>
          <p:nvPr>
            <p:ph type="title" idx="4"/>
          </p:nvPr>
        </p:nvSpPr>
        <p:spPr>
          <a:xfrm>
            <a:off x="4953000" y="1885950"/>
            <a:ext cx="388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Pima Indian </a:t>
            </a:r>
            <a:r>
              <a:rPr lang="en-US" sz="2000" dirty="0" smtClean="0"/>
              <a:t>diabetes </a:t>
            </a:r>
            <a:r>
              <a:rPr lang="en-US" sz="2000" dirty="0"/>
              <a:t>diagnostic target</a:t>
            </a:r>
            <a:endParaRPr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47496"/>
            <a:ext cx="38290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71458"/>
            <a:ext cx="12573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52"/>
          <p:cNvSpPr txBox="1">
            <a:spLocks noGrp="1"/>
          </p:cNvSpPr>
          <p:nvPr>
            <p:ph type="title"/>
          </p:nvPr>
        </p:nvSpPr>
        <p:spPr>
          <a:xfrm>
            <a:off x="3739425" y="2105025"/>
            <a:ext cx="4528200" cy="14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Best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dk2"/>
                </a:solidFill>
              </a:rPr>
              <a:t>algorithm model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369" name="Google Shape;1369;p52"/>
          <p:cNvSpPr txBox="1">
            <a:spLocks noGrp="1"/>
          </p:cNvSpPr>
          <p:nvPr>
            <p:ph type="title" idx="2"/>
          </p:nvPr>
        </p:nvSpPr>
        <p:spPr>
          <a:xfrm>
            <a:off x="6692025" y="709175"/>
            <a:ext cx="157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71" name="Google Shape;1371;p52"/>
          <p:cNvSpPr/>
          <p:nvPr/>
        </p:nvSpPr>
        <p:spPr>
          <a:xfrm>
            <a:off x="1855096" y="1440010"/>
            <a:ext cx="48308" cy="16986"/>
          </a:xfrm>
          <a:custGeom>
            <a:avLst/>
            <a:gdLst/>
            <a:ahLst/>
            <a:cxnLst/>
            <a:rect l="l" t="t" r="r" b="b"/>
            <a:pathLst>
              <a:path w="1604" h="564" extrusionOk="0">
                <a:moveTo>
                  <a:pt x="970" y="0"/>
                </a:moveTo>
                <a:cubicBezTo>
                  <a:pt x="672" y="149"/>
                  <a:pt x="336" y="299"/>
                  <a:pt x="1" y="448"/>
                </a:cubicBezTo>
                <a:lnTo>
                  <a:pt x="187" y="448"/>
                </a:lnTo>
                <a:cubicBezTo>
                  <a:pt x="379" y="469"/>
                  <a:pt x="743" y="564"/>
                  <a:pt x="1046" y="564"/>
                </a:cubicBezTo>
                <a:cubicBezTo>
                  <a:pt x="1272" y="564"/>
                  <a:pt x="1465" y="511"/>
                  <a:pt x="1529" y="336"/>
                </a:cubicBezTo>
                <a:cubicBezTo>
                  <a:pt x="1604" y="75"/>
                  <a:pt x="1268" y="38"/>
                  <a:pt x="1082" y="0"/>
                </a:cubicBezTo>
                <a:close/>
              </a:path>
            </a:pathLst>
          </a:custGeom>
          <a:solidFill>
            <a:srgbClr val="70C3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2" name="Google Shape;1372;p52"/>
          <p:cNvGrpSpPr/>
          <p:nvPr/>
        </p:nvGrpSpPr>
        <p:grpSpPr>
          <a:xfrm>
            <a:off x="1079269" y="1318757"/>
            <a:ext cx="2964134" cy="2830533"/>
            <a:chOff x="1079269" y="1318757"/>
            <a:chExt cx="2964134" cy="2830533"/>
          </a:xfrm>
        </p:grpSpPr>
        <p:sp>
          <p:nvSpPr>
            <p:cNvPr id="1373" name="Google Shape;1373;p52"/>
            <p:cNvSpPr/>
            <p:nvPr/>
          </p:nvSpPr>
          <p:spPr>
            <a:xfrm>
              <a:off x="1121915" y="4079658"/>
              <a:ext cx="2921488" cy="69632"/>
            </a:xfrm>
            <a:custGeom>
              <a:avLst/>
              <a:gdLst/>
              <a:ahLst/>
              <a:cxnLst/>
              <a:rect l="l" t="t" r="r" b="b"/>
              <a:pathLst>
                <a:path w="97003" h="2312" extrusionOk="0">
                  <a:moveTo>
                    <a:pt x="48502" y="0"/>
                  </a:moveTo>
                  <a:cubicBezTo>
                    <a:pt x="21698" y="0"/>
                    <a:pt x="1" y="522"/>
                    <a:pt x="1" y="1156"/>
                  </a:cubicBezTo>
                  <a:cubicBezTo>
                    <a:pt x="1" y="1790"/>
                    <a:pt x="21698" y="2312"/>
                    <a:pt x="48502" y="2312"/>
                  </a:cubicBezTo>
                  <a:cubicBezTo>
                    <a:pt x="75269" y="2312"/>
                    <a:pt x="97003" y="1790"/>
                    <a:pt x="97003" y="1156"/>
                  </a:cubicBezTo>
                  <a:cubicBezTo>
                    <a:pt x="97003" y="522"/>
                    <a:pt x="75269" y="0"/>
                    <a:pt x="48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1091617" y="1318757"/>
              <a:ext cx="2795747" cy="2795717"/>
            </a:xfrm>
            <a:custGeom>
              <a:avLst/>
              <a:gdLst/>
              <a:ahLst/>
              <a:cxnLst/>
              <a:rect l="l" t="t" r="r" b="b"/>
              <a:pathLst>
                <a:path w="92828" h="92827" extrusionOk="0">
                  <a:moveTo>
                    <a:pt x="46414" y="0"/>
                  </a:moveTo>
                  <a:cubicBezTo>
                    <a:pt x="20765" y="0"/>
                    <a:pt x="0" y="20765"/>
                    <a:pt x="0" y="46413"/>
                  </a:cubicBezTo>
                  <a:cubicBezTo>
                    <a:pt x="0" y="72025"/>
                    <a:pt x="20765" y="92827"/>
                    <a:pt x="46414" y="92827"/>
                  </a:cubicBezTo>
                  <a:cubicBezTo>
                    <a:pt x="72025" y="92827"/>
                    <a:pt x="92827" y="72025"/>
                    <a:pt x="92827" y="46413"/>
                  </a:cubicBezTo>
                  <a:cubicBezTo>
                    <a:pt x="92827" y="20765"/>
                    <a:pt x="72025" y="0"/>
                    <a:pt x="46414" y="0"/>
                  </a:cubicBezTo>
                  <a:close/>
                </a:path>
              </a:pathLst>
            </a:custGeom>
            <a:solidFill>
              <a:schemeClr val="lt2"/>
            </a:solidFill>
            <a:ln w="23300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1196035" y="1693750"/>
              <a:ext cx="457003" cy="457003"/>
            </a:xfrm>
            <a:custGeom>
              <a:avLst/>
              <a:gdLst/>
              <a:ahLst/>
              <a:cxnLst/>
              <a:rect l="l" t="t" r="r" b="b"/>
              <a:pathLst>
                <a:path w="15174" h="15174" extrusionOk="0">
                  <a:moveTo>
                    <a:pt x="10662" y="1"/>
                  </a:moveTo>
                  <a:cubicBezTo>
                    <a:pt x="10476" y="187"/>
                    <a:pt x="10290" y="373"/>
                    <a:pt x="10103" y="560"/>
                  </a:cubicBezTo>
                  <a:cubicBezTo>
                    <a:pt x="9917" y="746"/>
                    <a:pt x="9730" y="933"/>
                    <a:pt x="9544" y="1119"/>
                  </a:cubicBezTo>
                  <a:cubicBezTo>
                    <a:pt x="9208" y="1454"/>
                    <a:pt x="8873" y="1790"/>
                    <a:pt x="8537" y="2163"/>
                  </a:cubicBezTo>
                  <a:cubicBezTo>
                    <a:pt x="8202" y="2536"/>
                    <a:pt x="7866" y="2871"/>
                    <a:pt x="7568" y="3244"/>
                  </a:cubicBezTo>
                  <a:cubicBezTo>
                    <a:pt x="7270" y="3617"/>
                    <a:pt x="6934" y="3989"/>
                    <a:pt x="6636" y="4362"/>
                  </a:cubicBezTo>
                  <a:cubicBezTo>
                    <a:pt x="6338" y="4735"/>
                    <a:pt x="6040" y="5108"/>
                    <a:pt x="5741" y="5518"/>
                  </a:cubicBezTo>
                  <a:cubicBezTo>
                    <a:pt x="5443" y="5891"/>
                    <a:pt x="5145" y="6301"/>
                    <a:pt x="4847" y="6674"/>
                  </a:cubicBezTo>
                  <a:cubicBezTo>
                    <a:pt x="4586" y="7084"/>
                    <a:pt x="4287" y="7494"/>
                    <a:pt x="4027" y="7867"/>
                  </a:cubicBezTo>
                  <a:cubicBezTo>
                    <a:pt x="3766" y="8277"/>
                    <a:pt x="3505" y="8687"/>
                    <a:pt x="3244" y="9097"/>
                  </a:cubicBezTo>
                  <a:cubicBezTo>
                    <a:pt x="3057" y="9358"/>
                    <a:pt x="2945" y="9619"/>
                    <a:pt x="2759" y="9880"/>
                  </a:cubicBezTo>
                  <a:cubicBezTo>
                    <a:pt x="2573" y="10103"/>
                    <a:pt x="2461" y="10364"/>
                    <a:pt x="2312" y="10625"/>
                  </a:cubicBezTo>
                  <a:lnTo>
                    <a:pt x="2200" y="10812"/>
                  </a:lnTo>
                  <a:lnTo>
                    <a:pt x="1976" y="11184"/>
                  </a:lnTo>
                  <a:lnTo>
                    <a:pt x="1790" y="11557"/>
                  </a:lnTo>
                  <a:lnTo>
                    <a:pt x="1752" y="11632"/>
                  </a:lnTo>
                  <a:cubicBezTo>
                    <a:pt x="1566" y="11967"/>
                    <a:pt x="1380" y="12303"/>
                    <a:pt x="1231" y="12638"/>
                  </a:cubicBezTo>
                  <a:cubicBezTo>
                    <a:pt x="783" y="13459"/>
                    <a:pt x="373" y="14316"/>
                    <a:pt x="0" y="15173"/>
                  </a:cubicBezTo>
                  <a:cubicBezTo>
                    <a:pt x="112" y="15136"/>
                    <a:pt x="224" y="15099"/>
                    <a:pt x="336" y="15024"/>
                  </a:cubicBezTo>
                  <a:cubicBezTo>
                    <a:pt x="634" y="14912"/>
                    <a:pt x="1044" y="14950"/>
                    <a:pt x="1193" y="14652"/>
                  </a:cubicBezTo>
                  <a:cubicBezTo>
                    <a:pt x="1380" y="14316"/>
                    <a:pt x="1231" y="13831"/>
                    <a:pt x="1380" y="13496"/>
                  </a:cubicBezTo>
                  <a:cubicBezTo>
                    <a:pt x="1417" y="13347"/>
                    <a:pt x="1566" y="13235"/>
                    <a:pt x="1715" y="13235"/>
                  </a:cubicBezTo>
                  <a:cubicBezTo>
                    <a:pt x="1902" y="13198"/>
                    <a:pt x="2051" y="13123"/>
                    <a:pt x="2163" y="13011"/>
                  </a:cubicBezTo>
                  <a:cubicBezTo>
                    <a:pt x="2461" y="12862"/>
                    <a:pt x="2684" y="12638"/>
                    <a:pt x="2871" y="12340"/>
                  </a:cubicBezTo>
                  <a:cubicBezTo>
                    <a:pt x="2983" y="12154"/>
                    <a:pt x="2945" y="12042"/>
                    <a:pt x="3132" y="11893"/>
                  </a:cubicBezTo>
                  <a:cubicBezTo>
                    <a:pt x="3281" y="11781"/>
                    <a:pt x="3430" y="11706"/>
                    <a:pt x="3616" y="11669"/>
                  </a:cubicBezTo>
                  <a:cubicBezTo>
                    <a:pt x="3803" y="11632"/>
                    <a:pt x="3952" y="11595"/>
                    <a:pt x="4138" y="11557"/>
                  </a:cubicBezTo>
                  <a:cubicBezTo>
                    <a:pt x="4250" y="11520"/>
                    <a:pt x="4325" y="11483"/>
                    <a:pt x="4437" y="11483"/>
                  </a:cubicBezTo>
                  <a:cubicBezTo>
                    <a:pt x="4511" y="11483"/>
                    <a:pt x="4623" y="11520"/>
                    <a:pt x="4698" y="11520"/>
                  </a:cubicBezTo>
                  <a:cubicBezTo>
                    <a:pt x="4847" y="11445"/>
                    <a:pt x="4959" y="11296"/>
                    <a:pt x="4959" y="11110"/>
                  </a:cubicBezTo>
                  <a:cubicBezTo>
                    <a:pt x="4996" y="10924"/>
                    <a:pt x="4996" y="10849"/>
                    <a:pt x="5145" y="10700"/>
                  </a:cubicBezTo>
                  <a:cubicBezTo>
                    <a:pt x="5480" y="10402"/>
                    <a:pt x="5853" y="10215"/>
                    <a:pt x="6263" y="10103"/>
                  </a:cubicBezTo>
                  <a:cubicBezTo>
                    <a:pt x="6375" y="10066"/>
                    <a:pt x="6524" y="10066"/>
                    <a:pt x="6636" y="10029"/>
                  </a:cubicBezTo>
                  <a:cubicBezTo>
                    <a:pt x="6748" y="9992"/>
                    <a:pt x="6785" y="9917"/>
                    <a:pt x="6934" y="9880"/>
                  </a:cubicBezTo>
                  <a:cubicBezTo>
                    <a:pt x="7121" y="9880"/>
                    <a:pt x="7307" y="9917"/>
                    <a:pt x="7456" y="9917"/>
                  </a:cubicBezTo>
                  <a:lnTo>
                    <a:pt x="7717" y="9880"/>
                  </a:lnTo>
                  <a:cubicBezTo>
                    <a:pt x="7829" y="9842"/>
                    <a:pt x="7904" y="9842"/>
                    <a:pt x="8053" y="9805"/>
                  </a:cubicBezTo>
                  <a:cubicBezTo>
                    <a:pt x="8202" y="9805"/>
                    <a:pt x="8351" y="9693"/>
                    <a:pt x="8537" y="9656"/>
                  </a:cubicBezTo>
                  <a:cubicBezTo>
                    <a:pt x="8692" y="9641"/>
                    <a:pt x="8853" y="9632"/>
                    <a:pt x="9017" y="9632"/>
                  </a:cubicBezTo>
                  <a:cubicBezTo>
                    <a:pt x="9250" y="9632"/>
                    <a:pt x="9490" y="9650"/>
                    <a:pt x="9730" y="9693"/>
                  </a:cubicBezTo>
                  <a:cubicBezTo>
                    <a:pt x="9796" y="9706"/>
                    <a:pt x="9862" y="9720"/>
                    <a:pt x="9923" y="9720"/>
                  </a:cubicBezTo>
                  <a:cubicBezTo>
                    <a:pt x="10035" y="9720"/>
                    <a:pt x="10129" y="9676"/>
                    <a:pt x="10178" y="9507"/>
                  </a:cubicBezTo>
                  <a:cubicBezTo>
                    <a:pt x="10290" y="9283"/>
                    <a:pt x="10140" y="9209"/>
                    <a:pt x="10029" y="9060"/>
                  </a:cubicBezTo>
                  <a:cubicBezTo>
                    <a:pt x="9917" y="8910"/>
                    <a:pt x="9842" y="8799"/>
                    <a:pt x="9805" y="8649"/>
                  </a:cubicBezTo>
                  <a:cubicBezTo>
                    <a:pt x="9730" y="8426"/>
                    <a:pt x="9730" y="8314"/>
                    <a:pt x="9917" y="8202"/>
                  </a:cubicBezTo>
                  <a:cubicBezTo>
                    <a:pt x="10066" y="8090"/>
                    <a:pt x="10290" y="7904"/>
                    <a:pt x="10103" y="7717"/>
                  </a:cubicBezTo>
                  <a:cubicBezTo>
                    <a:pt x="10029" y="7606"/>
                    <a:pt x="9805" y="7606"/>
                    <a:pt x="9656" y="7606"/>
                  </a:cubicBezTo>
                  <a:cubicBezTo>
                    <a:pt x="9563" y="7587"/>
                    <a:pt x="9460" y="7578"/>
                    <a:pt x="9358" y="7578"/>
                  </a:cubicBezTo>
                  <a:cubicBezTo>
                    <a:pt x="9255" y="7578"/>
                    <a:pt x="9152" y="7587"/>
                    <a:pt x="9059" y="7606"/>
                  </a:cubicBezTo>
                  <a:cubicBezTo>
                    <a:pt x="8868" y="7630"/>
                    <a:pt x="8553" y="7730"/>
                    <a:pt x="8284" y="7730"/>
                  </a:cubicBezTo>
                  <a:cubicBezTo>
                    <a:pt x="8133" y="7730"/>
                    <a:pt x="7997" y="7699"/>
                    <a:pt x="7904" y="7606"/>
                  </a:cubicBezTo>
                  <a:cubicBezTo>
                    <a:pt x="8090" y="7457"/>
                    <a:pt x="8276" y="7345"/>
                    <a:pt x="8463" y="7270"/>
                  </a:cubicBezTo>
                  <a:cubicBezTo>
                    <a:pt x="8761" y="7158"/>
                    <a:pt x="9022" y="7046"/>
                    <a:pt x="9320" y="6935"/>
                  </a:cubicBezTo>
                  <a:cubicBezTo>
                    <a:pt x="9524" y="6867"/>
                    <a:pt x="9759" y="6706"/>
                    <a:pt x="9968" y="6706"/>
                  </a:cubicBezTo>
                  <a:cubicBezTo>
                    <a:pt x="9988" y="6706"/>
                    <a:pt x="10009" y="6708"/>
                    <a:pt x="10029" y="6711"/>
                  </a:cubicBezTo>
                  <a:cubicBezTo>
                    <a:pt x="10252" y="6711"/>
                    <a:pt x="10476" y="6748"/>
                    <a:pt x="10700" y="6748"/>
                  </a:cubicBezTo>
                  <a:lnTo>
                    <a:pt x="11893" y="6897"/>
                  </a:lnTo>
                  <a:cubicBezTo>
                    <a:pt x="12116" y="6897"/>
                    <a:pt x="12303" y="6935"/>
                    <a:pt x="12526" y="6935"/>
                  </a:cubicBezTo>
                  <a:cubicBezTo>
                    <a:pt x="12561" y="6940"/>
                    <a:pt x="12593" y="6942"/>
                    <a:pt x="12622" y="6942"/>
                  </a:cubicBezTo>
                  <a:cubicBezTo>
                    <a:pt x="12810" y="6942"/>
                    <a:pt x="12892" y="6845"/>
                    <a:pt x="13086" y="6748"/>
                  </a:cubicBezTo>
                  <a:cubicBezTo>
                    <a:pt x="13272" y="6674"/>
                    <a:pt x="13458" y="6599"/>
                    <a:pt x="13645" y="6562"/>
                  </a:cubicBezTo>
                  <a:cubicBezTo>
                    <a:pt x="13757" y="6525"/>
                    <a:pt x="13794" y="6450"/>
                    <a:pt x="13943" y="6413"/>
                  </a:cubicBezTo>
                  <a:lnTo>
                    <a:pt x="14278" y="6375"/>
                  </a:lnTo>
                  <a:cubicBezTo>
                    <a:pt x="14296" y="6372"/>
                    <a:pt x="14315" y="6370"/>
                    <a:pt x="14335" y="6370"/>
                  </a:cubicBezTo>
                  <a:cubicBezTo>
                    <a:pt x="14449" y="6370"/>
                    <a:pt x="14590" y="6422"/>
                    <a:pt x="14705" y="6422"/>
                  </a:cubicBezTo>
                  <a:cubicBezTo>
                    <a:pt x="14775" y="6422"/>
                    <a:pt x="14836" y="6403"/>
                    <a:pt x="14875" y="6338"/>
                  </a:cubicBezTo>
                  <a:cubicBezTo>
                    <a:pt x="14950" y="6189"/>
                    <a:pt x="14838" y="5928"/>
                    <a:pt x="14950" y="5742"/>
                  </a:cubicBezTo>
                  <a:cubicBezTo>
                    <a:pt x="15024" y="5667"/>
                    <a:pt x="15099" y="5630"/>
                    <a:pt x="15136" y="5481"/>
                  </a:cubicBezTo>
                  <a:cubicBezTo>
                    <a:pt x="15136" y="5406"/>
                    <a:pt x="15173" y="5294"/>
                    <a:pt x="15173" y="5220"/>
                  </a:cubicBezTo>
                  <a:cubicBezTo>
                    <a:pt x="15173" y="5071"/>
                    <a:pt x="15173" y="5071"/>
                    <a:pt x="15061" y="4959"/>
                  </a:cubicBezTo>
                  <a:cubicBezTo>
                    <a:pt x="14987" y="4921"/>
                    <a:pt x="14875" y="4884"/>
                    <a:pt x="14800" y="4847"/>
                  </a:cubicBezTo>
                  <a:cubicBezTo>
                    <a:pt x="14502" y="4735"/>
                    <a:pt x="13794" y="4586"/>
                    <a:pt x="13943" y="4176"/>
                  </a:cubicBezTo>
                  <a:cubicBezTo>
                    <a:pt x="14018" y="3915"/>
                    <a:pt x="14167" y="3803"/>
                    <a:pt x="13943" y="3542"/>
                  </a:cubicBezTo>
                  <a:cubicBezTo>
                    <a:pt x="13794" y="3393"/>
                    <a:pt x="13719" y="3207"/>
                    <a:pt x="13682" y="2983"/>
                  </a:cubicBezTo>
                  <a:cubicBezTo>
                    <a:pt x="13570" y="2610"/>
                    <a:pt x="13496" y="2200"/>
                    <a:pt x="13533" y="1790"/>
                  </a:cubicBezTo>
                  <a:cubicBezTo>
                    <a:pt x="13384" y="1753"/>
                    <a:pt x="13421" y="1566"/>
                    <a:pt x="13272" y="1529"/>
                  </a:cubicBezTo>
                  <a:cubicBezTo>
                    <a:pt x="13226" y="1514"/>
                    <a:pt x="13173" y="1505"/>
                    <a:pt x="13119" y="1505"/>
                  </a:cubicBezTo>
                  <a:cubicBezTo>
                    <a:pt x="13043" y="1505"/>
                    <a:pt x="12965" y="1523"/>
                    <a:pt x="12899" y="1566"/>
                  </a:cubicBezTo>
                  <a:cubicBezTo>
                    <a:pt x="12675" y="1641"/>
                    <a:pt x="12414" y="1678"/>
                    <a:pt x="12191" y="1790"/>
                  </a:cubicBezTo>
                  <a:cubicBezTo>
                    <a:pt x="11893" y="1939"/>
                    <a:pt x="11706" y="2275"/>
                    <a:pt x="11408" y="2424"/>
                  </a:cubicBezTo>
                  <a:cubicBezTo>
                    <a:pt x="11341" y="2474"/>
                    <a:pt x="11319" y="2494"/>
                    <a:pt x="11302" y="2494"/>
                  </a:cubicBezTo>
                  <a:cubicBezTo>
                    <a:pt x="11281" y="2494"/>
                    <a:pt x="11266" y="2465"/>
                    <a:pt x="11184" y="2424"/>
                  </a:cubicBezTo>
                  <a:cubicBezTo>
                    <a:pt x="11072" y="2386"/>
                    <a:pt x="10923" y="2349"/>
                    <a:pt x="10849" y="2275"/>
                  </a:cubicBezTo>
                  <a:cubicBezTo>
                    <a:pt x="10662" y="2051"/>
                    <a:pt x="10849" y="1827"/>
                    <a:pt x="10998" y="1641"/>
                  </a:cubicBezTo>
                  <a:cubicBezTo>
                    <a:pt x="11296" y="1380"/>
                    <a:pt x="11520" y="1007"/>
                    <a:pt x="11594" y="597"/>
                  </a:cubicBezTo>
                  <a:cubicBezTo>
                    <a:pt x="11594" y="336"/>
                    <a:pt x="11408" y="112"/>
                    <a:pt x="11147" y="112"/>
                  </a:cubicBezTo>
                  <a:cubicBezTo>
                    <a:pt x="10998" y="75"/>
                    <a:pt x="10811" y="38"/>
                    <a:pt x="10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1121915" y="2344950"/>
              <a:ext cx="64030" cy="42586"/>
            </a:xfrm>
            <a:custGeom>
              <a:avLst/>
              <a:gdLst/>
              <a:ahLst/>
              <a:cxnLst/>
              <a:rect l="l" t="t" r="r" b="b"/>
              <a:pathLst>
                <a:path w="2126" h="1414" extrusionOk="0">
                  <a:moveTo>
                    <a:pt x="150" y="1"/>
                  </a:moveTo>
                  <a:cubicBezTo>
                    <a:pt x="150" y="75"/>
                    <a:pt x="113" y="150"/>
                    <a:pt x="113" y="225"/>
                  </a:cubicBezTo>
                  <a:lnTo>
                    <a:pt x="1" y="560"/>
                  </a:lnTo>
                  <a:cubicBezTo>
                    <a:pt x="113" y="635"/>
                    <a:pt x="187" y="709"/>
                    <a:pt x="225" y="821"/>
                  </a:cubicBezTo>
                  <a:cubicBezTo>
                    <a:pt x="336" y="1082"/>
                    <a:pt x="374" y="1231"/>
                    <a:pt x="635" y="1306"/>
                  </a:cubicBezTo>
                  <a:cubicBezTo>
                    <a:pt x="821" y="1343"/>
                    <a:pt x="1045" y="1343"/>
                    <a:pt x="1268" y="1380"/>
                  </a:cubicBezTo>
                  <a:cubicBezTo>
                    <a:pt x="1393" y="1380"/>
                    <a:pt x="1567" y="1413"/>
                    <a:pt x="1713" y="1413"/>
                  </a:cubicBezTo>
                  <a:cubicBezTo>
                    <a:pt x="1786" y="1413"/>
                    <a:pt x="1852" y="1405"/>
                    <a:pt x="1902" y="1380"/>
                  </a:cubicBezTo>
                  <a:cubicBezTo>
                    <a:pt x="2126" y="1231"/>
                    <a:pt x="1902" y="1082"/>
                    <a:pt x="1753" y="970"/>
                  </a:cubicBezTo>
                  <a:cubicBezTo>
                    <a:pt x="1604" y="821"/>
                    <a:pt x="1417" y="709"/>
                    <a:pt x="1231" y="635"/>
                  </a:cubicBezTo>
                  <a:cubicBezTo>
                    <a:pt x="1007" y="560"/>
                    <a:pt x="784" y="448"/>
                    <a:pt x="597" y="299"/>
                  </a:cubicBezTo>
                  <a:cubicBezTo>
                    <a:pt x="485" y="187"/>
                    <a:pt x="336" y="75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1188174" y="2398861"/>
              <a:ext cx="83124" cy="38400"/>
            </a:xfrm>
            <a:custGeom>
              <a:avLst/>
              <a:gdLst/>
              <a:ahLst/>
              <a:cxnLst/>
              <a:rect l="l" t="t" r="r" b="b"/>
              <a:pathLst>
                <a:path w="2760" h="1275" extrusionOk="0">
                  <a:moveTo>
                    <a:pt x="0" y="597"/>
                  </a:moveTo>
                  <a:cubicBezTo>
                    <a:pt x="60" y="597"/>
                    <a:pt x="121" y="609"/>
                    <a:pt x="181" y="616"/>
                  </a:cubicBezTo>
                  <a:lnTo>
                    <a:pt x="181" y="616"/>
                  </a:lnTo>
                  <a:cubicBezTo>
                    <a:pt x="183" y="610"/>
                    <a:pt x="185" y="603"/>
                    <a:pt x="187" y="597"/>
                  </a:cubicBezTo>
                  <a:close/>
                  <a:moveTo>
                    <a:pt x="634" y="0"/>
                  </a:moveTo>
                  <a:cubicBezTo>
                    <a:pt x="560" y="149"/>
                    <a:pt x="597" y="448"/>
                    <a:pt x="448" y="559"/>
                  </a:cubicBezTo>
                  <a:cubicBezTo>
                    <a:pt x="384" y="607"/>
                    <a:pt x="320" y="621"/>
                    <a:pt x="256" y="621"/>
                  </a:cubicBezTo>
                  <a:cubicBezTo>
                    <a:pt x="231" y="621"/>
                    <a:pt x="206" y="619"/>
                    <a:pt x="181" y="616"/>
                  </a:cubicBezTo>
                  <a:lnTo>
                    <a:pt x="181" y="616"/>
                  </a:lnTo>
                  <a:cubicBezTo>
                    <a:pt x="80" y="959"/>
                    <a:pt x="348" y="1275"/>
                    <a:pt x="663" y="1275"/>
                  </a:cubicBezTo>
                  <a:cubicBezTo>
                    <a:pt x="751" y="1275"/>
                    <a:pt x="844" y="1250"/>
                    <a:pt x="932" y="1193"/>
                  </a:cubicBezTo>
                  <a:cubicBezTo>
                    <a:pt x="1081" y="1119"/>
                    <a:pt x="1193" y="932"/>
                    <a:pt x="1342" y="895"/>
                  </a:cubicBezTo>
                  <a:cubicBezTo>
                    <a:pt x="1366" y="892"/>
                    <a:pt x="1389" y="890"/>
                    <a:pt x="1413" y="890"/>
                  </a:cubicBezTo>
                  <a:cubicBezTo>
                    <a:pt x="1650" y="890"/>
                    <a:pt x="1884" y="1047"/>
                    <a:pt x="2088" y="1081"/>
                  </a:cubicBezTo>
                  <a:cubicBezTo>
                    <a:pt x="2177" y="1081"/>
                    <a:pt x="2303" y="1099"/>
                    <a:pt x="2421" y="1099"/>
                  </a:cubicBezTo>
                  <a:cubicBezTo>
                    <a:pt x="2598" y="1099"/>
                    <a:pt x="2759" y="1059"/>
                    <a:pt x="2759" y="858"/>
                  </a:cubicBezTo>
                  <a:cubicBezTo>
                    <a:pt x="2759" y="634"/>
                    <a:pt x="2312" y="373"/>
                    <a:pt x="2163" y="336"/>
                  </a:cubicBezTo>
                  <a:cubicBezTo>
                    <a:pt x="1976" y="299"/>
                    <a:pt x="1790" y="261"/>
                    <a:pt x="1641" y="224"/>
                  </a:cubicBezTo>
                  <a:cubicBezTo>
                    <a:pt x="1529" y="187"/>
                    <a:pt x="1454" y="112"/>
                    <a:pt x="1342" y="75"/>
                  </a:cubicBezTo>
                  <a:cubicBezTo>
                    <a:pt x="1119" y="0"/>
                    <a:pt x="858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1297079" y="2426930"/>
              <a:ext cx="40448" cy="21895"/>
            </a:xfrm>
            <a:custGeom>
              <a:avLst/>
              <a:gdLst/>
              <a:ahLst/>
              <a:cxnLst/>
              <a:rect l="l" t="t" r="r" b="b"/>
              <a:pathLst>
                <a:path w="1343" h="727" extrusionOk="0">
                  <a:moveTo>
                    <a:pt x="858" y="0"/>
                  </a:moveTo>
                  <a:cubicBezTo>
                    <a:pt x="577" y="0"/>
                    <a:pt x="329" y="66"/>
                    <a:pt x="84" y="167"/>
                  </a:cubicBezTo>
                  <a:lnTo>
                    <a:pt x="84" y="167"/>
                  </a:lnTo>
                  <a:lnTo>
                    <a:pt x="0" y="112"/>
                  </a:lnTo>
                  <a:lnTo>
                    <a:pt x="0" y="112"/>
                  </a:lnTo>
                  <a:cubicBezTo>
                    <a:pt x="75" y="299"/>
                    <a:pt x="150" y="485"/>
                    <a:pt x="261" y="634"/>
                  </a:cubicBezTo>
                  <a:cubicBezTo>
                    <a:pt x="336" y="709"/>
                    <a:pt x="411" y="709"/>
                    <a:pt x="560" y="709"/>
                  </a:cubicBezTo>
                  <a:cubicBezTo>
                    <a:pt x="611" y="719"/>
                    <a:pt x="682" y="726"/>
                    <a:pt x="759" y="726"/>
                  </a:cubicBezTo>
                  <a:cubicBezTo>
                    <a:pt x="963" y="726"/>
                    <a:pt x="1214" y="674"/>
                    <a:pt x="1268" y="485"/>
                  </a:cubicBezTo>
                  <a:cubicBezTo>
                    <a:pt x="1343" y="187"/>
                    <a:pt x="1082" y="0"/>
                    <a:pt x="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1105080" y="2408950"/>
              <a:ext cx="34846" cy="22498"/>
            </a:xfrm>
            <a:custGeom>
              <a:avLst/>
              <a:gdLst/>
              <a:ahLst/>
              <a:cxnLst/>
              <a:rect l="l" t="t" r="r" b="b"/>
              <a:pathLst>
                <a:path w="1157" h="747" extrusionOk="0">
                  <a:moveTo>
                    <a:pt x="187" y="1"/>
                  </a:moveTo>
                  <a:cubicBezTo>
                    <a:pt x="1" y="75"/>
                    <a:pt x="38" y="262"/>
                    <a:pt x="112" y="411"/>
                  </a:cubicBezTo>
                  <a:cubicBezTo>
                    <a:pt x="150" y="485"/>
                    <a:pt x="187" y="523"/>
                    <a:pt x="224" y="560"/>
                  </a:cubicBezTo>
                  <a:cubicBezTo>
                    <a:pt x="448" y="672"/>
                    <a:pt x="709" y="709"/>
                    <a:pt x="933" y="746"/>
                  </a:cubicBezTo>
                  <a:cubicBezTo>
                    <a:pt x="1119" y="709"/>
                    <a:pt x="1119" y="746"/>
                    <a:pt x="1156" y="560"/>
                  </a:cubicBezTo>
                  <a:cubicBezTo>
                    <a:pt x="1156" y="374"/>
                    <a:pt x="1119" y="374"/>
                    <a:pt x="970" y="262"/>
                  </a:cubicBezTo>
                  <a:lnTo>
                    <a:pt x="1082" y="262"/>
                  </a:lnTo>
                  <a:cubicBezTo>
                    <a:pt x="1104" y="273"/>
                    <a:pt x="1119" y="277"/>
                    <a:pt x="1129" y="277"/>
                  </a:cubicBezTo>
                  <a:cubicBezTo>
                    <a:pt x="1153" y="277"/>
                    <a:pt x="1145" y="251"/>
                    <a:pt x="1119" y="224"/>
                  </a:cubicBezTo>
                  <a:cubicBezTo>
                    <a:pt x="970" y="150"/>
                    <a:pt x="821" y="113"/>
                    <a:pt x="634" y="75"/>
                  </a:cubicBezTo>
                  <a:cubicBezTo>
                    <a:pt x="485" y="38"/>
                    <a:pt x="336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1561902" y="1903187"/>
              <a:ext cx="79902" cy="56771"/>
            </a:xfrm>
            <a:custGeom>
              <a:avLst/>
              <a:gdLst/>
              <a:ahLst/>
              <a:cxnLst/>
              <a:rect l="l" t="t" r="r" b="b"/>
              <a:pathLst>
                <a:path w="2653" h="1885" extrusionOk="0">
                  <a:moveTo>
                    <a:pt x="1756" y="0"/>
                  </a:moveTo>
                  <a:cubicBezTo>
                    <a:pt x="1588" y="0"/>
                    <a:pt x="1425" y="30"/>
                    <a:pt x="1348" y="92"/>
                  </a:cubicBezTo>
                  <a:cubicBezTo>
                    <a:pt x="1161" y="242"/>
                    <a:pt x="1310" y="353"/>
                    <a:pt x="1198" y="540"/>
                  </a:cubicBezTo>
                  <a:cubicBezTo>
                    <a:pt x="1136" y="665"/>
                    <a:pt x="980" y="685"/>
                    <a:pt x="829" y="685"/>
                  </a:cubicBezTo>
                  <a:cubicBezTo>
                    <a:pt x="757" y="685"/>
                    <a:pt x="686" y="680"/>
                    <a:pt x="626" y="680"/>
                  </a:cubicBezTo>
                  <a:cubicBezTo>
                    <a:pt x="587" y="680"/>
                    <a:pt x="553" y="682"/>
                    <a:pt x="527" y="689"/>
                  </a:cubicBezTo>
                  <a:cubicBezTo>
                    <a:pt x="341" y="726"/>
                    <a:pt x="117" y="763"/>
                    <a:pt x="43" y="950"/>
                  </a:cubicBezTo>
                  <a:cubicBezTo>
                    <a:pt x="1" y="1062"/>
                    <a:pt x="11" y="1127"/>
                    <a:pt x="51" y="1166"/>
                  </a:cubicBezTo>
                  <a:lnTo>
                    <a:pt x="51" y="1166"/>
                  </a:lnTo>
                  <a:cubicBezTo>
                    <a:pt x="46" y="1205"/>
                    <a:pt x="43" y="1245"/>
                    <a:pt x="43" y="1285"/>
                  </a:cubicBezTo>
                  <a:cubicBezTo>
                    <a:pt x="80" y="1323"/>
                    <a:pt x="117" y="1360"/>
                    <a:pt x="117" y="1397"/>
                  </a:cubicBezTo>
                  <a:cubicBezTo>
                    <a:pt x="117" y="1435"/>
                    <a:pt x="80" y="1509"/>
                    <a:pt x="117" y="1584"/>
                  </a:cubicBezTo>
                  <a:cubicBezTo>
                    <a:pt x="149" y="1679"/>
                    <a:pt x="195" y="1707"/>
                    <a:pt x="248" y="1707"/>
                  </a:cubicBezTo>
                  <a:cubicBezTo>
                    <a:pt x="320" y="1707"/>
                    <a:pt x="405" y="1658"/>
                    <a:pt x="490" y="1658"/>
                  </a:cubicBezTo>
                  <a:cubicBezTo>
                    <a:pt x="550" y="1652"/>
                    <a:pt x="609" y="1648"/>
                    <a:pt x="668" y="1648"/>
                  </a:cubicBezTo>
                  <a:cubicBezTo>
                    <a:pt x="945" y="1648"/>
                    <a:pt x="1221" y="1715"/>
                    <a:pt x="1497" y="1807"/>
                  </a:cubicBezTo>
                  <a:cubicBezTo>
                    <a:pt x="1616" y="1860"/>
                    <a:pt x="1739" y="1885"/>
                    <a:pt x="1862" y="1885"/>
                  </a:cubicBezTo>
                  <a:cubicBezTo>
                    <a:pt x="2087" y="1885"/>
                    <a:pt x="2311" y="1803"/>
                    <a:pt x="2503" y="1658"/>
                  </a:cubicBezTo>
                  <a:cubicBezTo>
                    <a:pt x="2652" y="1509"/>
                    <a:pt x="2652" y="1248"/>
                    <a:pt x="2429" y="1099"/>
                  </a:cubicBezTo>
                  <a:cubicBezTo>
                    <a:pt x="2280" y="950"/>
                    <a:pt x="2130" y="1024"/>
                    <a:pt x="1944" y="950"/>
                  </a:cubicBezTo>
                  <a:cubicBezTo>
                    <a:pt x="1571" y="838"/>
                    <a:pt x="2391" y="465"/>
                    <a:pt x="2280" y="167"/>
                  </a:cubicBezTo>
                  <a:cubicBezTo>
                    <a:pt x="2236" y="58"/>
                    <a:pt x="1990" y="0"/>
                    <a:pt x="1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1749564" y="1451244"/>
              <a:ext cx="591719" cy="311716"/>
            </a:xfrm>
            <a:custGeom>
              <a:avLst/>
              <a:gdLst/>
              <a:ahLst/>
              <a:cxnLst/>
              <a:rect l="l" t="t" r="r" b="b"/>
              <a:pathLst>
                <a:path w="19647" h="10350" extrusionOk="0">
                  <a:moveTo>
                    <a:pt x="14204" y="0"/>
                  </a:moveTo>
                  <a:cubicBezTo>
                    <a:pt x="13980" y="37"/>
                    <a:pt x="13719" y="75"/>
                    <a:pt x="13458" y="112"/>
                  </a:cubicBezTo>
                  <a:cubicBezTo>
                    <a:pt x="13160" y="149"/>
                    <a:pt x="12899" y="186"/>
                    <a:pt x="12564" y="224"/>
                  </a:cubicBezTo>
                  <a:cubicBezTo>
                    <a:pt x="12153" y="224"/>
                    <a:pt x="11743" y="298"/>
                    <a:pt x="11333" y="336"/>
                  </a:cubicBezTo>
                  <a:cubicBezTo>
                    <a:pt x="11147" y="336"/>
                    <a:pt x="10961" y="410"/>
                    <a:pt x="10774" y="410"/>
                  </a:cubicBezTo>
                  <a:cubicBezTo>
                    <a:pt x="10513" y="410"/>
                    <a:pt x="10252" y="373"/>
                    <a:pt x="9991" y="336"/>
                  </a:cubicBezTo>
                  <a:cubicBezTo>
                    <a:pt x="9246" y="261"/>
                    <a:pt x="8500" y="186"/>
                    <a:pt x="7754" y="112"/>
                  </a:cubicBezTo>
                  <a:cubicBezTo>
                    <a:pt x="7570" y="86"/>
                    <a:pt x="7385" y="73"/>
                    <a:pt x="7200" y="73"/>
                  </a:cubicBezTo>
                  <a:cubicBezTo>
                    <a:pt x="6863" y="73"/>
                    <a:pt x="6526" y="114"/>
                    <a:pt x="6189" y="186"/>
                  </a:cubicBezTo>
                  <a:cubicBezTo>
                    <a:pt x="5779" y="336"/>
                    <a:pt x="5369" y="485"/>
                    <a:pt x="4958" y="597"/>
                  </a:cubicBezTo>
                  <a:cubicBezTo>
                    <a:pt x="4847" y="597"/>
                    <a:pt x="4698" y="634"/>
                    <a:pt x="4586" y="634"/>
                  </a:cubicBezTo>
                  <a:cubicBezTo>
                    <a:pt x="4474" y="634"/>
                    <a:pt x="4399" y="708"/>
                    <a:pt x="4287" y="708"/>
                  </a:cubicBezTo>
                  <a:cubicBezTo>
                    <a:pt x="4213" y="708"/>
                    <a:pt x="4101" y="671"/>
                    <a:pt x="3989" y="671"/>
                  </a:cubicBezTo>
                  <a:cubicBezTo>
                    <a:pt x="3840" y="708"/>
                    <a:pt x="3691" y="708"/>
                    <a:pt x="3579" y="708"/>
                  </a:cubicBezTo>
                  <a:cubicBezTo>
                    <a:pt x="3244" y="708"/>
                    <a:pt x="2945" y="746"/>
                    <a:pt x="2647" y="783"/>
                  </a:cubicBezTo>
                  <a:cubicBezTo>
                    <a:pt x="2498" y="820"/>
                    <a:pt x="2386" y="858"/>
                    <a:pt x="2274" y="895"/>
                  </a:cubicBezTo>
                  <a:cubicBezTo>
                    <a:pt x="2200" y="895"/>
                    <a:pt x="2162" y="969"/>
                    <a:pt x="2125" y="969"/>
                  </a:cubicBezTo>
                  <a:cubicBezTo>
                    <a:pt x="2013" y="1007"/>
                    <a:pt x="1902" y="1007"/>
                    <a:pt x="1790" y="1007"/>
                  </a:cubicBezTo>
                  <a:lnTo>
                    <a:pt x="1529" y="1156"/>
                  </a:lnTo>
                  <a:cubicBezTo>
                    <a:pt x="1193" y="1305"/>
                    <a:pt x="895" y="1491"/>
                    <a:pt x="597" y="1678"/>
                  </a:cubicBezTo>
                  <a:cubicBezTo>
                    <a:pt x="485" y="1752"/>
                    <a:pt x="336" y="1827"/>
                    <a:pt x="261" y="1864"/>
                  </a:cubicBezTo>
                  <a:cubicBezTo>
                    <a:pt x="187" y="1939"/>
                    <a:pt x="112" y="1976"/>
                    <a:pt x="0" y="2013"/>
                  </a:cubicBezTo>
                  <a:cubicBezTo>
                    <a:pt x="373" y="2050"/>
                    <a:pt x="783" y="2050"/>
                    <a:pt x="1156" y="2125"/>
                  </a:cubicBezTo>
                  <a:cubicBezTo>
                    <a:pt x="1417" y="2162"/>
                    <a:pt x="1678" y="2274"/>
                    <a:pt x="1902" y="2423"/>
                  </a:cubicBezTo>
                  <a:cubicBezTo>
                    <a:pt x="2013" y="2498"/>
                    <a:pt x="2088" y="2610"/>
                    <a:pt x="2200" y="2684"/>
                  </a:cubicBezTo>
                  <a:cubicBezTo>
                    <a:pt x="2349" y="2759"/>
                    <a:pt x="2461" y="2796"/>
                    <a:pt x="2610" y="2833"/>
                  </a:cubicBezTo>
                  <a:cubicBezTo>
                    <a:pt x="2796" y="2982"/>
                    <a:pt x="3020" y="3169"/>
                    <a:pt x="3206" y="3355"/>
                  </a:cubicBezTo>
                  <a:cubicBezTo>
                    <a:pt x="3430" y="3579"/>
                    <a:pt x="3393" y="3728"/>
                    <a:pt x="3206" y="3952"/>
                  </a:cubicBezTo>
                  <a:cubicBezTo>
                    <a:pt x="2908" y="4250"/>
                    <a:pt x="2759" y="4660"/>
                    <a:pt x="2759" y="5070"/>
                  </a:cubicBezTo>
                  <a:cubicBezTo>
                    <a:pt x="2722" y="5257"/>
                    <a:pt x="2722" y="5480"/>
                    <a:pt x="2722" y="5667"/>
                  </a:cubicBezTo>
                  <a:cubicBezTo>
                    <a:pt x="2722" y="5778"/>
                    <a:pt x="2759" y="5778"/>
                    <a:pt x="2759" y="5890"/>
                  </a:cubicBezTo>
                  <a:cubicBezTo>
                    <a:pt x="2759" y="6077"/>
                    <a:pt x="2684" y="6263"/>
                    <a:pt x="2610" y="6450"/>
                  </a:cubicBezTo>
                  <a:cubicBezTo>
                    <a:pt x="2498" y="6710"/>
                    <a:pt x="2423" y="7009"/>
                    <a:pt x="2312" y="7307"/>
                  </a:cubicBezTo>
                  <a:cubicBezTo>
                    <a:pt x="2274" y="7456"/>
                    <a:pt x="2162" y="7605"/>
                    <a:pt x="2125" y="7754"/>
                  </a:cubicBezTo>
                  <a:cubicBezTo>
                    <a:pt x="2013" y="8164"/>
                    <a:pt x="2162" y="8612"/>
                    <a:pt x="2461" y="8910"/>
                  </a:cubicBezTo>
                  <a:cubicBezTo>
                    <a:pt x="2647" y="9096"/>
                    <a:pt x="2834" y="9283"/>
                    <a:pt x="2983" y="9506"/>
                  </a:cubicBezTo>
                  <a:cubicBezTo>
                    <a:pt x="3206" y="9842"/>
                    <a:pt x="3318" y="10252"/>
                    <a:pt x="3766" y="10327"/>
                  </a:cubicBezTo>
                  <a:cubicBezTo>
                    <a:pt x="3828" y="10342"/>
                    <a:pt x="3890" y="10350"/>
                    <a:pt x="3951" y="10350"/>
                  </a:cubicBezTo>
                  <a:cubicBezTo>
                    <a:pt x="4180" y="10350"/>
                    <a:pt x="4385" y="10243"/>
                    <a:pt x="4474" y="10066"/>
                  </a:cubicBezTo>
                  <a:cubicBezTo>
                    <a:pt x="4809" y="9656"/>
                    <a:pt x="4958" y="9245"/>
                    <a:pt x="5443" y="9022"/>
                  </a:cubicBezTo>
                  <a:cubicBezTo>
                    <a:pt x="5630" y="8910"/>
                    <a:pt x="5816" y="8873"/>
                    <a:pt x="6002" y="8798"/>
                  </a:cubicBezTo>
                  <a:cubicBezTo>
                    <a:pt x="6189" y="8724"/>
                    <a:pt x="6338" y="8574"/>
                    <a:pt x="6487" y="8500"/>
                  </a:cubicBezTo>
                  <a:cubicBezTo>
                    <a:pt x="6711" y="8351"/>
                    <a:pt x="6972" y="8239"/>
                    <a:pt x="7233" y="8164"/>
                  </a:cubicBezTo>
                  <a:cubicBezTo>
                    <a:pt x="7326" y="8146"/>
                    <a:pt x="7428" y="8136"/>
                    <a:pt x="7531" y="8136"/>
                  </a:cubicBezTo>
                  <a:cubicBezTo>
                    <a:pt x="7633" y="8136"/>
                    <a:pt x="7736" y="8146"/>
                    <a:pt x="7829" y="8164"/>
                  </a:cubicBezTo>
                  <a:cubicBezTo>
                    <a:pt x="8127" y="8127"/>
                    <a:pt x="8463" y="8127"/>
                    <a:pt x="8761" y="8053"/>
                  </a:cubicBezTo>
                  <a:cubicBezTo>
                    <a:pt x="8947" y="8053"/>
                    <a:pt x="9134" y="8090"/>
                    <a:pt x="9320" y="8090"/>
                  </a:cubicBezTo>
                  <a:cubicBezTo>
                    <a:pt x="9581" y="8090"/>
                    <a:pt x="9842" y="8015"/>
                    <a:pt x="10066" y="7903"/>
                  </a:cubicBezTo>
                  <a:cubicBezTo>
                    <a:pt x="10178" y="7903"/>
                    <a:pt x="10327" y="7829"/>
                    <a:pt x="10439" y="7792"/>
                  </a:cubicBezTo>
                  <a:cubicBezTo>
                    <a:pt x="10588" y="7717"/>
                    <a:pt x="10700" y="7568"/>
                    <a:pt x="10849" y="7493"/>
                  </a:cubicBezTo>
                  <a:cubicBezTo>
                    <a:pt x="11221" y="7307"/>
                    <a:pt x="11632" y="7195"/>
                    <a:pt x="12004" y="7009"/>
                  </a:cubicBezTo>
                  <a:cubicBezTo>
                    <a:pt x="12340" y="6897"/>
                    <a:pt x="12713" y="6822"/>
                    <a:pt x="13048" y="6785"/>
                  </a:cubicBezTo>
                  <a:cubicBezTo>
                    <a:pt x="13496" y="6710"/>
                    <a:pt x="13906" y="6599"/>
                    <a:pt x="14278" y="6450"/>
                  </a:cubicBezTo>
                  <a:cubicBezTo>
                    <a:pt x="14465" y="6375"/>
                    <a:pt x="14800" y="6263"/>
                    <a:pt x="14875" y="6077"/>
                  </a:cubicBezTo>
                  <a:cubicBezTo>
                    <a:pt x="14949" y="5853"/>
                    <a:pt x="14875" y="5816"/>
                    <a:pt x="15024" y="5629"/>
                  </a:cubicBezTo>
                  <a:cubicBezTo>
                    <a:pt x="15136" y="5555"/>
                    <a:pt x="15210" y="5480"/>
                    <a:pt x="15322" y="5368"/>
                  </a:cubicBezTo>
                  <a:cubicBezTo>
                    <a:pt x="15360" y="5294"/>
                    <a:pt x="15397" y="5257"/>
                    <a:pt x="15434" y="5182"/>
                  </a:cubicBezTo>
                  <a:cubicBezTo>
                    <a:pt x="15509" y="5107"/>
                    <a:pt x="15583" y="5070"/>
                    <a:pt x="15695" y="5033"/>
                  </a:cubicBezTo>
                  <a:cubicBezTo>
                    <a:pt x="15881" y="4884"/>
                    <a:pt x="16068" y="4772"/>
                    <a:pt x="16217" y="4623"/>
                  </a:cubicBezTo>
                  <a:cubicBezTo>
                    <a:pt x="16366" y="4511"/>
                    <a:pt x="16515" y="4399"/>
                    <a:pt x="16627" y="4213"/>
                  </a:cubicBezTo>
                  <a:cubicBezTo>
                    <a:pt x="16739" y="4026"/>
                    <a:pt x="16739" y="3803"/>
                    <a:pt x="16851" y="3579"/>
                  </a:cubicBezTo>
                  <a:cubicBezTo>
                    <a:pt x="16963" y="3318"/>
                    <a:pt x="17112" y="3057"/>
                    <a:pt x="17298" y="2871"/>
                  </a:cubicBezTo>
                  <a:cubicBezTo>
                    <a:pt x="17671" y="2498"/>
                    <a:pt x="18044" y="2200"/>
                    <a:pt x="18491" y="1901"/>
                  </a:cubicBezTo>
                  <a:cubicBezTo>
                    <a:pt x="18603" y="1827"/>
                    <a:pt x="18752" y="1752"/>
                    <a:pt x="18901" y="1678"/>
                  </a:cubicBezTo>
                  <a:cubicBezTo>
                    <a:pt x="19013" y="1640"/>
                    <a:pt x="19125" y="1640"/>
                    <a:pt x="19274" y="1603"/>
                  </a:cubicBezTo>
                  <a:cubicBezTo>
                    <a:pt x="19386" y="1603"/>
                    <a:pt x="19609" y="1529"/>
                    <a:pt x="19647" y="1417"/>
                  </a:cubicBezTo>
                  <a:cubicBezTo>
                    <a:pt x="19423" y="1193"/>
                    <a:pt x="19125" y="1044"/>
                    <a:pt x="18789" y="1007"/>
                  </a:cubicBezTo>
                  <a:cubicBezTo>
                    <a:pt x="18669" y="996"/>
                    <a:pt x="18549" y="991"/>
                    <a:pt x="18429" y="991"/>
                  </a:cubicBezTo>
                  <a:cubicBezTo>
                    <a:pt x="18139" y="991"/>
                    <a:pt x="17849" y="1018"/>
                    <a:pt x="17559" y="1044"/>
                  </a:cubicBezTo>
                  <a:cubicBezTo>
                    <a:pt x="17112" y="1044"/>
                    <a:pt x="16702" y="1007"/>
                    <a:pt x="16292" y="858"/>
                  </a:cubicBezTo>
                  <a:cubicBezTo>
                    <a:pt x="16068" y="820"/>
                    <a:pt x="15881" y="708"/>
                    <a:pt x="15695" y="597"/>
                  </a:cubicBezTo>
                  <a:cubicBezTo>
                    <a:pt x="15583" y="522"/>
                    <a:pt x="15471" y="373"/>
                    <a:pt x="15285" y="298"/>
                  </a:cubicBezTo>
                  <a:cubicBezTo>
                    <a:pt x="15173" y="224"/>
                    <a:pt x="14987" y="186"/>
                    <a:pt x="14838" y="149"/>
                  </a:cubicBezTo>
                  <a:cubicBezTo>
                    <a:pt x="14651" y="75"/>
                    <a:pt x="14428" y="37"/>
                    <a:pt x="14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1551963" y="1576984"/>
              <a:ext cx="177422" cy="135529"/>
            </a:xfrm>
            <a:custGeom>
              <a:avLst/>
              <a:gdLst/>
              <a:ahLst/>
              <a:cxnLst/>
              <a:rect l="l" t="t" r="r" b="b"/>
              <a:pathLst>
                <a:path w="5891" h="4500" extrusionOk="0">
                  <a:moveTo>
                    <a:pt x="3355" y="0"/>
                  </a:moveTo>
                  <a:lnTo>
                    <a:pt x="3094" y="187"/>
                  </a:lnTo>
                  <a:cubicBezTo>
                    <a:pt x="2759" y="485"/>
                    <a:pt x="2386" y="746"/>
                    <a:pt x="2050" y="1007"/>
                  </a:cubicBezTo>
                  <a:cubicBezTo>
                    <a:pt x="1864" y="1156"/>
                    <a:pt x="1715" y="1305"/>
                    <a:pt x="1528" y="1417"/>
                  </a:cubicBezTo>
                  <a:cubicBezTo>
                    <a:pt x="1603" y="1566"/>
                    <a:pt x="1603" y="1715"/>
                    <a:pt x="1566" y="1864"/>
                  </a:cubicBezTo>
                  <a:cubicBezTo>
                    <a:pt x="1491" y="1976"/>
                    <a:pt x="1230" y="2014"/>
                    <a:pt x="1081" y="2051"/>
                  </a:cubicBezTo>
                  <a:cubicBezTo>
                    <a:pt x="932" y="2125"/>
                    <a:pt x="783" y="2163"/>
                    <a:pt x="634" y="2163"/>
                  </a:cubicBezTo>
                  <a:cubicBezTo>
                    <a:pt x="410" y="2349"/>
                    <a:pt x="186" y="2535"/>
                    <a:pt x="0" y="2722"/>
                  </a:cubicBezTo>
                  <a:cubicBezTo>
                    <a:pt x="75" y="2796"/>
                    <a:pt x="149" y="2871"/>
                    <a:pt x="186" y="2983"/>
                  </a:cubicBezTo>
                  <a:cubicBezTo>
                    <a:pt x="261" y="3095"/>
                    <a:pt x="261" y="3207"/>
                    <a:pt x="298" y="3318"/>
                  </a:cubicBezTo>
                  <a:cubicBezTo>
                    <a:pt x="298" y="3393"/>
                    <a:pt x="186" y="3505"/>
                    <a:pt x="261" y="3617"/>
                  </a:cubicBezTo>
                  <a:cubicBezTo>
                    <a:pt x="336" y="3691"/>
                    <a:pt x="634" y="3691"/>
                    <a:pt x="783" y="3803"/>
                  </a:cubicBezTo>
                  <a:cubicBezTo>
                    <a:pt x="969" y="3878"/>
                    <a:pt x="1118" y="3878"/>
                    <a:pt x="1305" y="3952"/>
                  </a:cubicBezTo>
                  <a:cubicBezTo>
                    <a:pt x="1535" y="4051"/>
                    <a:pt x="1766" y="4499"/>
                    <a:pt x="2048" y="4499"/>
                  </a:cubicBezTo>
                  <a:cubicBezTo>
                    <a:pt x="2085" y="4499"/>
                    <a:pt x="2123" y="4491"/>
                    <a:pt x="2162" y="4474"/>
                  </a:cubicBezTo>
                  <a:cubicBezTo>
                    <a:pt x="2460" y="4362"/>
                    <a:pt x="2610" y="4027"/>
                    <a:pt x="2796" y="3803"/>
                  </a:cubicBezTo>
                  <a:cubicBezTo>
                    <a:pt x="2982" y="3617"/>
                    <a:pt x="3094" y="3691"/>
                    <a:pt x="3281" y="3654"/>
                  </a:cubicBezTo>
                  <a:cubicBezTo>
                    <a:pt x="3430" y="3617"/>
                    <a:pt x="3504" y="3356"/>
                    <a:pt x="3430" y="3207"/>
                  </a:cubicBezTo>
                  <a:cubicBezTo>
                    <a:pt x="3318" y="2871"/>
                    <a:pt x="2684" y="2834"/>
                    <a:pt x="2610" y="2461"/>
                  </a:cubicBezTo>
                  <a:cubicBezTo>
                    <a:pt x="2572" y="2312"/>
                    <a:pt x="2721" y="2088"/>
                    <a:pt x="2833" y="2014"/>
                  </a:cubicBezTo>
                  <a:cubicBezTo>
                    <a:pt x="2919" y="1957"/>
                    <a:pt x="2993" y="1932"/>
                    <a:pt x="3061" y="1932"/>
                  </a:cubicBezTo>
                  <a:cubicBezTo>
                    <a:pt x="3171" y="1932"/>
                    <a:pt x="3263" y="1996"/>
                    <a:pt x="3355" y="2088"/>
                  </a:cubicBezTo>
                  <a:cubicBezTo>
                    <a:pt x="3616" y="2349"/>
                    <a:pt x="3914" y="2573"/>
                    <a:pt x="4213" y="2722"/>
                  </a:cubicBezTo>
                  <a:cubicBezTo>
                    <a:pt x="4352" y="2806"/>
                    <a:pt x="4513" y="2848"/>
                    <a:pt x="4679" y="2848"/>
                  </a:cubicBezTo>
                  <a:cubicBezTo>
                    <a:pt x="4735" y="2848"/>
                    <a:pt x="4790" y="2843"/>
                    <a:pt x="4846" y="2834"/>
                  </a:cubicBezTo>
                  <a:cubicBezTo>
                    <a:pt x="5033" y="2796"/>
                    <a:pt x="5368" y="2834"/>
                    <a:pt x="5555" y="2722"/>
                  </a:cubicBezTo>
                  <a:cubicBezTo>
                    <a:pt x="5890" y="2461"/>
                    <a:pt x="5219" y="2014"/>
                    <a:pt x="5033" y="1790"/>
                  </a:cubicBezTo>
                  <a:cubicBezTo>
                    <a:pt x="4846" y="1678"/>
                    <a:pt x="4735" y="1492"/>
                    <a:pt x="4660" y="1268"/>
                  </a:cubicBezTo>
                  <a:cubicBezTo>
                    <a:pt x="4660" y="1119"/>
                    <a:pt x="4623" y="970"/>
                    <a:pt x="4585" y="858"/>
                  </a:cubicBezTo>
                  <a:cubicBezTo>
                    <a:pt x="4362" y="522"/>
                    <a:pt x="3914" y="597"/>
                    <a:pt x="3691" y="299"/>
                  </a:cubicBezTo>
                  <a:cubicBezTo>
                    <a:pt x="3579" y="187"/>
                    <a:pt x="3467" y="75"/>
                    <a:pt x="3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1079269" y="2531227"/>
              <a:ext cx="641111" cy="957375"/>
            </a:xfrm>
            <a:custGeom>
              <a:avLst/>
              <a:gdLst/>
              <a:ahLst/>
              <a:cxnLst/>
              <a:rect l="l" t="t" r="r" b="b"/>
              <a:pathLst>
                <a:path w="21287" h="31788" extrusionOk="0">
                  <a:moveTo>
                    <a:pt x="3164" y="1"/>
                  </a:moveTo>
                  <a:cubicBezTo>
                    <a:pt x="2894" y="1"/>
                    <a:pt x="2635" y="219"/>
                    <a:pt x="2423" y="340"/>
                  </a:cubicBezTo>
                  <a:cubicBezTo>
                    <a:pt x="2051" y="564"/>
                    <a:pt x="1678" y="824"/>
                    <a:pt x="1305" y="1085"/>
                  </a:cubicBezTo>
                  <a:cubicBezTo>
                    <a:pt x="1193" y="1160"/>
                    <a:pt x="1044" y="1272"/>
                    <a:pt x="932" y="1346"/>
                  </a:cubicBezTo>
                  <a:cubicBezTo>
                    <a:pt x="783" y="1495"/>
                    <a:pt x="820" y="1495"/>
                    <a:pt x="858" y="1719"/>
                  </a:cubicBezTo>
                  <a:cubicBezTo>
                    <a:pt x="895" y="1906"/>
                    <a:pt x="858" y="2092"/>
                    <a:pt x="709" y="2241"/>
                  </a:cubicBezTo>
                  <a:lnTo>
                    <a:pt x="597" y="2390"/>
                  </a:lnTo>
                  <a:cubicBezTo>
                    <a:pt x="568" y="2348"/>
                    <a:pt x="524" y="2321"/>
                    <a:pt x="474" y="2321"/>
                  </a:cubicBezTo>
                  <a:cubicBezTo>
                    <a:pt x="391" y="2321"/>
                    <a:pt x="293" y="2392"/>
                    <a:pt x="224" y="2577"/>
                  </a:cubicBezTo>
                  <a:cubicBezTo>
                    <a:pt x="187" y="2763"/>
                    <a:pt x="187" y="2949"/>
                    <a:pt x="187" y="3136"/>
                  </a:cubicBezTo>
                  <a:cubicBezTo>
                    <a:pt x="224" y="3248"/>
                    <a:pt x="261" y="3397"/>
                    <a:pt x="298" y="3509"/>
                  </a:cubicBezTo>
                  <a:cubicBezTo>
                    <a:pt x="448" y="3993"/>
                    <a:pt x="187" y="4702"/>
                    <a:pt x="187" y="5223"/>
                  </a:cubicBezTo>
                  <a:cubicBezTo>
                    <a:pt x="149" y="5447"/>
                    <a:pt x="336" y="5708"/>
                    <a:pt x="112" y="5857"/>
                  </a:cubicBezTo>
                  <a:cubicBezTo>
                    <a:pt x="75" y="5895"/>
                    <a:pt x="37" y="5932"/>
                    <a:pt x="0" y="5969"/>
                  </a:cubicBezTo>
                  <a:lnTo>
                    <a:pt x="0" y="6155"/>
                  </a:lnTo>
                  <a:lnTo>
                    <a:pt x="0" y="7274"/>
                  </a:lnTo>
                  <a:lnTo>
                    <a:pt x="0" y="7870"/>
                  </a:lnTo>
                  <a:cubicBezTo>
                    <a:pt x="0" y="8206"/>
                    <a:pt x="37" y="8653"/>
                    <a:pt x="37" y="8914"/>
                  </a:cubicBezTo>
                  <a:cubicBezTo>
                    <a:pt x="75" y="9212"/>
                    <a:pt x="112" y="9473"/>
                    <a:pt x="112" y="9772"/>
                  </a:cubicBezTo>
                  <a:cubicBezTo>
                    <a:pt x="112" y="10107"/>
                    <a:pt x="149" y="10443"/>
                    <a:pt x="187" y="10815"/>
                  </a:cubicBezTo>
                  <a:lnTo>
                    <a:pt x="187" y="11002"/>
                  </a:lnTo>
                  <a:cubicBezTo>
                    <a:pt x="224" y="11375"/>
                    <a:pt x="261" y="11747"/>
                    <a:pt x="298" y="12120"/>
                  </a:cubicBezTo>
                  <a:lnTo>
                    <a:pt x="298" y="12195"/>
                  </a:lnTo>
                  <a:cubicBezTo>
                    <a:pt x="336" y="12530"/>
                    <a:pt x="373" y="12829"/>
                    <a:pt x="448" y="13164"/>
                  </a:cubicBezTo>
                  <a:cubicBezTo>
                    <a:pt x="485" y="13537"/>
                    <a:pt x="559" y="13910"/>
                    <a:pt x="634" y="14282"/>
                  </a:cubicBezTo>
                  <a:lnTo>
                    <a:pt x="746" y="14879"/>
                  </a:lnTo>
                  <a:cubicBezTo>
                    <a:pt x="746" y="14916"/>
                    <a:pt x="746" y="14991"/>
                    <a:pt x="746" y="15028"/>
                  </a:cubicBezTo>
                  <a:lnTo>
                    <a:pt x="895" y="15699"/>
                  </a:lnTo>
                  <a:cubicBezTo>
                    <a:pt x="932" y="15960"/>
                    <a:pt x="1007" y="16184"/>
                    <a:pt x="1044" y="16445"/>
                  </a:cubicBezTo>
                  <a:cubicBezTo>
                    <a:pt x="1380" y="16780"/>
                    <a:pt x="1715" y="17116"/>
                    <a:pt x="2051" y="17489"/>
                  </a:cubicBezTo>
                  <a:cubicBezTo>
                    <a:pt x="2200" y="17638"/>
                    <a:pt x="2312" y="17638"/>
                    <a:pt x="2386" y="17899"/>
                  </a:cubicBezTo>
                  <a:cubicBezTo>
                    <a:pt x="2423" y="18048"/>
                    <a:pt x="2423" y="18197"/>
                    <a:pt x="2498" y="18346"/>
                  </a:cubicBezTo>
                  <a:cubicBezTo>
                    <a:pt x="2573" y="18532"/>
                    <a:pt x="2684" y="18682"/>
                    <a:pt x="2759" y="18868"/>
                  </a:cubicBezTo>
                  <a:cubicBezTo>
                    <a:pt x="2833" y="19203"/>
                    <a:pt x="2945" y="19502"/>
                    <a:pt x="3020" y="19800"/>
                  </a:cubicBezTo>
                  <a:cubicBezTo>
                    <a:pt x="3281" y="21067"/>
                    <a:pt x="3393" y="22335"/>
                    <a:pt x="3281" y="23602"/>
                  </a:cubicBezTo>
                  <a:cubicBezTo>
                    <a:pt x="3430" y="23975"/>
                    <a:pt x="3579" y="24348"/>
                    <a:pt x="3728" y="24684"/>
                  </a:cubicBezTo>
                  <a:cubicBezTo>
                    <a:pt x="3803" y="24870"/>
                    <a:pt x="3915" y="25094"/>
                    <a:pt x="3989" y="25280"/>
                  </a:cubicBezTo>
                  <a:cubicBezTo>
                    <a:pt x="4064" y="25429"/>
                    <a:pt x="4138" y="25616"/>
                    <a:pt x="4213" y="25802"/>
                  </a:cubicBezTo>
                  <a:cubicBezTo>
                    <a:pt x="4250" y="25877"/>
                    <a:pt x="4287" y="25988"/>
                    <a:pt x="4362" y="26100"/>
                  </a:cubicBezTo>
                  <a:cubicBezTo>
                    <a:pt x="4436" y="26287"/>
                    <a:pt x="4548" y="26473"/>
                    <a:pt x="4623" y="26697"/>
                  </a:cubicBezTo>
                  <a:cubicBezTo>
                    <a:pt x="4921" y="27293"/>
                    <a:pt x="5219" y="27852"/>
                    <a:pt x="5555" y="28449"/>
                  </a:cubicBezTo>
                  <a:cubicBezTo>
                    <a:pt x="5629" y="28635"/>
                    <a:pt x="5741" y="28822"/>
                    <a:pt x="5853" y="29008"/>
                  </a:cubicBezTo>
                  <a:cubicBezTo>
                    <a:pt x="5965" y="29232"/>
                    <a:pt x="6114" y="29455"/>
                    <a:pt x="6226" y="29679"/>
                  </a:cubicBezTo>
                  <a:cubicBezTo>
                    <a:pt x="6338" y="29903"/>
                    <a:pt x="6487" y="30126"/>
                    <a:pt x="6599" y="30276"/>
                  </a:cubicBezTo>
                  <a:cubicBezTo>
                    <a:pt x="6711" y="30462"/>
                    <a:pt x="6822" y="30648"/>
                    <a:pt x="6934" y="30835"/>
                  </a:cubicBezTo>
                  <a:cubicBezTo>
                    <a:pt x="6934" y="30872"/>
                    <a:pt x="6972" y="30909"/>
                    <a:pt x="6972" y="30947"/>
                  </a:cubicBezTo>
                  <a:cubicBezTo>
                    <a:pt x="7121" y="31170"/>
                    <a:pt x="7270" y="31394"/>
                    <a:pt x="7419" y="31618"/>
                  </a:cubicBezTo>
                  <a:cubicBezTo>
                    <a:pt x="7493" y="31618"/>
                    <a:pt x="7605" y="31618"/>
                    <a:pt x="7680" y="31655"/>
                  </a:cubicBezTo>
                  <a:cubicBezTo>
                    <a:pt x="7770" y="31685"/>
                    <a:pt x="7908" y="31787"/>
                    <a:pt x="8017" y="31787"/>
                  </a:cubicBezTo>
                  <a:cubicBezTo>
                    <a:pt x="8043" y="31787"/>
                    <a:pt x="8068" y="31781"/>
                    <a:pt x="8090" y="31767"/>
                  </a:cubicBezTo>
                  <a:cubicBezTo>
                    <a:pt x="8202" y="31655"/>
                    <a:pt x="8239" y="31506"/>
                    <a:pt x="8276" y="31319"/>
                  </a:cubicBezTo>
                  <a:cubicBezTo>
                    <a:pt x="8314" y="31096"/>
                    <a:pt x="7978" y="30611"/>
                    <a:pt x="8276" y="30462"/>
                  </a:cubicBezTo>
                  <a:cubicBezTo>
                    <a:pt x="8301" y="30437"/>
                    <a:pt x="8334" y="30429"/>
                    <a:pt x="8373" y="30429"/>
                  </a:cubicBezTo>
                  <a:cubicBezTo>
                    <a:pt x="8450" y="30429"/>
                    <a:pt x="8550" y="30462"/>
                    <a:pt x="8649" y="30462"/>
                  </a:cubicBezTo>
                  <a:cubicBezTo>
                    <a:pt x="8798" y="30462"/>
                    <a:pt x="8947" y="30462"/>
                    <a:pt x="9096" y="30425"/>
                  </a:cubicBezTo>
                  <a:cubicBezTo>
                    <a:pt x="9469" y="30350"/>
                    <a:pt x="9805" y="30126"/>
                    <a:pt x="10028" y="29791"/>
                  </a:cubicBezTo>
                  <a:cubicBezTo>
                    <a:pt x="10215" y="29567"/>
                    <a:pt x="10327" y="29455"/>
                    <a:pt x="10140" y="29120"/>
                  </a:cubicBezTo>
                  <a:cubicBezTo>
                    <a:pt x="9954" y="28822"/>
                    <a:pt x="9768" y="28561"/>
                    <a:pt x="9917" y="28188"/>
                  </a:cubicBezTo>
                  <a:cubicBezTo>
                    <a:pt x="9954" y="28076"/>
                    <a:pt x="10066" y="27964"/>
                    <a:pt x="10178" y="27927"/>
                  </a:cubicBezTo>
                  <a:cubicBezTo>
                    <a:pt x="10201" y="27923"/>
                    <a:pt x="10224" y="27921"/>
                    <a:pt x="10244" y="27921"/>
                  </a:cubicBezTo>
                  <a:cubicBezTo>
                    <a:pt x="10418" y="27921"/>
                    <a:pt x="10492" y="28051"/>
                    <a:pt x="10625" y="28151"/>
                  </a:cubicBezTo>
                  <a:cubicBezTo>
                    <a:pt x="10774" y="28262"/>
                    <a:pt x="10960" y="28337"/>
                    <a:pt x="11184" y="28374"/>
                  </a:cubicBezTo>
                  <a:cubicBezTo>
                    <a:pt x="11268" y="28410"/>
                    <a:pt x="11355" y="28427"/>
                    <a:pt x="11442" y="28427"/>
                  </a:cubicBezTo>
                  <a:cubicBezTo>
                    <a:pt x="11625" y="28427"/>
                    <a:pt x="11803" y="28352"/>
                    <a:pt x="11930" y="28225"/>
                  </a:cubicBezTo>
                  <a:cubicBezTo>
                    <a:pt x="12191" y="28039"/>
                    <a:pt x="12377" y="27741"/>
                    <a:pt x="12452" y="27405"/>
                  </a:cubicBezTo>
                  <a:cubicBezTo>
                    <a:pt x="12452" y="27219"/>
                    <a:pt x="12489" y="27032"/>
                    <a:pt x="12564" y="26883"/>
                  </a:cubicBezTo>
                  <a:cubicBezTo>
                    <a:pt x="12713" y="26697"/>
                    <a:pt x="12899" y="26510"/>
                    <a:pt x="13085" y="26361"/>
                  </a:cubicBezTo>
                  <a:cubicBezTo>
                    <a:pt x="13421" y="25988"/>
                    <a:pt x="13794" y="25653"/>
                    <a:pt x="14092" y="25280"/>
                  </a:cubicBezTo>
                  <a:cubicBezTo>
                    <a:pt x="14278" y="25019"/>
                    <a:pt x="14390" y="24758"/>
                    <a:pt x="14390" y="24460"/>
                  </a:cubicBezTo>
                  <a:cubicBezTo>
                    <a:pt x="14427" y="24385"/>
                    <a:pt x="14427" y="24273"/>
                    <a:pt x="14427" y="24162"/>
                  </a:cubicBezTo>
                  <a:cubicBezTo>
                    <a:pt x="14427" y="23975"/>
                    <a:pt x="14390" y="23789"/>
                    <a:pt x="14390" y="23640"/>
                  </a:cubicBezTo>
                  <a:cubicBezTo>
                    <a:pt x="14427" y="23230"/>
                    <a:pt x="14949" y="23118"/>
                    <a:pt x="15285" y="23006"/>
                  </a:cubicBezTo>
                  <a:cubicBezTo>
                    <a:pt x="15509" y="23006"/>
                    <a:pt x="15732" y="22931"/>
                    <a:pt x="15956" y="22857"/>
                  </a:cubicBezTo>
                  <a:cubicBezTo>
                    <a:pt x="16217" y="22708"/>
                    <a:pt x="16441" y="22521"/>
                    <a:pt x="16664" y="22298"/>
                  </a:cubicBezTo>
                  <a:cubicBezTo>
                    <a:pt x="17149" y="21999"/>
                    <a:pt x="17559" y="21589"/>
                    <a:pt x="17857" y="21105"/>
                  </a:cubicBezTo>
                  <a:cubicBezTo>
                    <a:pt x="18267" y="20620"/>
                    <a:pt x="18528" y="20061"/>
                    <a:pt x="18677" y="19464"/>
                  </a:cubicBezTo>
                  <a:cubicBezTo>
                    <a:pt x="18827" y="18570"/>
                    <a:pt x="18827" y="17638"/>
                    <a:pt x="18938" y="16743"/>
                  </a:cubicBezTo>
                  <a:cubicBezTo>
                    <a:pt x="19050" y="16296"/>
                    <a:pt x="19311" y="15960"/>
                    <a:pt x="19684" y="15736"/>
                  </a:cubicBezTo>
                  <a:cubicBezTo>
                    <a:pt x="20019" y="15513"/>
                    <a:pt x="20206" y="15550"/>
                    <a:pt x="20280" y="15177"/>
                  </a:cubicBezTo>
                  <a:cubicBezTo>
                    <a:pt x="20392" y="14804"/>
                    <a:pt x="20541" y="14469"/>
                    <a:pt x="20765" y="14171"/>
                  </a:cubicBezTo>
                  <a:cubicBezTo>
                    <a:pt x="20914" y="13872"/>
                    <a:pt x="21287" y="13350"/>
                    <a:pt x="21175" y="13015"/>
                  </a:cubicBezTo>
                  <a:cubicBezTo>
                    <a:pt x="21138" y="12866"/>
                    <a:pt x="20951" y="12829"/>
                    <a:pt x="20840" y="12717"/>
                  </a:cubicBezTo>
                  <a:cubicBezTo>
                    <a:pt x="20653" y="12568"/>
                    <a:pt x="20467" y="12381"/>
                    <a:pt x="20318" y="12195"/>
                  </a:cubicBezTo>
                  <a:cubicBezTo>
                    <a:pt x="20169" y="11971"/>
                    <a:pt x="19982" y="11785"/>
                    <a:pt x="19759" y="11673"/>
                  </a:cubicBezTo>
                  <a:cubicBezTo>
                    <a:pt x="19535" y="11524"/>
                    <a:pt x="19348" y="11375"/>
                    <a:pt x="19162" y="11188"/>
                  </a:cubicBezTo>
                  <a:cubicBezTo>
                    <a:pt x="19087" y="11039"/>
                    <a:pt x="18976" y="10927"/>
                    <a:pt x="18901" y="10815"/>
                  </a:cubicBezTo>
                  <a:cubicBezTo>
                    <a:pt x="18752" y="10741"/>
                    <a:pt x="18640" y="10666"/>
                    <a:pt x="18528" y="10592"/>
                  </a:cubicBezTo>
                  <a:cubicBezTo>
                    <a:pt x="18193" y="10405"/>
                    <a:pt x="17857" y="10256"/>
                    <a:pt x="17484" y="10107"/>
                  </a:cubicBezTo>
                  <a:cubicBezTo>
                    <a:pt x="17223" y="9995"/>
                    <a:pt x="16776" y="9958"/>
                    <a:pt x="16590" y="9809"/>
                  </a:cubicBezTo>
                  <a:cubicBezTo>
                    <a:pt x="16403" y="9660"/>
                    <a:pt x="16254" y="9473"/>
                    <a:pt x="16105" y="9362"/>
                  </a:cubicBezTo>
                  <a:cubicBezTo>
                    <a:pt x="15993" y="9287"/>
                    <a:pt x="15881" y="9138"/>
                    <a:pt x="15770" y="9063"/>
                  </a:cubicBezTo>
                  <a:cubicBezTo>
                    <a:pt x="15658" y="9063"/>
                    <a:pt x="15509" y="9026"/>
                    <a:pt x="15397" y="9026"/>
                  </a:cubicBezTo>
                  <a:cubicBezTo>
                    <a:pt x="15136" y="8951"/>
                    <a:pt x="14875" y="8877"/>
                    <a:pt x="14651" y="8765"/>
                  </a:cubicBezTo>
                  <a:cubicBezTo>
                    <a:pt x="14204" y="8653"/>
                    <a:pt x="13943" y="8169"/>
                    <a:pt x="14129" y="7721"/>
                  </a:cubicBezTo>
                  <a:cubicBezTo>
                    <a:pt x="14167" y="7535"/>
                    <a:pt x="14316" y="7423"/>
                    <a:pt x="14278" y="7162"/>
                  </a:cubicBezTo>
                  <a:cubicBezTo>
                    <a:pt x="14241" y="6901"/>
                    <a:pt x="13868" y="6864"/>
                    <a:pt x="13794" y="6677"/>
                  </a:cubicBezTo>
                  <a:cubicBezTo>
                    <a:pt x="13682" y="6491"/>
                    <a:pt x="13682" y="6267"/>
                    <a:pt x="13570" y="6081"/>
                  </a:cubicBezTo>
                  <a:cubicBezTo>
                    <a:pt x="13421" y="5857"/>
                    <a:pt x="13309" y="5634"/>
                    <a:pt x="13235" y="5373"/>
                  </a:cubicBezTo>
                  <a:cubicBezTo>
                    <a:pt x="13160" y="5149"/>
                    <a:pt x="13048" y="4963"/>
                    <a:pt x="12899" y="4776"/>
                  </a:cubicBezTo>
                  <a:cubicBezTo>
                    <a:pt x="12713" y="4478"/>
                    <a:pt x="12526" y="4515"/>
                    <a:pt x="12228" y="4478"/>
                  </a:cubicBezTo>
                  <a:cubicBezTo>
                    <a:pt x="12042" y="4478"/>
                    <a:pt x="11818" y="4478"/>
                    <a:pt x="11594" y="4441"/>
                  </a:cubicBezTo>
                  <a:cubicBezTo>
                    <a:pt x="11408" y="4403"/>
                    <a:pt x="11259" y="4291"/>
                    <a:pt x="11035" y="4291"/>
                  </a:cubicBezTo>
                  <a:cubicBezTo>
                    <a:pt x="10849" y="4254"/>
                    <a:pt x="10700" y="4142"/>
                    <a:pt x="10550" y="4031"/>
                  </a:cubicBezTo>
                  <a:cubicBezTo>
                    <a:pt x="10327" y="3844"/>
                    <a:pt x="10252" y="3620"/>
                    <a:pt x="10028" y="3434"/>
                  </a:cubicBezTo>
                  <a:cubicBezTo>
                    <a:pt x="9842" y="3322"/>
                    <a:pt x="9693" y="3210"/>
                    <a:pt x="9544" y="3061"/>
                  </a:cubicBezTo>
                  <a:cubicBezTo>
                    <a:pt x="9432" y="2949"/>
                    <a:pt x="9320" y="2838"/>
                    <a:pt x="9171" y="2726"/>
                  </a:cubicBezTo>
                  <a:cubicBezTo>
                    <a:pt x="8985" y="2614"/>
                    <a:pt x="8724" y="2502"/>
                    <a:pt x="8537" y="2353"/>
                  </a:cubicBezTo>
                  <a:cubicBezTo>
                    <a:pt x="8202" y="2092"/>
                    <a:pt x="7978" y="1682"/>
                    <a:pt x="7605" y="1421"/>
                  </a:cubicBezTo>
                  <a:cubicBezTo>
                    <a:pt x="7470" y="1331"/>
                    <a:pt x="7324" y="1298"/>
                    <a:pt x="7175" y="1298"/>
                  </a:cubicBezTo>
                  <a:cubicBezTo>
                    <a:pt x="6830" y="1298"/>
                    <a:pt x="6463" y="1469"/>
                    <a:pt x="6151" y="1495"/>
                  </a:cubicBezTo>
                  <a:cubicBezTo>
                    <a:pt x="5704" y="1495"/>
                    <a:pt x="5257" y="1272"/>
                    <a:pt x="4996" y="936"/>
                  </a:cubicBezTo>
                  <a:cubicBezTo>
                    <a:pt x="4847" y="787"/>
                    <a:pt x="4697" y="601"/>
                    <a:pt x="4511" y="526"/>
                  </a:cubicBezTo>
                  <a:cubicBezTo>
                    <a:pt x="4362" y="489"/>
                    <a:pt x="4213" y="452"/>
                    <a:pt x="4064" y="452"/>
                  </a:cubicBezTo>
                  <a:cubicBezTo>
                    <a:pt x="4024" y="462"/>
                    <a:pt x="3984" y="466"/>
                    <a:pt x="3945" y="466"/>
                  </a:cubicBezTo>
                  <a:cubicBezTo>
                    <a:pt x="3837" y="466"/>
                    <a:pt x="3735" y="432"/>
                    <a:pt x="3654" y="377"/>
                  </a:cubicBezTo>
                  <a:cubicBezTo>
                    <a:pt x="3542" y="265"/>
                    <a:pt x="3505" y="116"/>
                    <a:pt x="3355" y="42"/>
                  </a:cubicBezTo>
                  <a:cubicBezTo>
                    <a:pt x="3291" y="13"/>
                    <a:pt x="3227" y="1"/>
                    <a:pt x="3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1832628" y="1767026"/>
              <a:ext cx="154985" cy="54754"/>
            </a:xfrm>
            <a:custGeom>
              <a:avLst/>
              <a:gdLst/>
              <a:ahLst/>
              <a:cxnLst/>
              <a:rect l="l" t="t" r="r" b="b"/>
              <a:pathLst>
                <a:path w="5146" h="1818" extrusionOk="0">
                  <a:moveTo>
                    <a:pt x="208" y="0"/>
                  </a:moveTo>
                  <a:cubicBezTo>
                    <a:pt x="186" y="0"/>
                    <a:pt x="161" y="42"/>
                    <a:pt x="125" y="156"/>
                  </a:cubicBezTo>
                  <a:lnTo>
                    <a:pt x="125" y="156"/>
                  </a:lnTo>
                  <a:cubicBezTo>
                    <a:pt x="170" y="132"/>
                    <a:pt x="222" y="118"/>
                    <a:pt x="280" y="113"/>
                  </a:cubicBezTo>
                  <a:lnTo>
                    <a:pt x="280" y="113"/>
                  </a:lnTo>
                  <a:cubicBezTo>
                    <a:pt x="252" y="53"/>
                    <a:pt x="232" y="0"/>
                    <a:pt x="208" y="0"/>
                  </a:cubicBezTo>
                  <a:close/>
                  <a:moveTo>
                    <a:pt x="125" y="156"/>
                  </a:moveTo>
                  <a:cubicBezTo>
                    <a:pt x="71" y="184"/>
                    <a:pt x="29" y="227"/>
                    <a:pt x="1" y="289"/>
                  </a:cubicBezTo>
                  <a:lnTo>
                    <a:pt x="76" y="326"/>
                  </a:lnTo>
                  <a:cubicBezTo>
                    <a:pt x="94" y="257"/>
                    <a:pt x="110" y="201"/>
                    <a:pt x="125" y="156"/>
                  </a:cubicBezTo>
                  <a:close/>
                  <a:moveTo>
                    <a:pt x="348" y="109"/>
                  </a:moveTo>
                  <a:cubicBezTo>
                    <a:pt x="324" y="109"/>
                    <a:pt x="302" y="110"/>
                    <a:pt x="280" y="113"/>
                  </a:cubicBezTo>
                  <a:lnTo>
                    <a:pt x="280" y="113"/>
                  </a:lnTo>
                  <a:cubicBezTo>
                    <a:pt x="295" y="147"/>
                    <a:pt x="314" y="184"/>
                    <a:pt x="336" y="214"/>
                  </a:cubicBezTo>
                  <a:cubicBezTo>
                    <a:pt x="448" y="401"/>
                    <a:pt x="635" y="401"/>
                    <a:pt x="784" y="513"/>
                  </a:cubicBezTo>
                  <a:cubicBezTo>
                    <a:pt x="1008" y="624"/>
                    <a:pt x="1119" y="848"/>
                    <a:pt x="1082" y="1072"/>
                  </a:cubicBezTo>
                  <a:cubicBezTo>
                    <a:pt x="1045" y="1221"/>
                    <a:pt x="1008" y="1407"/>
                    <a:pt x="1008" y="1556"/>
                  </a:cubicBezTo>
                  <a:cubicBezTo>
                    <a:pt x="1035" y="1724"/>
                    <a:pt x="1168" y="1745"/>
                    <a:pt x="1312" y="1745"/>
                  </a:cubicBezTo>
                  <a:cubicBezTo>
                    <a:pt x="1359" y="1745"/>
                    <a:pt x="1408" y="1743"/>
                    <a:pt x="1455" y="1743"/>
                  </a:cubicBezTo>
                  <a:cubicBezTo>
                    <a:pt x="1604" y="1780"/>
                    <a:pt x="1790" y="1817"/>
                    <a:pt x="1940" y="1817"/>
                  </a:cubicBezTo>
                  <a:cubicBezTo>
                    <a:pt x="2200" y="1817"/>
                    <a:pt x="2424" y="1817"/>
                    <a:pt x="2648" y="1780"/>
                  </a:cubicBezTo>
                  <a:cubicBezTo>
                    <a:pt x="3021" y="1780"/>
                    <a:pt x="3393" y="1706"/>
                    <a:pt x="3766" y="1556"/>
                  </a:cubicBezTo>
                  <a:cubicBezTo>
                    <a:pt x="4027" y="1407"/>
                    <a:pt x="5146" y="774"/>
                    <a:pt x="4400" y="475"/>
                  </a:cubicBezTo>
                  <a:cubicBezTo>
                    <a:pt x="4268" y="449"/>
                    <a:pt x="4118" y="423"/>
                    <a:pt x="3975" y="423"/>
                  </a:cubicBezTo>
                  <a:cubicBezTo>
                    <a:pt x="3916" y="423"/>
                    <a:pt x="3858" y="427"/>
                    <a:pt x="3804" y="438"/>
                  </a:cubicBezTo>
                  <a:lnTo>
                    <a:pt x="2909" y="438"/>
                  </a:lnTo>
                  <a:cubicBezTo>
                    <a:pt x="2797" y="438"/>
                    <a:pt x="2648" y="401"/>
                    <a:pt x="2536" y="401"/>
                  </a:cubicBezTo>
                  <a:cubicBezTo>
                    <a:pt x="2350" y="401"/>
                    <a:pt x="2200" y="438"/>
                    <a:pt x="2014" y="513"/>
                  </a:cubicBezTo>
                  <a:cubicBezTo>
                    <a:pt x="1679" y="513"/>
                    <a:pt x="1343" y="401"/>
                    <a:pt x="1008" y="252"/>
                  </a:cubicBezTo>
                  <a:cubicBezTo>
                    <a:pt x="852" y="207"/>
                    <a:pt x="576" y="109"/>
                    <a:pt x="348" y="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125671" y="3590128"/>
              <a:ext cx="9035" cy="7891"/>
            </a:xfrm>
            <a:custGeom>
              <a:avLst/>
              <a:gdLst/>
              <a:ahLst/>
              <a:cxnLst/>
              <a:rect l="l" t="t" r="r" b="b"/>
              <a:pathLst>
                <a:path w="300" h="262" extrusionOk="0">
                  <a:moveTo>
                    <a:pt x="262" y="0"/>
                  </a:moveTo>
                  <a:cubicBezTo>
                    <a:pt x="113" y="37"/>
                    <a:pt x="1" y="75"/>
                    <a:pt x="1" y="112"/>
                  </a:cubicBezTo>
                  <a:cubicBezTo>
                    <a:pt x="76" y="187"/>
                    <a:pt x="187" y="261"/>
                    <a:pt x="299" y="261"/>
                  </a:cubicBezTo>
                  <a:cubicBezTo>
                    <a:pt x="299" y="149"/>
                    <a:pt x="299" y="75"/>
                    <a:pt x="262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1694539" y="1771784"/>
              <a:ext cx="2202914" cy="1817230"/>
            </a:xfrm>
            <a:custGeom>
              <a:avLst/>
              <a:gdLst/>
              <a:ahLst/>
              <a:cxnLst/>
              <a:rect l="l" t="t" r="r" b="b"/>
              <a:pathLst>
                <a:path w="73144" h="60338" extrusionOk="0">
                  <a:moveTo>
                    <a:pt x="35174" y="14456"/>
                  </a:moveTo>
                  <a:cubicBezTo>
                    <a:pt x="35258" y="14456"/>
                    <a:pt x="35342" y="14465"/>
                    <a:pt x="35416" y="14484"/>
                  </a:cubicBezTo>
                  <a:cubicBezTo>
                    <a:pt x="35677" y="14558"/>
                    <a:pt x="35640" y="14633"/>
                    <a:pt x="35752" y="14782"/>
                  </a:cubicBezTo>
                  <a:cubicBezTo>
                    <a:pt x="35864" y="14968"/>
                    <a:pt x="36237" y="15192"/>
                    <a:pt x="35976" y="15416"/>
                  </a:cubicBezTo>
                  <a:cubicBezTo>
                    <a:pt x="35864" y="15490"/>
                    <a:pt x="35752" y="15565"/>
                    <a:pt x="35603" y="15602"/>
                  </a:cubicBezTo>
                  <a:cubicBezTo>
                    <a:pt x="35454" y="15677"/>
                    <a:pt x="35491" y="15602"/>
                    <a:pt x="35416" y="15789"/>
                  </a:cubicBezTo>
                  <a:cubicBezTo>
                    <a:pt x="35379" y="15938"/>
                    <a:pt x="35379" y="16124"/>
                    <a:pt x="35416" y="16273"/>
                  </a:cubicBezTo>
                  <a:cubicBezTo>
                    <a:pt x="35491" y="16385"/>
                    <a:pt x="35677" y="16385"/>
                    <a:pt x="35752" y="16497"/>
                  </a:cubicBezTo>
                  <a:cubicBezTo>
                    <a:pt x="35864" y="16758"/>
                    <a:pt x="35938" y="16981"/>
                    <a:pt x="35976" y="17242"/>
                  </a:cubicBezTo>
                  <a:cubicBezTo>
                    <a:pt x="36087" y="17541"/>
                    <a:pt x="36087" y="17652"/>
                    <a:pt x="36423" y="17764"/>
                  </a:cubicBezTo>
                  <a:cubicBezTo>
                    <a:pt x="36572" y="17802"/>
                    <a:pt x="36721" y="17764"/>
                    <a:pt x="36796" y="17913"/>
                  </a:cubicBezTo>
                  <a:cubicBezTo>
                    <a:pt x="36796" y="18100"/>
                    <a:pt x="36796" y="18249"/>
                    <a:pt x="36758" y="18398"/>
                  </a:cubicBezTo>
                  <a:cubicBezTo>
                    <a:pt x="36647" y="18547"/>
                    <a:pt x="36460" y="18547"/>
                    <a:pt x="36348" y="18734"/>
                  </a:cubicBezTo>
                  <a:cubicBezTo>
                    <a:pt x="36311" y="18845"/>
                    <a:pt x="36274" y="18957"/>
                    <a:pt x="36311" y="19106"/>
                  </a:cubicBezTo>
                  <a:cubicBezTo>
                    <a:pt x="36311" y="19330"/>
                    <a:pt x="36609" y="19554"/>
                    <a:pt x="36684" y="19815"/>
                  </a:cubicBezTo>
                  <a:cubicBezTo>
                    <a:pt x="36833" y="20150"/>
                    <a:pt x="37206" y="20523"/>
                    <a:pt x="36796" y="20896"/>
                  </a:cubicBezTo>
                  <a:cubicBezTo>
                    <a:pt x="36609" y="21026"/>
                    <a:pt x="36386" y="21092"/>
                    <a:pt x="36157" y="21092"/>
                  </a:cubicBezTo>
                  <a:cubicBezTo>
                    <a:pt x="35929" y="21092"/>
                    <a:pt x="35696" y="21026"/>
                    <a:pt x="35491" y="20896"/>
                  </a:cubicBezTo>
                  <a:cubicBezTo>
                    <a:pt x="35342" y="20784"/>
                    <a:pt x="35006" y="20523"/>
                    <a:pt x="34932" y="20374"/>
                  </a:cubicBezTo>
                  <a:cubicBezTo>
                    <a:pt x="34894" y="20299"/>
                    <a:pt x="34932" y="20188"/>
                    <a:pt x="34932" y="20150"/>
                  </a:cubicBezTo>
                  <a:cubicBezTo>
                    <a:pt x="34894" y="20076"/>
                    <a:pt x="34820" y="19964"/>
                    <a:pt x="34783" y="19889"/>
                  </a:cubicBezTo>
                  <a:cubicBezTo>
                    <a:pt x="34708" y="19703"/>
                    <a:pt x="34559" y="19554"/>
                    <a:pt x="34373" y="19479"/>
                  </a:cubicBezTo>
                  <a:cubicBezTo>
                    <a:pt x="34000" y="19293"/>
                    <a:pt x="33664" y="19256"/>
                    <a:pt x="34074" y="18845"/>
                  </a:cubicBezTo>
                  <a:cubicBezTo>
                    <a:pt x="34223" y="18734"/>
                    <a:pt x="34373" y="18547"/>
                    <a:pt x="34484" y="18398"/>
                  </a:cubicBezTo>
                  <a:cubicBezTo>
                    <a:pt x="34522" y="18361"/>
                    <a:pt x="34522" y="18324"/>
                    <a:pt x="34559" y="18286"/>
                  </a:cubicBezTo>
                  <a:cubicBezTo>
                    <a:pt x="34373" y="18174"/>
                    <a:pt x="34484" y="17988"/>
                    <a:pt x="34484" y="17764"/>
                  </a:cubicBezTo>
                  <a:cubicBezTo>
                    <a:pt x="34484" y="17690"/>
                    <a:pt x="34373" y="17578"/>
                    <a:pt x="34335" y="17503"/>
                  </a:cubicBezTo>
                  <a:cubicBezTo>
                    <a:pt x="34335" y="17317"/>
                    <a:pt x="34410" y="17205"/>
                    <a:pt x="34373" y="17019"/>
                  </a:cubicBezTo>
                  <a:cubicBezTo>
                    <a:pt x="34335" y="16832"/>
                    <a:pt x="34261" y="16646"/>
                    <a:pt x="34149" y="16497"/>
                  </a:cubicBezTo>
                  <a:cubicBezTo>
                    <a:pt x="34037" y="16161"/>
                    <a:pt x="33813" y="15863"/>
                    <a:pt x="33515" y="15639"/>
                  </a:cubicBezTo>
                  <a:cubicBezTo>
                    <a:pt x="33329" y="15528"/>
                    <a:pt x="33254" y="15528"/>
                    <a:pt x="33329" y="15304"/>
                  </a:cubicBezTo>
                  <a:cubicBezTo>
                    <a:pt x="33403" y="15117"/>
                    <a:pt x="33515" y="15006"/>
                    <a:pt x="33701" y="14894"/>
                  </a:cubicBezTo>
                  <a:cubicBezTo>
                    <a:pt x="33851" y="14707"/>
                    <a:pt x="34074" y="14596"/>
                    <a:pt x="34298" y="14484"/>
                  </a:cubicBezTo>
                  <a:lnTo>
                    <a:pt x="34932" y="14484"/>
                  </a:lnTo>
                  <a:cubicBezTo>
                    <a:pt x="35006" y="14465"/>
                    <a:pt x="35090" y="14456"/>
                    <a:pt x="35174" y="14456"/>
                  </a:cubicBezTo>
                  <a:close/>
                  <a:moveTo>
                    <a:pt x="26022" y="23766"/>
                  </a:moveTo>
                  <a:cubicBezTo>
                    <a:pt x="26022" y="24102"/>
                    <a:pt x="26506" y="24139"/>
                    <a:pt x="26730" y="24288"/>
                  </a:cubicBezTo>
                  <a:cubicBezTo>
                    <a:pt x="26954" y="24512"/>
                    <a:pt x="27140" y="24773"/>
                    <a:pt x="27327" y="25034"/>
                  </a:cubicBezTo>
                  <a:cubicBezTo>
                    <a:pt x="27662" y="25630"/>
                    <a:pt x="27960" y="26301"/>
                    <a:pt x="28184" y="26935"/>
                  </a:cubicBezTo>
                  <a:cubicBezTo>
                    <a:pt x="28333" y="27271"/>
                    <a:pt x="28445" y="27606"/>
                    <a:pt x="28520" y="27942"/>
                  </a:cubicBezTo>
                  <a:cubicBezTo>
                    <a:pt x="28631" y="28240"/>
                    <a:pt x="28781" y="28538"/>
                    <a:pt x="28967" y="28799"/>
                  </a:cubicBezTo>
                  <a:cubicBezTo>
                    <a:pt x="29265" y="29284"/>
                    <a:pt x="29489" y="29843"/>
                    <a:pt x="29601" y="30402"/>
                  </a:cubicBezTo>
                  <a:cubicBezTo>
                    <a:pt x="29750" y="30850"/>
                    <a:pt x="29824" y="31371"/>
                    <a:pt x="29936" y="31856"/>
                  </a:cubicBezTo>
                  <a:cubicBezTo>
                    <a:pt x="30011" y="32303"/>
                    <a:pt x="30048" y="32751"/>
                    <a:pt x="30011" y="33198"/>
                  </a:cubicBezTo>
                  <a:cubicBezTo>
                    <a:pt x="30011" y="33347"/>
                    <a:pt x="30048" y="33534"/>
                    <a:pt x="30048" y="33720"/>
                  </a:cubicBezTo>
                  <a:cubicBezTo>
                    <a:pt x="29899" y="33496"/>
                    <a:pt x="29750" y="33235"/>
                    <a:pt x="29563" y="33012"/>
                  </a:cubicBezTo>
                  <a:cubicBezTo>
                    <a:pt x="29340" y="32564"/>
                    <a:pt x="29042" y="32154"/>
                    <a:pt x="28743" y="31744"/>
                  </a:cubicBezTo>
                  <a:cubicBezTo>
                    <a:pt x="28520" y="31483"/>
                    <a:pt x="28408" y="31148"/>
                    <a:pt x="28445" y="30812"/>
                  </a:cubicBezTo>
                  <a:cubicBezTo>
                    <a:pt x="28445" y="30216"/>
                    <a:pt x="28370" y="29657"/>
                    <a:pt x="28221" y="29097"/>
                  </a:cubicBezTo>
                  <a:cubicBezTo>
                    <a:pt x="28110" y="28911"/>
                    <a:pt x="28035" y="28725"/>
                    <a:pt x="27923" y="28575"/>
                  </a:cubicBezTo>
                  <a:cubicBezTo>
                    <a:pt x="27774" y="28352"/>
                    <a:pt x="27699" y="28091"/>
                    <a:pt x="27588" y="27904"/>
                  </a:cubicBezTo>
                  <a:cubicBezTo>
                    <a:pt x="27401" y="27569"/>
                    <a:pt x="27215" y="27271"/>
                    <a:pt x="27028" y="26972"/>
                  </a:cubicBezTo>
                  <a:cubicBezTo>
                    <a:pt x="26805" y="26674"/>
                    <a:pt x="26544" y="26562"/>
                    <a:pt x="26469" y="26152"/>
                  </a:cubicBezTo>
                  <a:cubicBezTo>
                    <a:pt x="26432" y="25929"/>
                    <a:pt x="26469" y="25668"/>
                    <a:pt x="26432" y="25444"/>
                  </a:cubicBezTo>
                  <a:cubicBezTo>
                    <a:pt x="26357" y="25220"/>
                    <a:pt x="26283" y="25034"/>
                    <a:pt x="26171" y="24848"/>
                  </a:cubicBezTo>
                  <a:cubicBezTo>
                    <a:pt x="26059" y="24512"/>
                    <a:pt x="25985" y="24139"/>
                    <a:pt x="26022" y="23766"/>
                  </a:cubicBezTo>
                  <a:close/>
                  <a:moveTo>
                    <a:pt x="23046" y="1"/>
                  </a:moveTo>
                  <a:cubicBezTo>
                    <a:pt x="22835" y="1"/>
                    <a:pt x="22621" y="18"/>
                    <a:pt x="22406" y="56"/>
                  </a:cubicBezTo>
                  <a:cubicBezTo>
                    <a:pt x="21735" y="131"/>
                    <a:pt x="21064" y="243"/>
                    <a:pt x="20430" y="466"/>
                  </a:cubicBezTo>
                  <a:cubicBezTo>
                    <a:pt x="20132" y="616"/>
                    <a:pt x="19833" y="839"/>
                    <a:pt x="19535" y="1100"/>
                  </a:cubicBezTo>
                  <a:cubicBezTo>
                    <a:pt x="19311" y="1249"/>
                    <a:pt x="19088" y="1436"/>
                    <a:pt x="18901" y="1659"/>
                  </a:cubicBezTo>
                  <a:cubicBezTo>
                    <a:pt x="18752" y="1920"/>
                    <a:pt x="18566" y="2144"/>
                    <a:pt x="18342" y="2368"/>
                  </a:cubicBezTo>
                  <a:cubicBezTo>
                    <a:pt x="18081" y="2517"/>
                    <a:pt x="17783" y="2629"/>
                    <a:pt x="17485" y="2666"/>
                  </a:cubicBezTo>
                  <a:cubicBezTo>
                    <a:pt x="16776" y="2815"/>
                    <a:pt x="16105" y="3113"/>
                    <a:pt x="15584" y="3598"/>
                  </a:cubicBezTo>
                  <a:cubicBezTo>
                    <a:pt x="14987" y="4194"/>
                    <a:pt x="14763" y="5425"/>
                    <a:pt x="15733" y="5723"/>
                  </a:cubicBezTo>
                  <a:cubicBezTo>
                    <a:pt x="15863" y="5760"/>
                    <a:pt x="15994" y="5779"/>
                    <a:pt x="16124" y="5779"/>
                  </a:cubicBezTo>
                  <a:cubicBezTo>
                    <a:pt x="16255" y="5779"/>
                    <a:pt x="16385" y="5760"/>
                    <a:pt x="16516" y="5723"/>
                  </a:cubicBezTo>
                  <a:cubicBezTo>
                    <a:pt x="16636" y="5693"/>
                    <a:pt x="16900" y="5591"/>
                    <a:pt x="17096" y="5591"/>
                  </a:cubicBezTo>
                  <a:cubicBezTo>
                    <a:pt x="17144" y="5591"/>
                    <a:pt x="17187" y="5597"/>
                    <a:pt x="17224" y="5611"/>
                  </a:cubicBezTo>
                  <a:cubicBezTo>
                    <a:pt x="17373" y="5648"/>
                    <a:pt x="17373" y="5835"/>
                    <a:pt x="17485" y="5984"/>
                  </a:cubicBezTo>
                  <a:cubicBezTo>
                    <a:pt x="17559" y="6133"/>
                    <a:pt x="17708" y="6245"/>
                    <a:pt x="17858" y="6319"/>
                  </a:cubicBezTo>
                  <a:cubicBezTo>
                    <a:pt x="18156" y="6580"/>
                    <a:pt x="18230" y="6953"/>
                    <a:pt x="18491" y="7214"/>
                  </a:cubicBezTo>
                  <a:cubicBezTo>
                    <a:pt x="18624" y="7347"/>
                    <a:pt x="18749" y="7384"/>
                    <a:pt x="18877" y="7384"/>
                  </a:cubicBezTo>
                  <a:cubicBezTo>
                    <a:pt x="19036" y="7384"/>
                    <a:pt x="19200" y="7326"/>
                    <a:pt x="19386" y="7326"/>
                  </a:cubicBezTo>
                  <a:cubicBezTo>
                    <a:pt x="19498" y="7102"/>
                    <a:pt x="19349" y="6730"/>
                    <a:pt x="19535" y="6543"/>
                  </a:cubicBezTo>
                  <a:cubicBezTo>
                    <a:pt x="19759" y="6431"/>
                    <a:pt x="19983" y="6357"/>
                    <a:pt x="20206" y="6319"/>
                  </a:cubicBezTo>
                  <a:cubicBezTo>
                    <a:pt x="20616" y="6133"/>
                    <a:pt x="21138" y="5947"/>
                    <a:pt x="20989" y="5350"/>
                  </a:cubicBezTo>
                  <a:cubicBezTo>
                    <a:pt x="20877" y="5126"/>
                    <a:pt x="20728" y="4940"/>
                    <a:pt x="20542" y="4754"/>
                  </a:cubicBezTo>
                  <a:cubicBezTo>
                    <a:pt x="20355" y="4605"/>
                    <a:pt x="20094" y="4530"/>
                    <a:pt x="20057" y="4232"/>
                  </a:cubicBezTo>
                  <a:cubicBezTo>
                    <a:pt x="20020" y="3747"/>
                    <a:pt x="20504" y="3561"/>
                    <a:pt x="20803" y="3412"/>
                  </a:cubicBezTo>
                  <a:cubicBezTo>
                    <a:pt x="20840" y="3393"/>
                    <a:pt x="20887" y="3393"/>
                    <a:pt x="20928" y="3393"/>
                  </a:cubicBezTo>
                  <a:cubicBezTo>
                    <a:pt x="20970" y="3393"/>
                    <a:pt x="21008" y="3393"/>
                    <a:pt x="21026" y="3374"/>
                  </a:cubicBezTo>
                  <a:cubicBezTo>
                    <a:pt x="21064" y="3337"/>
                    <a:pt x="21175" y="3151"/>
                    <a:pt x="21250" y="3039"/>
                  </a:cubicBezTo>
                  <a:cubicBezTo>
                    <a:pt x="21399" y="2852"/>
                    <a:pt x="21548" y="2666"/>
                    <a:pt x="21735" y="2480"/>
                  </a:cubicBezTo>
                  <a:cubicBezTo>
                    <a:pt x="21956" y="2341"/>
                    <a:pt x="22198" y="2265"/>
                    <a:pt x="22445" y="2265"/>
                  </a:cubicBezTo>
                  <a:cubicBezTo>
                    <a:pt x="22531" y="2265"/>
                    <a:pt x="22617" y="2274"/>
                    <a:pt x="22704" y="2293"/>
                  </a:cubicBezTo>
                  <a:cubicBezTo>
                    <a:pt x="22965" y="2293"/>
                    <a:pt x="23189" y="2330"/>
                    <a:pt x="23412" y="2405"/>
                  </a:cubicBezTo>
                  <a:cubicBezTo>
                    <a:pt x="23934" y="2703"/>
                    <a:pt x="23338" y="3300"/>
                    <a:pt x="22965" y="3412"/>
                  </a:cubicBezTo>
                  <a:cubicBezTo>
                    <a:pt x="22741" y="3486"/>
                    <a:pt x="22331" y="3412"/>
                    <a:pt x="22145" y="3561"/>
                  </a:cubicBezTo>
                  <a:cubicBezTo>
                    <a:pt x="22033" y="3710"/>
                    <a:pt x="21958" y="3859"/>
                    <a:pt x="21958" y="4045"/>
                  </a:cubicBezTo>
                  <a:cubicBezTo>
                    <a:pt x="21809" y="4493"/>
                    <a:pt x="21809" y="4940"/>
                    <a:pt x="21884" y="5350"/>
                  </a:cubicBezTo>
                  <a:cubicBezTo>
                    <a:pt x="22016" y="5668"/>
                    <a:pt x="22581" y="5760"/>
                    <a:pt x="23031" y="5760"/>
                  </a:cubicBezTo>
                  <a:cubicBezTo>
                    <a:pt x="23214" y="5760"/>
                    <a:pt x="23379" y="5745"/>
                    <a:pt x="23487" y="5723"/>
                  </a:cubicBezTo>
                  <a:cubicBezTo>
                    <a:pt x="23760" y="5668"/>
                    <a:pt x="24033" y="5634"/>
                    <a:pt x="24306" y="5634"/>
                  </a:cubicBezTo>
                  <a:cubicBezTo>
                    <a:pt x="24405" y="5634"/>
                    <a:pt x="24505" y="5638"/>
                    <a:pt x="24605" y="5648"/>
                  </a:cubicBezTo>
                  <a:cubicBezTo>
                    <a:pt x="24829" y="5686"/>
                    <a:pt x="25164" y="5611"/>
                    <a:pt x="25239" y="5835"/>
                  </a:cubicBezTo>
                  <a:cubicBezTo>
                    <a:pt x="25309" y="6079"/>
                    <a:pt x="25150" y="6323"/>
                    <a:pt x="24885" y="6323"/>
                  </a:cubicBezTo>
                  <a:cubicBezTo>
                    <a:pt x="24867" y="6323"/>
                    <a:pt x="24848" y="6322"/>
                    <a:pt x="24829" y="6319"/>
                  </a:cubicBezTo>
                  <a:cubicBezTo>
                    <a:pt x="24531" y="6319"/>
                    <a:pt x="24382" y="6058"/>
                    <a:pt x="24083" y="6021"/>
                  </a:cubicBezTo>
                  <a:cubicBezTo>
                    <a:pt x="23822" y="6021"/>
                    <a:pt x="23599" y="6096"/>
                    <a:pt x="23375" y="6245"/>
                  </a:cubicBezTo>
                  <a:cubicBezTo>
                    <a:pt x="23158" y="6310"/>
                    <a:pt x="22929" y="6350"/>
                    <a:pt x="22702" y="6350"/>
                  </a:cubicBezTo>
                  <a:cubicBezTo>
                    <a:pt x="22538" y="6350"/>
                    <a:pt x="22375" y="6329"/>
                    <a:pt x="22219" y="6282"/>
                  </a:cubicBezTo>
                  <a:cubicBezTo>
                    <a:pt x="22190" y="6280"/>
                    <a:pt x="22162" y="6279"/>
                    <a:pt x="22135" y="6279"/>
                  </a:cubicBezTo>
                  <a:cubicBezTo>
                    <a:pt x="21677" y="6279"/>
                    <a:pt x="21505" y="6572"/>
                    <a:pt x="21399" y="7065"/>
                  </a:cubicBezTo>
                  <a:cubicBezTo>
                    <a:pt x="21399" y="7634"/>
                    <a:pt x="20894" y="8035"/>
                    <a:pt x="20366" y="8035"/>
                  </a:cubicBezTo>
                  <a:cubicBezTo>
                    <a:pt x="20237" y="8035"/>
                    <a:pt x="20107" y="8011"/>
                    <a:pt x="19983" y="7960"/>
                  </a:cubicBezTo>
                  <a:cubicBezTo>
                    <a:pt x="19722" y="7848"/>
                    <a:pt x="19461" y="7848"/>
                    <a:pt x="19237" y="7736"/>
                  </a:cubicBezTo>
                  <a:cubicBezTo>
                    <a:pt x="19013" y="7661"/>
                    <a:pt x="18790" y="7587"/>
                    <a:pt x="18566" y="7550"/>
                  </a:cubicBezTo>
                  <a:cubicBezTo>
                    <a:pt x="18305" y="7550"/>
                    <a:pt x="18081" y="7438"/>
                    <a:pt x="17895" y="7251"/>
                  </a:cubicBezTo>
                  <a:cubicBezTo>
                    <a:pt x="17626" y="6848"/>
                    <a:pt x="17448" y="6415"/>
                    <a:pt x="16952" y="6415"/>
                  </a:cubicBezTo>
                  <a:cubicBezTo>
                    <a:pt x="16898" y="6415"/>
                    <a:pt x="16839" y="6420"/>
                    <a:pt x="16776" y="6431"/>
                  </a:cubicBezTo>
                  <a:cubicBezTo>
                    <a:pt x="16702" y="6618"/>
                    <a:pt x="16702" y="6804"/>
                    <a:pt x="16702" y="6990"/>
                  </a:cubicBezTo>
                  <a:cubicBezTo>
                    <a:pt x="16702" y="7140"/>
                    <a:pt x="16814" y="7289"/>
                    <a:pt x="16739" y="7438"/>
                  </a:cubicBezTo>
                  <a:cubicBezTo>
                    <a:pt x="16670" y="7542"/>
                    <a:pt x="16543" y="7573"/>
                    <a:pt x="16406" y="7573"/>
                  </a:cubicBezTo>
                  <a:cubicBezTo>
                    <a:pt x="16248" y="7573"/>
                    <a:pt x="16076" y="7532"/>
                    <a:pt x="15956" y="7512"/>
                  </a:cubicBezTo>
                  <a:cubicBezTo>
                    <a:pt x="15621" y="7512"/>
                    <a:pt x="15621" y="7512"/>
                    <a:pt x="15360" y="7661"/>
                  </a:cubicBezTo>
                  <a:cubicBezTo>
                    <a:pt x="15099" y="7848"/>
                    <a:pt x="14838" y="8109"/>
                    <a:pt x="14614" y="8370"/>
                  </a:cubicBezTo>
                  <a:cubicBezTo>
                    <a:pt x="14471" y="8545"/>
                    <a:pt x="14307" y="8598"/>
                    <a:pt x="14132" y="8598"/>
                  </a:cubicBezTo>
                  <a:cubicBezTo>
                    <a:pt x="13896" y="8598"/>
                    <a:pt x="13640" y="8503"/>
                    <a:pt x="13384" y="8482"/>
                  </a:cubicBezTo>
                  <a:lnTo>
                    <a:pt x="13198" y="8482"/>
                  </a:lnTo>
                  <a:cubicBezTo>
                    <a:pt x="12974" y="8519"/>
                    <a:pt x="12750" y="8631"/>
                    <a:pt x="12564" y="8817"/>
                  </a:cubicBezTo>
                  <a:lnTo>
                    <a:pt x="12489" y="8892"/>
                  </a:lnTo>
                  <a:cubicBezTo>
                    <a:pt x="12266" y="9190"/>
                    <a:pt x="11967" y="9488"/>
                    <a:pt x="11669" y="9712"/>
                  </a:cubicBezTo>
                  <a:cubicBezTo>
                    <a:pt x="11493" y="9871"/>
                    <a:pt x="11324" y="9913"/>
                    <a:pt x="11145" y="9913"/>
                  </a:cubicBezTo>
                  <a:cubicBezTo>
                    <a:pt x="10945" y="9913"/>
                    <a:pt x="10731" y="9861"/>
                    <a:pt x="10476" y="9861"/>
                  </a:cubicBezTo>
                  <a:cubicBezTo>
                    <a:pt x="10445" y="9858"/>
                    <a:pt x="10414" y="9856"/>
                    <a:pt x="10382" y="9856"/>
                  </a:cubicBezTo>
                  <a:cubicBezTo>
                    <a:pt x="10042" y="9856"/>
                    <a:pt x="9718" y="10041"/>
                    <a:pt x="9581" y="10383"/>
                  </a:cubicBezTo>
                  <a:cubicBezTo>
                    <a:pt x="9470" y="10718"/>
                    <a:pt x="9805" y="11017"/>
                    <a:pt x="10029" y="11240"/>
                  </a:cubicBezTo>
                  <a:cubicBezTo>
                    <a:pt x="10252" y="11464"/>
                    <a:pt x="10327" y="11800"/>
                    <a:pt x="10215" y="12098"/>
                  </a:cubicBezTo>
                  <a:cubicBezTo>
                    <a:pt x="10215" y="12359"/>
                    <a:pt x="10215" y="12918"/>
                    <a:pt x="10029" y="13030"/>
                  </a:cubicBezTo>
                  <a:cubicBezTo>
                    <a:pt x="9973" y="13067"/>
                    <a:pt x="9901" y="13081"/>
                    <a:pt x="9821" y="13081"/>
                  </a:cubicBezTo>
                  <a:cubicBezTo>
                    <a:pt x="9581" y="13081"/>
                    <a:pt x="9274" y="12955"/>
                    <a:pt x="9134" y="12955"/>
                  </a:cubicBezTo>
                  <a:lnTo>
                    <a:pt x="8612" y="12881"/>
                  </a:lnTo>
                  <a:cubicBezTo>
                    <a:pt x="8368" y="12832"/>
                    <a:pt x="7900" y="12687"/>
                    <a:pt x="7512" y="12687"/>
                  </a:cubicBezTo>
                  <a:cubicBezTo>
                    <a:pt x="7308" y="12687"/>
                    <a:pt x="7125" y="12728"/>
                    <a:pt x="7009" y="12843"/>
                  </a:cubicBezTo>
                  <a:cubicBezTo>
                    <a:pt x="6748" y="13067"/>
                    <a:pt x="6823" y="13738"/>
                    <a:pt x="6748" y="14074"/>
                  </a:cubicBezTo>
                  <a:lnTo>
                    <a:pt x="6599" y="15117"/>
                  </a:lnTo>
                  <a:cubicBezTo>
                    <a:pt x="6562" y="15416"/>
                    <a:pt x="6450" y="16012"/>
                    <a:pt x="6711" y="16236"/>
                  </a:cubicBezTo>
                  <a:cubicBezTo>
                    <a:pt x="6742" y="16267"/>
                    <a:pt x="6781" y="16279"/>
                    <a:pt x="6820" y="16279"/>
                  </a:cubicBezTo>
                  <a:cubicBezTo>
                    <a:pt x="6873" y="16279"/>
                    <a:pt x="6929" y="16257"/>
                    <a:pt x="6972" y="16236"/>
                  </a:cubicBezTo>
                  <a:lnTo>
                    <a:pt x="7382" y="16236"/>
                  </a:lnTo>
                  <a:cubicBezTo>
                    <a:pt x="7512" y="16217"/>
                    <a:pt x="7652" y="16208"/>
                    <a:pt x="7797" y="16208"/>
                  </a:cubicBezTo>
                  <a:cubicBezTo>
                    <a:pt x="7941" y="16208"/>
                    <a:pt x="8090" y="16217"/>
                    <a:pt x="8239" y="16236"/>
                  </a:cubicBezTo>
                  <a:cubicBezTo>
                    <a:pt x="8649" y="16273"/>
                    <a:pt x="9097" y="16348"/>
                    <a:pt x="9544" y="16385"/>
                  </a:cubicBezTo>
                  <a:cubicBezTo>
                    <a:pt x="9627" y="16399"/>
                    <a:pt x="9706" y="16405"/>
                    <a:pt x="9784" y="16405"/>
                  </a:cubicBezTo>
                  <a:cubicBezTo>
                    <a:pt x="10336" y="16405"/>
                    <a:pt x="10769" y="16078"/>
                    <a:pt x="11259" y="15751"/>
                  </a:cubicBezTo>
                  <a:cubicBezTo>
                    <a:pt x="11520" y="15528"/>
                    <a:pt x="11781" y="15341"/>
                    <a:pt x="12079" y="15192"/>
                  </a:cubicBezTo>
                  <a:cubicBezTo>
                    <a:pt x="12228" y="15155"/>
                    <a:pt x="12340" y="15080"/>
                    <a:pt x="12489" y="15006"/>
                  </a:cubicBezTo>
                  <a:cubicBezTo>
                    <a:pt x="12638" y="14894"/>
                    <a:pt x="12676" y="14745"/>
                    <a:pt x="12862" y="14670"/>
                  </a:cubicBezTo>
                  <a:cubicBezTo>
                    <a:pt x="13048" y="14558"/>
                    <a:pt x="13160" y="14558"/>
                    <a:pt x="13309" y="14484"/>
                  </a:cubicBezTo>
                  <a:cubicBezTo>
                    <a:pt x="13570" y="14372"/>
                    <a:pt x="13757" y="14036"/>
                    <a:pt x="14055" y="13962"/>
                  </a:cubicBezTo>
                  <a:cubicBezTo>
                    <a:pt x="14279" y="13962"/>
                    <a:pt x="14502" y="13962"/>
                    <a:pt x="14726" y="14036"/>
                  </a:cubicBezTo>
                  <a:cubicBezTo>
                    <a:pt x="15099" y="14036"/>
                    <a:pt x="15434" y="14111"/>
                    <a:pt x="15807" y="14223"/>
                  </a:cubicBezTo>
                  <a:cubicBezTo>
                    <a:pt x="16329" y="14409"/>
                    <a:pt x="16627" y="15229"/>
                    <a:pt x="16926" y="15677"/>
                  </a:cubicBezTo>
                  <a:cubicBezTo>
                    <a:pt x="17187" y="16124"/>
                    <a:pt x="17671" y="16720"/>
                    <a:pt x="18193" y="16832"/>
                  </a:cubicBezTo>
                  <a:cubicBezTo>
                    <a:pt x="18268" y="16849"/>
                    <a:pt x="18337" y="16857"/>
                    <a:pt x="18399" y="16857"/>
                  </a:cubicBezTo>
                  <a:cubicBezTo>
                    <a:pt x="18893" y="16857"/>
                    <a:pt x="18992" y="16364"/>
                    <a:pt x="18827" y="15900"/>
                  </a:cubicBezTo>
                  <a:cubicBezTo>
                    <a:pt x="18603" y="15267"/>
                    <a:pt x="18193" y="14707"/>
                    <a:pt x="17708" y="14223"/>
                  </a:cubicBezTo>
                  <a:cubicBezTo>
                    <a:pt x="17373" y="13925"/>
                    <a:pt x="16926" y="13775"/>
                    <a:pt x="17037" y="13291"/>
                  </a:cubicBezTo>
                  <a:cubicBezTo>
                    <a:pt x="17067" y="13143"/>
                    <a:pt x="17120" y="12996"/>
                    <a:pt x="17251" y="12996"/>
                  </a:cubicBezTo>
                  <a:cubicBezTo>
                    <a:pt x="17286" y="12996"/>
                    <a:pt x="17326" y="13006"/>
                    <a:pt x="17373" y="13030"/>
                  </a:cubicBezTo>
                  <a:cubicBezTo>
                    <a:pt x="17485" y="13067"/>
                    <a:pt x="17597" y="13291"/>
                    <a:pt x="17671" y="13403"/>
                  </a:cubicBezTo>
                  <a:cubicBezTo>
                    <a:pt x="17820" y="13589"/>
                    <a:pt x="17969" y="13738"/>
                    <a:pt x="18156" y="13813"/>
                  </a:cubicBezTo>
                  <a:lnTo>
                    <a:pt x="18603" y="14036"/>
                  </a:lnTo>
                  <a:cubicBezTo>
                    <a:pt x="18827" y="14148"/>
                    <a:pt x="18752" y="14148"/>
                    <a:pt x="18901" y="14297"/>
                  </a:cubicBezTo>
                  <a:cubicBezTo>
                    <a:pt x="19051" y="14484"/>
                    <a:pt x="19200" y="14633"/>
                    <a:pt x="19349" y="14819"/>
                  </a:cubicBezTo>
                  <a:cubicBezTo>
                    <a:pt x="19572" y="15006"/>
                    <a:pt x="19684" y="15229"/>
                    <a:pt x="19722" y="15490"/>
                  </a:cubicBezTo>
                  <a:cubicBezTo>
                    <a:pt x="19796" y="15677"/>
                    <a:pt x="19871" y="15826"/>
                    <a:pt x="19945" y="16012"/>
                  </a:cubicBezTo>
                  <a:cubicBezTo>
                    <a:pt x="20169" y="16497"/>
                    <a:pt x="20281" y="17131"/>
                    <a:pt x="20542" y="17615"/>
                  </a:cubicBezTo>
                  <a:cubicBezTo>
                    <a:pt x="20654" y="17802"/>
                    <a:pt x="20728" y="17988"/>
                    <a:pt x="20803" y="18174"/>
                  </a:cubicBezTo>
                  <a:cubicBezTo>
                    <a:pt x="20840" y="18398"/>
                    <a:pt x="20915" y="18622"/>
                    <a:pt x="21138" y="18696"/>
                  </a:cubicBezTo>
                  <a:cubicBezTo>
                    <a:pt x="21188" y="18706"/>
                    <a:pt x="21238" y="18711"/>
                    <a:pt x="21288" y="18711"/>
                  </a:cubicBezTo>
                  <a:cubicBezTo>
                    <a:pt x="21424" y="18711"/>
                    <a:pt x="21561" y="18676"/>
                    <a:pt x="21697" y="18622"/>
                  </a:cubicBezTo>
                  <a:cubicBezTo>
                    <a:pt x="21772" y="18435"/>
                    <a:pt x="21809" y="18249"/>
                    <a:pt x="21772" y="18063"/>
                  </a:cubicBezTo>
                  <a:cubicBezTo>
                    <a:pt x="21772" y="17727"/>
                    <a:pt x="21474" y="17354"/>
                    <a:pt x="21735" y="17019"/>
                  </a:cubicBezTo>
                  <a:cubicBezTo>
                    <a:pt x="21921" y="16870"/>
                    <a:pt x="22145" y="16720"/>
                    <a:pt x="22406" y="16683"/>
                  </a:cubicBezTo>
                  <a:cubicBezTo>
                    <a:pt x="22629" y="16646"/>
                    <a:pt x="22779" y="16571"/>
                    <a:pt x="23002" y="16497"/>
                  </a:cubicBezTo>
                  <a:cubicBezTo>
                    <a:pt x="23151" y="16422"/>
                    <a:pt x="23300" y="16348"/>
                    <a:pt x="23487" y="16348"/>
                  </a:cubicBezTo>
                  <a:cubicBezTo>
                    <a:pt x="23673" y="16348"/>
                    <a:pt x="23897" y="16348"/>
                    <a:pt x="24121" y="16273"/>
                  </a:cubicBezTo>
                  <a:cubicBezTo>
                    <a:pt x="24456" y="16161"/>
                    <a:pt x="24270" y="16087"/>
                    <a:pt x="24382" y="15826"/>
                  </a:cubicBezTo>
                  <a:cubicBezTo>
                    <a:pt x="24419" y="15714"/>
                    <a:pt x="24493" y="15714"/>
                    <a:pt x="24568" y="15639"/>
                  </a:cubicBezTo>
                  <a:cubicBezTo>
                    <a:pt x="24605" y="15528"/>
                    <a:pt x="24680" y="15416"/>
                    <a:pt x="24717" y="15304"/>
                  </a:cubicBezTo>
                  <a:cubicBezTo>
                    <a:pt x="24941" y="15006"/>
                    <a:pt x="25202" y="14670"/>
                    <a:pt x="25463" y="14372"/>
                  </a:cubicBezTo>
                  <a:cubicBezTo>
                    <a:pt x="25574" y="14223"/>
                    <a:pt x="25574" y="14185"/>
                    <a:pt x="25761" y="14074"/>
                  </a:cubicBezTo>
                  <a:cubicBezTo>
                    <a:pt x="25873" y="13999"/>
                    <a:pt x="25985" y="13962"/>
                    <a:pt x="26096" y="13887"/>
                  </a:cubicBezTo>
                  <a:cubicBezTo>
                    <a:pt x="26233" y="13778"/>
                    <a:pt x="26349" y="13709"/>
                    <a:pt x="26504" y="13709"/>
                  </a:cubicBezTo>
                  <a:cubicBezTo>
                    <a:pt x="26561" y="13709"/>
                    <a:pt x="26623" y="13718"/>
                    <a:pt x="26693" y="13738"/>
                  </a:cubicBezTo>
                  <a:cubicBezTo>
                    <a:pt x="26917" y="13813"/>
                    <a:pt x="27066" y="14111"/>
                    <a:pt x="27252" y="14260"/>
                  </a:cubicBezTo>
                  <a:cubicBezTo>
                    <a:pt x="27438" y="14409"/>
                    <a:pt x="27588" y="14521"/>
                    <a:pt x="27774" y="14633"/>
                  </a:cubicBezTo>
                  <a:cubicBezTo>
                    <a:pt x="27960" y="14782"/>
                    <a:pt x="28184" y="14894"/>
                    <a:pt x="28445" y="14968"/>
                  </a:cubicBezTo>
                  <a:cubicBezTo>
                    <a:pt x="28669" y="15080"/>
                    <a:pt x="28743" y="15304"/>
                    <a:pt x="28967" y="15378"/>
                  </a:cubicBezTo>
                  <a:cubicBezTo>
                    <a:pt x="29153" y="15416"/>
                    <a:pt x="29340" y="15490"/>
                    <a:pt x="29489" y="15602"/>
                  </a:cubicBezTo>
                  <a:cubicBezTo>
                    <a:pt x="29713" y="15751"/>
                    <a:pt x="29936" y="15938"/>
                    <a:pt x="30085" y="16161"/>
                  </a:cubicBezTo>
                  <a:cubicBezTo>
                    <a:pt x="30197" y="16310"/>
                    <a:pt x="30384" y="16460"/>
                    <a:pt x="30234" y="16646"/>
                  </a:cubicBezTo>
                  <a:cubicBezTo>
                    <a:pt x="30198" y="16719"/>
                    <a:pt x="30162" y="16744"/>
                    <a:pt x="30124" y="16744"/>
                  </a:cubicBezTo>
                  <a:cubicBezTo>
                    <a:pt x="30046" y="16744"/>
                    <a:pt x="29962" y="16634"/>
                    <a:pt x="29862" y="16609"/>
                  </a:cubicBezTo>
                  <a:cubicBezTo>
                    <a:pt x="29737" y="16584"/>
                    <a:pt x="29609" y="16571"/>
                    <a:pt x="29479" y="16571"/>
                  </a:cubicBezTo>
                  <a:cubicBezTo>
                    <a:pt x="29220" y="16571"/>
                    <a:pt x="28955" y="16621"/>
                    <a:pt x="28706" y="16720"/>
                  </a:cubicBezTo>
                  <a:cubicBezTo>
                    <a:pt x="28557" y="16795"/>
                    <a:pt x="28408" y="16832"/>
                    <a:pt x="28259" y="16832"/>
                  </a:cubicBezTo>
                  <a:cubicBezTo>
                    <a:pt x="28110" y="16795"/>
                    <a:pt x="27998" y="16683"/>
                    <a:pt x="27849" y="16646"/>
                  </a:cubicBezTo>
                  <a:cubicBezTo>
                    <a:pt x="27662" y="16609"/>
                    <a:pt x="27476" y="16571"/>
                    <a:pt x="27289" y="16571"/>
                  </a:cubicBezTo>
                  <a:lnTo>
                    <a:pt x="26656" y="16497"/>
                  </a:lnTo>
                  <a:cubicBezTo>
                    <a:pt x="26562" y="16478"/>
                    <a:pt x="26479" y="16469"/>
                    <a:pt x="26399" y="16469"/>
                  </a:cubicBezTo>
                  <a:cubicBezTo>
                    <a:pt x="26320" y="16469"/>
                    <a:pt x="26246" y="16478"/>
                    <a:pt x="26171" y="16497"/>
                  </a:cubicBezTo>
                  <a:cubicBezTo>
                    <a:pt x="25947" y="16534"/>
                    <a:pt x="25724" y="16609"/>
                    <a:pt x="25500" y="16646"/>
                  </a:cubicBezTo>
                  <a:cubicBezTo>
                    <a:pt x="25351" y="16646"/>
                    <a:pt x="25239" y="16571"/>
                    <a:pt x="25090" y="16571"/>
                  </a:cubicBezTo>
                  <a:cubicBezTo>
                    <a:pt x="24941" y="16571"/>
                    <a:pt x="24792" y="16646"/>
                    <a:pt x="24643" y="16646"/>
                  </a:cubicBezTo>
                  <a:cubicBezTo>
                    <a:pt x="24232" y="16646"/>
                    <a:pt x="23860" y="16497"/>
                    <a:pt x="23487" y="16460"/>
                  </a:cubicBezTo>
                  <a:cubicBezTo>
                    <a:pt x="23189" y="16460"/>
                    <a:pt x="23151" y="16571"/>
                    <a:pt x="23189" y="16832"/>
                  </a:cubicBezTo>
                  <a:cubicBezTo>
                    <a:pt x="23450" y="16870"/>
                    <a:pt x="23636" y="17093"/>
                    <a:pt x="23561" y="17354"/>
                  </a:cubicBezTo>
                  <a:cubicBezTo>
                    <a:pt x="23524" y="17690"/>
                    <a:pt x="23487" y="17802"/>
                    <a:pt x="23748" y="18025"/>
                  </a:cubicBezTo>
                  <a:cubicBezTo>
                    <a:pt x="23934" y="18249"/>
                    <a:pt x="24121" y="18435"/>
                    <a:pt x="24270" y="18659"/>
                  </a:cubicBezTo>
                  <a:cubicBezTo>
                    <a:pt x="24382" y="18845"/>
                    <a:pt x="24493" y="18995"/>
                    <a:pt x="24643" y="19144"/>
                  </a:cubicBezTo>
                  <a:cubicBezTo>
                    <a:pt x="24792" y="19218"/>
                    <a:pt x="24978" y="19293"/>
                    <a:pt x="25164" y="19330"/>
                  </a:cubicBezTo>
                  <a:cubicBezTo>
                    <a:pt x="25351" y="19405"/>
                    <a:pt x="25537" y="19554"/>
                    <a:pt x="25761" y="19628"/>
                  </a:cubicBezTo>
                  <a:cubicBezTo>
                    <a:pt x="26208" y="19740"/>
                    <a:pt x="26618" y="19777"/>
                    <a:pt x="27066" y="19815"/>
                  </a:cubicBezTo>
                  <a:cubicBezTo>
                    <a:pt x="27215" y="19815"/>
                    <a:pt x="27364" y="19852"/>
                    <a:pt x="27476" y="19889"/>
                  </a:cubicBezTo>
                  <a:cubicBezTo>
                    <a:pt x="27513" y="19889"/>
                    <a:pt x="27550" y="20001"/>
                    <a:pt x="27588" y="20001"/>
                  </a:cubicBezTo>
                  <a:cubicBezTo>
                    <a:pt x="27774" y="20076"/>
                    <a:pt x="27923" y="20038"/>
                    <a:pt x="28072" y="20188"/>
                  </a:cubicBezTo>
                  <a:cubicBezTo>
                    <a:pt x="28184" y="20337"/>
                    <a:pt x="28221" y="20448"/>
                    <a:pt x="28147" y="20672"/>
                  </a:cubicBezTo>
                  <a:cubicBezTo>
                    <a:pt x="28110" y="20933"/>
                    <a:pt x="28072" y="20859"/>
                    <a:pt x="27923" y="21045"/>
                  </a:cubicBezTo>
                  <a:cubicBezTo>
                    <a:pt x="27849" y="21157"/>
                    <a:pt x="27811" y="21343"/>
                    <a:pt x="27811" y="21492"/>
                  </a:cubicBezTo>
                  <a:cubicBezTo>
                    <a:pt x="27774" y="21679"/>
                    <a:pt x="27699" y="21865"/>
                    <a:pt x="27625" y="22052"/>
                  </a:cubicBezTo>
                  <a:cubicBezTo>
                    <a:pt x="27550" y="22312"/>
                    <a:pt x="27588" y="22872"/>
                    <a:pt x="27215" y="22872"/>
                  </a:cubicBezTo>
                  <a:cubicBezTo>
                    <a:pt x="27178" y="22760"/>
                    <a:pt x="26879" y="22723"/>
                    <a:pt x="26767" y="22611"/>
                  </a:cubicBezTo>
                  <a:cubicBezTo>
                    <a:pt x="26544" y="22462"/>
                    <a:pt x="26283" y="22312"/>
                    <a:pt x="26059" y="22201"/>
                  </a:cubicBezTo>
                  <a:cubicBezTo>
                    <a:pt x="25716" y="22013"/>
                    <a:pt x="25346" y="21931"/>
                    <a:pt x="24972" y="21931"/>
                  </a:cubicBezTo>
                  <a:cubicBezTo>
                    <a:pt x="24900" y="21931"/>
                    <a:pt x="24827" y="21934"/>
                    <a:pt x="24754" y="21940"/>
                  </a:cubicBezTo>
                  <a:cubicBezTo>
                    <a:pt x="24649" y="21948"/>
                    <a:pt x="24545" y="21953"/>
                    <a:pt x="24443" y="21953"/>
                  </a:cubicBezTo>
                  <a:cubicBezTo>
                    <a:pt x="24113" y="21953"/>
                    <a:pt x="23800" y="21904"/>
                    <a:pt x="23487" y="21791"/>
                  </a:cubicBezTo>
                  <a:cubicBezTo>
                    <a:pt x="23151" y="21641"/>
                    <a:pt x="22779" y="21455"/>
                    <a:pt x="22480" y="21269"/>
                  </a:cubicBezTo>
                  <a:cubicBezTo>
                    <a:pt x="22294" y="21120"/>
                    <a:pt x="22107" y="21008"/>
                    <a:pt x="21921" y="20933"/>
                  </a:cubicBezTo>
                  <a:cubicBezTo>
                    <a:pt x="21735" y="20914"/>
                    <a:pt x="21548" y="20905"/>
                    <a:pt x="21362" y="20905"/>
                  </a:cubicBezTo>
                  <a:cubicBezTo>
                    <a:pt x="21175" y="20905"/>
                    <a:pt x="20989" y="20914"/>
                    <a:pt x="20803" y="20933"/>
                  </a:cubicBezTo>
                  <a:lnTo>
                    <a:pt x="20318" y="20933"/>
                  </a:lnTo>
                  <a:cubicBezTo>
                    <a:pt x="19945" y="20970"/>
                    <a:pt x="20057" y="21306"/>
                    <a:pt x="19983" y="21604"/>
                  </a:cubicBezTo>
                  <a:cubicBezTo>
                    <a:pt x="19937" y="21853"/>
                    <a:pt x="19823" y="21924"/>
                    <a:pt x="19657" y="21924"/>
                  </a:cubicBezTo>
                  <a:cubicBezTo>
                    <a:pt x="19549" y="21924"/>
                    <a:pt x="19420" y="21894"/>
                    <a:pt x="19274" y="21865"/>
                  </a:cubicBezTo>
                  <a:cubicBezTo>
                    <a:pt x="19051" y="21828"/>
                    <a:pt x="18790" y="21716"/>
                    <a:pt x="18603" y="21567"/>
                  </a:cubicBezTo>
                  <a:cubicBezTo>
                    <a:pt x="17969" y="21045"/>
                    <a:pt x="17559" y="20225"/>
                    <a:pt x="16814" y="19777"/>
                  </a:cubicBezTo>
                  <a:cubicBezTo>
                    <a:pt x="16553" y="19591"/>
                    <a:pt x="16255" y="19405"/>
                    <a:pt x="15956" y="19218"/>
                  </a:cubicBezTo>
                  <a:cubicBezTo>
                    <a:pt x="15621" y="19069"/>
                    <a:pt x="15546" y="18995"/>
                    <a:pt x="15695" y="18622"/>
                  </a:cubicBezTo>
                  <a:cubicBezTo>
                    <a:pt x="15770" y="18324"/>
                    <a:pt x="16031" y="17802"/>
                    <a:pt x="15733" y="17578"/>
                  </a:cubicBezTo>
                  <a:cubicBezTo>
                    <a:pt x="15509" y="17466"/>
                    <a:pt x="15285" y="17503"/>
                    <a:pt x="15024" y="17429"/>
                  </a:cubicBezTo>
                  <a:cubicBezTo>
                    <a:pt x="14801" y="17354"/>
                    <a:pt x="14652" y="17205"/>
                    <a:pt x="14428" y="17131"/>
                  </a:cubicBezTo>
                  <a:cubicBezTo>
                    <a:pt x="14055" y="17019"/>
                    <a:pt x="13682" y="16981"/>
                    <a:pt x="13272" y="16981"/>
                  </a:cubicBezTo>
                  <a:cubicBezTo>
                    <a:pt x="13118" y="16951"/>
                    <a:pt x="12957" y="16932"/>
                    <a:pt x="12798" y="16932"/>
                  </a:cubicBezTo>
                  <a:cubicBezTo>
                    <a:pt x="12572" y="16932"/>
                    <a:pt x="12350" y="16969"/>
                    <a:pt x="12154" y="17056"/>
                  </a:cubicBezTo>
                  <a:cubicBezTo>
                    <a:pt x="11967" y="17131"/>
                    <a:pt x="11781" y="17168"/>
                    <a:pt x="11595" y="17205"/>
                  </a:cubicBezTo>
                  <a:lnTo>
                    <a:pt x="11222" y="17205"/>
                  </a:lnTo>
                  <a:cubicBezTo>
                    <a:pt x="10998" y="17280"/>
                    <a:pt x="10737" y="17317"/>
                    <a:pt x="10513" y="17392"/>
                  </a:cubicBezTo>
                  <a:cubicBezTo>
                    <a:pt x="10364" y="17429"/>
                    <a:pt x="10178" y="17503"/>
                    <a:pt x="10029" y="17578"/>
                  </a:cubicBezTo>
                  <a:cubicBezTo>
                    <a:pt x="9880" y="17690"/>
                    <a:pt x="9768" y="17727"/>
                    <a:pt x="9619" y="17764"/>
                  </a:cubicBezTo>
                  <a:lnTo>
                    <a:pt x="9358" y="17764"/>
                  </a:lnTo>
                  <a:cubicBezTo>
                    <a:pt x="9136" y="17820"/>
                    <a:pt x="8956" y="17916"/>
                    <a:pt x="8740" y="17916"/>
                  </a:cubicBezTo>
                  <a:cubicBezTo>
                    <a:pt x="8665" y="17916"/>
                    <a:pt x="8586" y="17905"/>
                    <a:pt x="8500" y="17876"/>
                  </a:cubicBezTo>
                  <a:cubicBezTo>
                    <a:pt x="8128" y="17802"/>
                    <a:pt x="8165" y="17056"/>
                    <a:pt x="8090" y="16720"/>
                  </a:cubicBezTo>
                  <a:cubicBezTo>
                    <a:pt x="7829" y="16720"/>
                    <a:pt x="7717" y="17131"/>
                    <a:pt x="7606" y="17280"/>
                  </a:cubicBezTo>
                  <a:cubicBezTo>
                    <a:pt x="7419" y="17615"/>
                    <a:pt x="7158" y="17913"/>
                    <a:pt x="6897" y="18174"/>
                  </a:cubicBezTo>
                  <a:cubicBezTo>
                    <a:pt x="6636" y="18361"/>
                    <a:pt x="6301" y="18473"/>
                    <a:pt x="5965" y="18547"/>
                  </a:cubicBezTo>
                  <a:cubicBezTo>
                    <a:pt x="5332" y="18734"/>
                    <a:pt x="4921" y="19330"/>
                    <a:pt x="4884" y="19964"/>
                  </a:cubicBezTo>
                  <a:cubicBezTo>
                    <a:pt x="4884" y="20262"/>
                    <a:pt x="5033" y="20448"/>
                    <a:pt x="4772" y="20635"/>
                  </a:cubicBezTo>
                  <a:cubicBezTo>
                    <a:pt x="4549" y="20784"/>
                    <a:pt x="4325" y="20896"/>
                    <a:pt x="4101" y="20970"/>
                  </a:cubicBezTo>
                  <a:cubicBezTo>
                    <a:pt x="3579" y="21194"/>
                    <a:pt x="3132" y="21530"/>
                    <a:pt x="2759" y="21940"/>
                  </a:cubicBezTo>
                  <a:cubicBezTo>
                    <a:pt x="2125" y="22573"/>
                    <a:pt x="1529" y="23282"/>
                    <a:pt x="1007" y="24027"/>
                  </a:cubicBezTo>
                  <a:cubicBezTo>
                    <a:pt x="821" y="24288"/>
                    <a:pt x="672" y="24624"/>
                    <a:pt x="448" y="24885"/>
                  </a:cubicBezTo>
                  <a:cubicBezTo>
                    <a:pt x="299" y="25034"/>
                    <a:pt x="187" y="25220"/>
                    <a:pt x="75" y="25407"/>
                  </a:cubicBezTo>
                  <a:cubicBezTo>
                    <a:pt x="1" y="25556"/>
                    <a:pt x="1" y="25668"/>
                    <a:pt x="1" y="25817"/>
                  </a:cubicBezTo>
                  <a:cubicBezTo>
                    <a:pt x="38" y="25966"/>
                    <a:pt x="187" y="26078"/>
                    <a:pt x="224" y="26190"/>
                  </a:cubicBezTo>
                  <a:cubicBezTo>
                    <a:pt x="262" y="26301"/>
                    <a:pt x="336" y="26600"/>
                    <a:pt x="411" y="26786"/>
                  </a:cubicBezTo>
                  <a:cubicBezTo>
                    <a:pt x="597" y="27233"/>
                    <a:pt x="634" y="27681"/>
                    <a:pt x="560" y="28165"/>
                  </a:cubicBezTo>
                  <a:cubicBezTo>
                    <a:pt x="485" y="28613"/>
                    <a:pt x="336" y="29023"/>
                    <a:pt x="262" y="29470"/>
                  </a:cubicBezTo>
                  <a:cubicBezTo>
                    <a:pt x="187" y="29843"/>
                    <a:pt x="187" y="30179"/>
                    <a:pt x="262" y="30551"/>
                  </a:cubicBezTo>
                  <a:cubicBezTo>
                    <a:pt x="299" y="30700"/>
                    <a:pt x="373" y="30850"/>
                    <a:pt x="448" y="30999"/>
                  </a:cubicBezTo>
                  <a:cubicBezTo>
                    <a:pt x="597" y="31297"/>
                    <a:pt x="672" y="31595"/>
                    <a:pt x="821" y="31893"/>
                  </a:cubicBezTo>
                  <a:cubicBezTo>
                    <a:pt x="970" y="32154"/>
                    <a:pt x="1193" y="32415"/>
                    <a:pt x="1343" y="32676"/>
                  </a:cubicBezTo>
                  <a:cubicBezTo>
                    <a:pt x="1566" y="33012"/>
                    <a:pt x="1790" y="33310"/>
                    <a:pt x="2051" y="33571"/>
                  </a:cubicBezTo>
                  <a:cubicBezTo>
                    <a:pt x="2312" y="33869"/>
                    <a:pt x="2573" y="34205"/>
                    <a:pt x="2797" y="34503"/>
                  </a:cubicBezTo>
                  <a:cubicBezTo>
                    <a:pt x="2871" y="34615"/>
                    <a:pt x="2908" y="34801"/>
                    <a:pt x="3057" y="34876"/>
                  </a:cubicBezTo>
                  <a:cubicBezTo>
                    <a:pt x="3156" y="34930"/>
                    <a:pt x="3276" y="34951"/>
                    <a:pt x="3408" y="34951"/>
                  </a:cubicBezTo>
                  <a:cubicBezTo>
                    <a:pt x="3823" y="34951"/>
                    <a:pt x="4349" y="34737"/>
                    <a:pt x="4661" y="34652"/>
                  </a:cubicBezTo>
                  <a:cubicBezTo>
                    <a:pt x="4987" y="34536"/>
                    <a:pt x="5313" y="34477"/>
                    <a:pt x="5639" y="34477"/>
                  </a:cubicBezTo>
                  <a:cubicBezTo>
                    <a:pt x="5835" y="34477"/>
                    <a:pt x="6031" y="34498"/>
                    <a:pt x="6226" y="34540"/>
                  </a:cubicBezTo>
                  <a:cubicBezTo>
                    <a:pt x="6450" y="34540"/>
                    <a:pt x="6711" y="34578"/>
                    <a:pt x="6972" y="34652"/>
                  </a:cubicBezTo>
                  <a:cubicBezTo>
                    <a:pt x="7158" y="34764"/>
                    <a:pt x="7382" y="34801"/>
                    <a:pt x="7606" y="34839"/>
                  </a:cubicBezTo>
                  <a:cubicBezTo>
                    <a:pt x="7646" y="34841"/>
                    <a:pt x="7687" y="34843"/>
                    <a:pt x="7728" y="34843"/>
                  </a:cubicBezTo>
                  <a:cubicBezTo>
                    <a:pt x="8133" y="34843"/>
                    <a:pt x="8539" y="34711"/>
                    <a:pt x="8945" y="34711"/>
                  </a:cubicBezTo>
                  <a:cubicBezTo>
                    <a:pt x="9020" y="34711"/>
                    <a:pt x="9096" y="34716"/>
                    <a:pt x="9171" y="34727"/>
                  </a:cubicBezTo>
                  <a:cubicBezTo>
                    <a:pt x="9281" y="34716"/>
                    <a:pt x="9393" y="34711"/>
                    <a:pt x="9508" y="34711"/>
                  </a:cubicBezTo>
                  <a:cubicBezTo>
                    <a:pt x="9784" y="34711"/>
                    <a:pt x="10074" y="34738"/>
                    <a:pt x="10364" y="34764"/>
                  </a:cubicBezTo>
                  <a:cubicBezTo>
                    <a:pt x="10588" y="34839"/>
                    <a:pt x="10812" y="34950"/>
                    <a:pt x="10998" y="35099"/>
                  </a:cubicBezTo>
                  <a:cubicBezTo>
                    <a:pt x="11259" y="35323"/>
                    <a:pt x="11483" y="35547"/>
                    <a:pt x="11669" y="35845"/>
                  </a:cubicBezTo>
                  <a:cubicBezTo>
                    <a:pt x="11744" y="36031"/>
                    <a:pt x="11706" y="36255"/>
                    <a:pt x="11893" y="36442"/>
                  </a:cubicBezTo>
                  <a:cubicBezTo>
                    <a:pt x="12079" y="36628"/>
                    <a:pt x="12638" y="36628"/>
                    <a:pt x="12862" y="36889"/>
                  </a:cubicBezTo>
                  <a:cubicBezTo>
                    <a:pt x="13198" y="37262"/>
                    <a:pt x="12899" y="38045"/>
                    <a:pt x="12676" y="38492"/>
                  </a:cubicBezTo>
                  <a:cubicBezTo>
                    <a:pt x="12452" y="38977"/>
                    <a:pt x="12266" y="39498"/>
                    <a:pt x="12191" y="40058"/>
                  </a:cubicBezTo>
                  <a:cubicBezTo>
                    <a:pt x="12154" y="40244"/>
                    <a:pt x="12116" y="40393"/>
                    <a:pt x="12116" y="40580"/>
                  </a:cubicBezTo>
                  <a:cubicBezTo>
                    <a:pt x="12116" y="40729"/>
                    <a:pt x="12191" y="40878"/>
                    <a:pt x="12266" y="41027"/>
                  </a:cubicBezTo>
                  <a:cubicBezTo>
                    <a:pt x="12340" y="41213"/>
                    <a:pt x="12415" y="41400"/>
                    <a:pt x="12527" y="41549"/>
                  </a:cubicBezTo>
                  <a:cubicBezTo>
                    <a:pt x="12676" y="41810"/>
                    <a:pt x="12750" y="42071"/>
                    <a:pt x="12750" y="42332"/>
                  </a:cubicBezTo>
                  <a:cubicBezTo>
                    <a:pt x="12788" y="42705"/>
                    <a:pt x="12862" y="43040"/>
                    <a:pt x="12899" y="43376"/>
                  </a:cubicBezTo>
                  <a:cubicBezTo>
                    <a:pt x="12899" y="43748"/>
                    <a:pt x="12862" y="44121"/>
                    <a:pt x="12788" y="44457"/>
                  </a:cubicBezTo>
                  <a:cubicBezTo>
                    <a:pt x="12750" y="44830"/>
                    <a:pt x="12676" y="45202"/>
                    <a:pt x="12638" y="45612"/>
                  </a:cubicBezTo>
                  <a:cubicBezTo>
                    <a:pt x="12564" y="45911"/>
                    <a:pt x="12527" y="46209"/>
                    <a:pt x="12489" y="46544"/>
                  </a:cubicBezTo>
                  <a:cubicBezTo>
                    <a:pt x="12527" y="46768"/>
                    <a:pt x="12564" y="46992"/>
                    <a:pt x="12638" y="47178"/>
                  </a:cubicBezTo>
                  <a:cubicBezTo>
                    <a:pt x="12713" y="47551"/>
                    <a:pt x="12676" y="47886"/>
                    <a:pt x="12564" y="48222"/>
                  </a:cubicBezTo>
                  <a:cubicBezTo>
                    <a:pt x="12452" y="48557"/>
                    <a:pt x="12191" y="48856"/>
                    <a:pt x="12042" y="49154"/>
                  </a:cubicBezTo>
                  <a:cubicBezTo>
                    <a:pt x="11967" y="49415"/>
                    <a:pt x="11930" y="49676"/>
                    <a:pt x="11893" y="49937"/>
                  </a:cubicBezTo>
                  <a:cubicBezTo>
                    <a:pt x="11930" y="50347"/>
                    <a:pt x="12042" y="50720"/>
                    <a:pt x="12266" y="51055"/>
                  </a:cubicBezTo>
                  <a:cubicBezTo>
                    <a:pt x="12638" y="51950"/>
                    <a:pt x="13235" y="52807"/>
                    <a:pt x="13496" y="53739"/>
                  </a:cubicBezTo>
                  <a:cubicBezTo>
                    <a:pt x="13608" y="54112"/>
                    <a:pt x="13645" y="54485"/>
                    <a:pt x="13682" y="54858"/>
                  </a:cubicBezTo>
                  <a:cubicBezTo>
                    <a:pt x="13682" y="55268"/>
                    <a:pt x="13496" y="55678"/>
                    <a:pt x="13496" y="56051"/>
                  </a:cubicBezTo>
                  <a:cubicBezTo>
                    <a:pt x="13459" y="56647"/>
                    <a:pt x="13570" y="57318"/>
                    <a:pt x="13309" y="57877"/>
                  </a:cubicBezTo>
                  <a:cubicBezTo>
                    <a:pt x="13235" y="58064"/>
                    <a:pt x="13123" y="58213"/>
                    <a:pt x="13198" y="58437"/>
                  </a:cubicBezTo>
                  <a:cubicBezTo>
                    <a:pt x="13272" y="58735"/>
                    <a:pt x="13645" y="58996"/>
                    <a:pt x="13869" y="59220"/>
                  </a:cubicBezTo>
                  <a:cubicBezTo>
                    <a:pt x="14055" y="59480"/>
                    <a:pt x="14241" y="59741"/>
                    <a:pt x="14391" y="60040"/>
                  </a:cubicBezTo>
                  <a:cubicBezTo>
                    <a:pt x="14465" y="60114"/>
                    <a:pt x="14540" y="60226"/>
                    <a:pt x="14577" y="60338"/>
                  </a:cubicBezTo>
                  <a:cubicBezTo>
                    <a:pt x="14875" y="60263"/>
                    <a:pt x="15323" y="60226"/>
                    <a:pt x="15397" y="60189"/>
                  </a:cubicBezTo>
                  <a:cubicBezTo>
                    <a:pt x="15546" y="60040"/>
                    <a:pt x="15733" y="59853"/>
                    <a:pt x="15919" y="59741"/>
                  </a:cubicBezTo>
                  <a:cubicBezTo>
                    <a:pt x="16081" y="59638"/>
                    <a:pt x="16249" y="59611"/>
                    <a:pt x="16421" y="59611"/>
                  </a:cubicBezTo>
                  <a:cubicBezTo>
                    <a:pt x="16615" y="59611"/>
                    <a:pt x="16813" y="59646"/>
                    <a:pt x="17012" y="59646"/>
                  </a:cubicBezTo>
                  <a:cubicBezTo>
                    <a:pt x="17083" y="59646"/>
                    <a:pt x="17153" y="59641"/>
                    <a:pt x="17224" y="59630"/>
                  </a:cubicBezTo>
                  <a:cubicBezTo>
                    <a:pt x="17410" y="59592"/>
                    <a:pt x="17634" y="59480"/>
                    <a:pt x="17820" y="59443"/>
                  </a:cubicBezTo>
                  <a:lnTo>
                    <a:pt x="18342" y="59443"/>
                  </a:lnTo>
                  <a:cubicBezTo>
                    <a:pt x="18378" y="59446"/>
                    <a:pt x="18413" y="59447"/>
                    <a:pt x="18448" y="59447"/>
                  </a:cubicBezTo>
                  <a:cubicBezTo>
                    <a:pt x="18971" y="59447"/>
                    <a:pt x="19482" y="59191"/>
                    <a:pt x="19796" y="58772"/>
                  </a:cubicBezTo>
                  <a:cubicBezTo>
                    <a:pt x="20132" y="58511"/>
                    <a:pt x="20393" y="58213"/>
                    <a:pt x="20579" y="57840"/>
                  </a:cubicBezTo>
                  <a:cubicBezTo>
                    <a:pt x="20803" y="57430"/>
                    <a:pt x="21026" y="57020"/>
                    <a:pt x="21250" y="56610"/>
                  </a:cubicBezTo>
                  <a:cubicBezTo>
                    <a:pt x="21623" y="56013"/>
                    <a:pt x="21735" y="55193"/>
                    <a:pt x="22406" y="54932"/>
                  </a:cubicBezTo>
                  <a:cubicBezTo>
                    <a:pt x="22704" y="54895"/>
                    <a:pt x="23002" y="54783"/>
                    <a:pt x="23300" y="54634"/>
                  </a:cubicBezTo>
                  <a:cubicBezTo>
                    <a:pt x="23561" y="54410"/>
                    <a:pt x="23487" y="53963"/>
                    <a:pt x="23412" y="53702"/>
                  </a:cubicBezTo>
                  <a:cubicBezTo>
                    <a:pt x="23375" y="53404"/>
                    <a:pt x="23375" y="53106"/>
                    <a:pt x="23412" y="52807"/>
                  </a:cubicBezTo>
                  <a:cubicBezTo>
                    <a:pt x="23487" y="52472"/>
                    <a:pt x="23487" y="52323"/>
                    <a:pt x="23785" y="52136"/>
                  </a:cubicBezTo>
                  <a:cubicBezTo>
                    <a:pt x="24046" y="51950"/>
                    <a:pt x="24344" y="51801"/>
                    <a:pt x="24643" y="51652"/>
                  </a:cubicBezTo>
                  <a:cubicBezTo>
                    <a:pt x="25202" y="51391"/>
                    <a:pt x="25761" y="51055"/>
                    <a:pt x="26246" y="50645"/>
                  </a:cubicBezTo>
                  <a:cubicBezTo>
                    <a:pt x="26432" y="50496"/>
                    <a:pt x="26581" y="50347"/>
                    <a:pt x="26767" y="50198"/>
                  </a:cubicBezTo>
                  <a:cubicBezTo>
                    <a:pt x="26954" y="50049"/>
                    <a:pt x="27178" y="49900"/>
                    <a:pt x="27252" y="49713"/>
                  </a:cubicBezTo>
                  <a:cubicBezTo>
                    <a:pt x="27327" y="49527"/>
                    <a:pt x="27252" y="49489"/>
                    <a:pt x="27252" y="49303"/>
                  </a:cubicBezTo>
                  <a:cubicBezTo>
                    <a:pt x="27252" y="49191"/>
                    <a:pt x="27252" y="49079"/>
                    <a:pt x="27289" y="48968"/>
                  </a:cubicBezTo>
                  <a:cubicBezTo>
                    <a:pt x="27327" y="48707"/>
                    <a:pt x="27252" y="48446"/>
                    <a:pt x="27289" y="48185"/>
                  </a:cubicBezTo>
                  <a:cubicBezTo>
                    <a:pt x="27327" y="47775"/>
                    <a:pt x="27327" y="47402"/>
                    <a:pt x="27364" y="47029"/>
                  </a:cubicBezTo>
                  <a:cubicBezTo>
                    <a:pt x="27364" y="46544"/>
                    <a:pt x="27364" y="46060"/>
                    <a:pt x="27438" y="45575"/>
                  </a:cubicBezTo>
                  <a:cubicBezTo>
                    <a:pt x="27550" y="45128"/>
                    <a:pt x="27588" y="44680"/>
                    <a:pt x="27625" y="44233"/>
                  </a:cubicBezTo>
                  <a:cubicBezTo>
                    <a:pt x="27588" y="44084"/>
                    <a:pt x="27513" y="44009"/>
                    <a:pt x="27550" y="43786"/>
                  </a:cubicBezTo>
                  <a:cubicBezTo>
                    <a:pt x="27625" y="43562"/>
                    <a:pt x="27737" y="43301"/>
                    <a:pt x="27886" y="43077"/>
                  </a:cubicBezTo>
                  <a:cubicBezTo>
                    <a:pt x="28520" y="42108"/>
                    <a:pt x="29526" y="41698"/>
                    <a:pt x="30421" y="41064"/>
                  </a:cubicBezTo>
                  <a:cubicBezTo>
                    <a:pt x="31129" y="40617"/>
                    <a:pt x="31838" y="40095"/>
                    <a:pt x="32471" y="39573"/>
                  </a:cubicBezTo>
                  <a:cubicBezTo>
                    <a:pt x="33030" y="39051"/>
                    <a:pt x="33515" y="38455"/>
                    <a:pt x="33851" y="37784"/>
                  </a:cubicBezTo>
                  <a:cubicBezTo>
                    <a:pt x="34112" y="37336"/>
                    <a:pt x="34410" y="36814"/>
                    <a:pt x="34671" y="36330"/>
                  </a:cubicBezTo>
                  <a:cubicBezTo>
                    <a:pt x="34783" y="36106"/>
                    <a:pt x="34857" y="35920"/>
                    <a:pt x="34932" y="35696"/>
                  </a:cubicBezTo>
                  <a:cubicBezTo>
                    <a:pt x="35044" y="35547"/>
                    <a:pt x="35118" y="35360"/>
                    <a:pt x="35155" y="35174"/>
                  </a:cubicBezTo>
                  <a:cubicBezTo>
                    <a:pt x="35155" y="34982"/>
                    <a:pt x="34935" y="34924"/>
                    <a:pt x="34697" y="34924"/>
                  </a:cubicBezTo>
                  <a:cubicBezTo>
                    <a:pt x="34521" y="34924"/>
                    <a:pt x="34335" y="34956"/>
                    <a:pt x="34223" y="34988"/>
                  </a:cubicBezTo>
                  <a:cubicBezTo>
                    <a:pt x="33962" y="35062"/>
                    <a:pt x="33739" y="35137"/>
                    <a:pt x="33441" y="35174"/>
                  </a:cubicBezTo>
                  <a:cubicBezTo>
                    <a:pt x="33217" y="35174"/>
                    <a:pt x="32993" y="35137"/>
                    <a:pt x="32770" y="35099"/>
                  </a:cubicBezTo>
                  <a:cubicBezTo>
                    <a:pt x="32728" y="35097"/>
                    <a:pt x="32686" y="35096"/>
                    <a:pt x="32643" y="35096"/>
                  </a:cubicBezTo>
                  <a:cubicBezTo>
                    <a:pt x="32331" y="35096"/>
                    <a:pt x="32001" y="35151"/>
                    <a:pt x="31688" y="35151"/>
                  </a:cubicBezTo>
                  <a:cubicBezTo>
                    <a:pt x="31357" y="35151"/>
                    <a:pt x="31045" y="35090"/>
                    <a:pt x="30794" y="34839"/>
                  </a:cubicBezTo>
                  <a:cubicBezTo>
                    <a:pt x="30943" y="34727"/>
                    <a:pt x="31055" y="34540"/>
                    <a:pt x="31166" y="34466"/>
                  </a:cubicBezTo>
                  <a:cubicBezTo>
                    <a:pt x="31535" y="34374"/>
                    <a:pt x="31903" y="34307"/>
                    <a:pt x="32271" y="34307"/>
                  </a:cubicBezTo>
                  <a:cubicBezTo>
                    <a:pt x="32350" y="34307"/>
                    <a:pt x="32429" y="34310"/>
                    <a:pt x="32509" y="34317"/>
                  </a:cubicBezTo>
                  <a:cubicBezTo>
                    <a:pt x="33105" y="34279"/>
                    <a:pt x="33739" y="34205"/>
                    <a:pt x="34373" y="34093"/>
                  </a:cubicBezTo>
                  <a:cubicBezTo>
                    <a:pt x="34745" y="34018"/>
                    <a:pt x="35081" y="33795"/>
                    <a:pt x="35305" y="33459"/>
                  </a:cubicBezTo>
                  <a:cubicBezTo>
                    <a:pt x="35379" y="33310"/>
                    <a:pt x="35416" y="33124"/>
                    <a:pt x="35565" y="33012"/>
                  </a:cubicBezTo>
                  <a:cubicBezTo>
                    <a:pt x="35826" y="32825"/>
                    <a:pt x="36125" y="32714"/>
                    <a:pt x="36423" y="32639"/>
                  </a:cubicBezTo>
                  <a:cubicBezTo>
                    <a:pt x="36870" y="32490"/>
                    <a:pt x="37355" y="32453"/>
                    <a:pt x="37802" y="32303"/>
                  </a:cubicBezTo>
                  <a:cubicBezTo>
                    <a:pt x="37951" y="32229"/>
                    <a:pt x="38138" y="32117"/>
                    <a:pt x="38250" y="31968"/>
                  </a:cubicBezTo>
                  <a:cubicBezTo>
                    <a:pt x="38436" y="31670"/>
                    <a:pt x="38548" y="31297"/>
                    <a:pt x="38622" y="30924"/>
                  </a:cubicBezTo>
                  <a:cubicBezTo>
                    <a:pt x="38660" y="30663"/>
                    <a:pt x="38809" y="30439"/>
                    <a:pt x="38921" y="30141"/>
                  </a:cubicBezTo>
                  <a:cubicBezTo>
                    <a:pt x="38958" y="29955"/>
                    <a:pt x="38995" y="29806"/>
                    <a:pt x="38995" y="29619"/>
                  </a:cubicBezTo>
                  <a:cubicBezTo>
                    <a:pt x="39033" y="29396"/>
                    <a:pt x="38995" y="29358"/>
                    <a:pt x="38958" y="29135"/>
                  </a:cubicBezTo>
                  <a:cubicBezTo>
                    <a:pt x="38921" y="28948"/>
                    <a:pt x="39033" y="28836"/>
                    <a:pt x="38958" y="28650"/>
                  </a:cubicBezTo>
                  <a:cubicBezTo>
                    <a:pt x="38846" y="28389"/>
                    <a:pt x="38622" y="28165"/>
                    <a:pt x="38324" y="28091"/>
                  </a:cubicBezTo>
                  <a:cubicBezTo>
                    <a:pt x="37728" y="27867"/>
                    <a:pt x="36721" y="28128"/>
                    <a:pt x="36684" y="27271"/>
                  </a:cubicBezTo>
                  <a:cubicBezTo>
                    <a:pt x="36684" y="27159"/>
                    <a:pt x="36758" y="26972"/>
                    <a:pt x="36721" y="26898"/>
                  </a:cubicBezTo>
                  <a:cubicBezTo>
                    <a:pt x="36690" y="26866"/>
                    <a:pt x="36631" y="26855"/>
                    <a:pt x="36566" y="26855"/>
                  </a:cubicBezTo>
                  <a:cubicBezTo>
                    <a:pt x="36478" y="26855"/>
                    <a:pt x="36376" y="26876"/>
                    <a:pt x="36311" y="26898"/>
                  </a:cubicBezTo>
                  <a:cubicBezTo>
                    <a:pt x="36087" y="27010"/>
                    <a:pt x="35901" y="27271"/>
                    <a:pt x="35677" y="27420"/>
                  </a:cubicBezTo>
                  <a:cubicBezTo>
                    <a:pt x="35590" y="27469"/>
                    <a:pt x="35505" y="27491"/>
                    <a:pt x="35423" y="27491"/>
                  </a:cubicBezTo>
                  <a:cubicBezTo>
                    <a:pt x="34621" y="27491"/>
                    <a:pt x="34061" y="25381"/>
                    <a:pt x="34298" y="24773"/>
                  </a:cubicBezTo>
                  <a:cubicBezTo>
                    <a:pt x="34325" y="24767"/>
                    <a:pt x="34352" y="24765"/>
                    <a:pt x="34379" y="24765"/>
                  </a:cubicBezTo>
                  <a:cubicBezTo>
                    <a:pt x="34904" y="24765"/>
                    <a:pt x="35360" y="25759"/>
                    <a:pt x="35715" y="26078"/>
                  </a:cubicBezTo>
                  <a:cubicBezTo>
                    <a:pt x="36087" y="26413"/>
                    <a:pt x="36609" y="26413"/>
                    <a:pt x="37094" y="26488"/>
                  </a:cubicBezTo>
                  <a:cubicBezTo>
                    <a:pt x="37355" y="26488"/>
                    <a:pt x="37616" y="26525"/>
                    <a:pt x="37877" y="26562"/>
                  </a:cubicBezTo>
                  <a:cubicBezTo>
                    <a:pt x="38138" y="26674"/>
                    <a:pt x="38026" y="26749"/>
                    <a:pt x="38175" y="27047"/>
                  </a:cubicBezTo>
                  <a:cubicBezTo>
                    <a:pt x="38361" y="27494"/>
                    <a:pt x="38772" y="27457"/>
                    <a:pt x="39219" y="27532"/>
                  </a:cubicBezTo>
                  <a:lnTo>
                    <a:pt x="39741" y="27606"/>
                  </a:lnTo>
                  <a:cubicBezTo>
                    <a:pt x="40412" y="27681"/>
                    <a:pt x="41083" y="27681"/>
                    <a:pt x="41717" y="27681"/>
                  </a:cubicBezTo>
                  <a:cubicBezTo>
                    <a:pt x="42388" y="27681"/>
                    <a:pt x="43320" y="28091"/>
                    <a:pt x="43282" y="28836"/>
                  </a:cubicBezTo>
                  <a:cubicBezTo>
                    <a:pt x="43282" y="29135"/>
                    <a:pt x="43171" y="29358"/>
                    <a:pt x="43282" y="29657"/>
                  </a:cubicBezTo>
                  <a:cubicBezTo>
                    <a:pt x="43394" y="29806"/>
                    <a:pt x="43543" y="29992"/>
                    <a:pt x="43655" y="30104"/>
                  </a:cubicBezTo>
                  <a:cubicBezTo>
                    <a:pt x="43767" y="30253"/>
                    <a:pt x="43842" y="30402"/>
                    <a:pt x="43953" y="30514"/>
                  </a:cubicBezTo>
                  <a:cubicBezTo>
                    <a:pt x="44065" y="30663"/>
                    <a:pt x="44364" y="30887"/>
                    <a:pt x="44550" y="31073"/>
                  </a:cubicBezTo>
                  <a:cubicBezTo>
                    <a:pt x="44624" y="31148"/>
                    <a:pt x="44662" y="31185"/>
                    <a:pt x="44774" y="31185"/>
                  </a:cubicBezTo>
                  <a:cubicBezTo>
                    <a:pt x="44997" y="31148"/>
                    <a:pt x="45184" y="31073"/>
                    <a:pt x="45407" y="30961"/>
                  </a:cubicBezTo>
                  <a:cubicBezTo>
                    <a:pt x="45668" y="30887"/>
                    <a:pt x="45929" y="30775"/>
                    <a:pt x="46153" y="30589"/>
                  </a:cubicBezTo>
                  <a:cubicBezTo>
                    <a:pt x="46377" y="30700"/>
                    <a:pt x="46265" y="31409"/>
                    <a:pt x="46228" y="31632"/>
                  </a:cubicBezTo>
                  <a:cubicBezTo>
                    <a:pt x="46153" y="32005"/>
                    <a:pt x="46004" y="32378"/>
                    <a:pt x="45929" y="32788"/>
                  </a:cubicBezTo>
                  <a:cubicBezTo>
                    <a:pt x="45855" y="33459"/>
                    <a:pt x="45668" y="34167"/>
                    <a:pt x="45929" y="34839"/>
                  </a:cubicBezTo>
                  <a:cubicBezTo>
                    <a:pt x="46078" y="35211"/>
                    <a:pt x="46228" y="35547"/>
                    <a:pt x="46414" y="35882"/>
                  </a:cubicBezTo>
                  <a:cubicBezTo>
                    <a:pt x="46563" y="36143"/>
                    <a:pt x="46787" y="36367"/>
                    <a:pt x="46973" y="36665"/>
                  </a:cubicBezTo>
                  <a:cubicBezTo>
                    <a:pt x="47160" y="36963"/>
                    <a:pt x="47271" y="37299"/>
                    <a:pt x="47383" y="37634"/>
                  </a:cubicBezTo>
                  <a:cubicBezTo>
                    <a:pt x="47681" y="38380"/>
                    <a:pt x="47905" y="39163"/>
                    <a:pt x="47980" y="39983"/>
                  </a:cubicBezTo>
                  <a:cubicBezTo>
                    <a:pt x="48041" y="40020"/>
                    <a:pt x="48103" y="40037"/>
                    <a:pt x="48164" y="40037"/>
                  </a:cubicBezTo>
                  <a:cubicBezTo>
                    <a:pt x="48664" y="40037"/>
                    <a:pt x="49148" y="38940"/>
                    <a:pt x="49247" y="38641"/>
                  </a:cubicBezTo>
                  <a:cubicBezTo>
                    <a:pt x="49434" y="37858"/>
                    <a:pt x="49173" y="37075"/>
                    <a:pt x="49247" y="36292"/>
                  </a:cubicBezTo>
                  <a:cubicBezTo>
                    <a:pt x="49247" y="36031"/>
                    <a:pt x="49359" y="35808"/>
                    <a:pt x="49471" y="35584"/>
                  </a:cubicBezTo>
                  <a:cubicBezTo>
                    <a:pt x="49657" y="35323"/>
                    <a:pt x="49918" y="35249"/>
                    <a:pt x="50179" y="35062"/>
                  </a:cubicBezTo>
                  <a:cubicBezTo>
                    <a:pt x="50440" y="34876"/>
                    <a:pt x="50664" y="34689"/>
                    <a:pt x="50887" y="34466"/>
                  </a:cubicBezTo>
                  <a:cubicBezTo>
                    <a:pt x="51148" y="34130"/>
                    <a:pt x="51409" y="33795"/>
                    <a:pt x="51708" y="33496"/>
                  </a:cubicBezTo>
                  <a:cubicBezTo>
                    <a:pt x="52118" y="33086"/>
                    <a:pt x="52341" y="32639"/>
                    <a:pt x="52901" y="32415"/>
                  </a:cubicBezTo>
                  <a:cubicBezTo>
                    <a:pt x="53273" y="32303"/>
                    <a:pt x="53646" y="32192"/>
                    <a:pt x="54019" y="32117"/>
                  </a:cubicBezTo>
                  <a:cubicBezTo>
                    <a:pt x="54205" y="32080"/>
                    <a:pt x="54392" y="32043"/>
                    <a:pt x="54578" y="32005"/>
                  </a:cubicBezTo>
                  <a:cubicBezTo>
                    <a:pt x="54839" y="32005"/>
                    <a:pt x="54690" y="32005"/>
                    <a:pt x="54802" y="32117"/>
                  </a:cubicBezTo>
                  <a:cubicBezTo>
                    <a:pt x="54876" y="32266"/>
                    <a:pt x="54914" y="32602"/>
                    <a:pt x="54988" y="32751"/>
                  </a:cubicBezTo>
                  <a:cubicBezTo>
                    <a:pt x="55100" y="32975"/>
                    <a:pt x="55212" y="33161"/>
                    <a:pt x="55287" y="33385"/>
                  </a:cubicBezTo>
                  <a:cubicBezTo>
                    <a:pt x="55473" y="33907"/>
                    <a:pt x="55697" y="34428"/>
                    <a:pt x="55920" y="34913"/>
                  </a:cubicBezTo>
                  <a:cubicBezTo>
                    <a:pt x="56069" y="35249"/>
                    <a:pt x="56293" y="35547"/>
                    <a:pt x="56629" y="35696"/>
                  </a:cubicBezTo>
                  <a:cubicBezTo>
                    <a:pt x="56773" y="35768"/>
                    <a:pt x="56933" y="35809"/>
                    <a:pt x="57099" y="35809"/>
                  </a:cubicBezTo>
                  <a:cubicBezTo>
                    <a:pt x="57189" y="35809"/>
                    <a:pt x="57282" y="35797"/>
                    <a:pt x="57374" y="35770"/>
                  </a:cubicBezTo>
                  <a:cubicBezTo>
                    <a:pt x="57487" y="35748"/>
                    <a:pt x="57628" y="35711"/>
                    <a:pt x="57763" y="35711"/>
                  </a:cubicBezTo>
                  <a:cubicBezTo>
                    <a:pt x="57850" y="35711"/>
                    <a:pt x="57935" y="35727"/>
                    <a:pt x="58008" y="35770"/>
                  </a:cubicBezTo>
                  <a:cubicBezTo>
                    <a:pt x="58008" y="36516"/>
                    <a:pt x="58120" y="37299"/>
                    <a:pt x="58157" y="38045"/>
                  </a:cubicBezTo>
                  <a:cubicBezTo>
                    <a:pt x="58194" y="38455"/>
                    <a:pt x="58232" y="38827"/>
                    <a:pt x="58232" y="39200"/>
                  </a:cubicBezTo>
                  <a:cubicBezTo>
                    <a:pt x="58269" y="39349"/>
                    <a:pt x="58306" y="39498"/>
                    <a:pt x="58343" y="39648"/>
                  </a:cubicBezTo>
                  <a:lnTo>
                    <a:pt x="58455" y="39722"/>
                  </a:lnTo>
                  <a:cubicBezTo>
                    <a:pt x="58642" y="40020"/>
                    <a:pt x="58716" y="40356"/>
                    <a:pt x="58679" y="40691"/>
                  </a:cubicBezTo>
                  <a:cubicBezTo>
                    <a:pt x="58716" y="40691"/>
                    <a:pt x="58865" y="41064"/>
                    <a:pt x="58865" y="41064"/>
                  </a:cubicBezTo>
                  <a:cubicBezTo>
                    <a:pt x="59313" y="41251"/>
                    <a:pt x="59387" y="42034"/>
                    <a:pt x="59499" y="42444"/>
                  </a:cubicBezTo>
                  <a:cubicBezTo>
                    <a:pt x="59574" y="42779"/>
                    <a:pt x="59611" y="43115"/>
                    <a:pt x="59611" y="43450"/>
                  </a:cubicBezTo>
                  <a:cubicBezTo>
                    <a:pt x="59648" y="43898"/>
                    <a:pt x="59797" y="44345"/>
                    <a:pt x="60058" y="44680"/>
                  </a:cubicBezTo>
                  <a:cubicBezTo>
                    <a:pt x="60170" y="44792"/>
                    <a:pt x="60245" y="44904"/>
                    <a:pt x="60357" y="45053"/>
                  </a:cubicBezTo>
                  <a:cubicBezTo>
                    <a:pt x="60394" y="45090"/>
                    <a:pt x="60468" y="45128"/>
                    <a:pt x="60506" y="45165"/>
                  </a:cubicBezTo>
                  <a:cubicBezTo>
                    <a:pt x="60543" y="45202"/>
                    <a:pt x="60543" y="45240"/>
                    <a:pt x="60580" y="45277"/>
                  </a:cubicBezTo>
                  <a:cubicBezTo>
                    <a:pt x="60729" y="45463"/>
                    <a:pt x="60878" y="45612"/>
                    <a:pt x="61065" y="45762"/>
                  </a:cubicBezTo>
                  <a:cubicBezTo>
                    <a:pt x="61326" y="45240"/>
                    <a:pt x="61177" y="44494"/>
                    <a:pt x="61214" y="43898"/>
                  </a:cubicBezTo>
                  <a:cubicBezTo>
                    <a:pt x="61289" y="43674"/>
                    <a:pt x="61326" y="43450"/>
                    <a:pt x="61326" y="43189"/>
                  </a:cubicBezTo>
                  <a:cubicBezTo>
                    <a:pt x="61251" y="43003"/>
                    <a:pt x="61139" y="43040"/>
                    <a:pt x="60990" y="42966"/>
                  </a:cubicBezTo>
                  <a:cubicBezTo>
                    <a:pt x="60692" y="42816"/>
                    <a:pt x="60506" y="42444"/>
                    <a:pt x="60282" y="42220"/>
                  </a:cubicBezTo>
                  <a:cubicBezTo>
                    <a:pt x="60096" y="42071"/>
                    <a:pt x="59984" y="41847"/>
                    <a:pt x="59872" y="41623"/>
                  </a:cubicBezTo>
                  <a:cubicBezTo>
                    <a:pt x="59760" y="41325"/>
                    <a:pt x="59648" y="41027"/>
                    <a:pt x="59536" y="40691"/>
                  </a:cubicBezTo>
                  <a:cubicBezTo>
                    <a:pt x="59462" y="40430"/>
                    <a:pt x="59350" y="40132"/>
                    <a:pt x="59313" y="39834"/>
                  </a:cubicBezTo>
                  <a:cubicBezTo>
                    <a:pt x="59275" y="39424"/>
                    <a:pt x="59313" y="38977"/>
                    <a:pt x="59425" y="38566"/>
                  </a:cubicBezTo>
                  <a:cubicBezTo>
                    <a:pt x="59462" y="38306"/>
                    <a:pt x="59499" y="37821"/>
                    <a:pt x="59835" y="37784"/>
                  </a:cubicBezTo>
                  <a:cubicBezTo>
                    <a:pt x="59835" y="38641"/>
                    <a:pt x="60916" y="38902"/>
                    <a:pt x="61251" y="39610"/>
                  </a:cubicBezTo>
                  <a:cubicBezTo>
                    <a:pt x="61430" y="39931"/>
                    <a:pt x="61471" y="40696"/>
                    <a:pt x="61932" y="40696"/>
                  </a:cubicBezTo>
                  <a:cubicBezTo>
                    <a:pt x="61953" y="40696"/>
                    <a:pt x="61974" y="40695"/>
                    <a:pt x="61997" y="40691"/>
                  </a:cubicBezTo>
                  <a:cubicBezTo>
                    <a:pt x="62407" y="40654"/>
                    <a:pt x="62631" y="40207"/>
                    <a:pt x="63003" y="40095"/>
                  </a:cubicBezTo>
                  <a:cubicBezTo>
                    <a:pt x="63031" y="40090"/>
                    <a:pt x="63059" y="40087"/>
                    <a:pt x="63087" y="40087"/>
                  </a:cubicBezTo>
                  <a:cubicBezTo>
                    <a:pt x="63226" y="40087"/>
                    <a:pt x="63377" y="40140"/>
                    <a:pt x="63516" y="40140"/>
                  </a:cubicBezTo>
                  <a:cubicBezTo>
                    <a:pt x="63545" y="40140"/>
                    <a:pt x="63573" y="40138"/>
                    <a:pt x="63600" y="40132"/>
                  </a:cubicBezTo>
                  <a:cubicBezTo>
                    <a:pt x="63824" y="40095"/>
                    <a:pt x="64047" y="40020"/>
                    <a:pt x="64196" y="39871"/>
                  </a:cubicBezTo>
                  <a:cubicBezTo>
                    <a:pt x="64383" y="39722"/>
                    <a:pt x="64495" y="39498"/>
                    <a:pt x="64495" y="39275"/>
                  </a:cubicBezTo>
                  <a:cubicBezTo>
                    <a:pt x="64569" y="39051"/>
                    <a:pt x="64532" y="38790"/>
                    <a:pt x="64383" y="38604"/>
                  </a:cubicBezTo>
                  <a:cubicBezTo>
                    <a:pt x="64159" y="38156"/>
                    <a:pt x="63973" y="37709"/>
                    <a:pt x="63824" y="37224"/>
                  </a:cubicBezTo>
                  <a:cubicBezTo>
                    <a:pt x="63637" y="36740"/>
                    <a:pt x="63302" y="36292"/>
                    <a:pt x="62929" y="35920"/>
                  </a:cubicBezTo>
                  <a:cubicBezTo>
                    <a:pt x="62519" y="35510"/>
                    <a:pt x="62668" y="34913"/>
                    <a:pt x="62742" y="34391"/>
                  </a:cubicBezTo>
                  <a:cubicBezTo>
                    <a:pt x="62845" y="33912"/>
                    <a:pt x="63357" y="33716"/>
                    <a:pt x="63786" y="33716"/>
                  </a:cubicBezTo>
                  <a:cubicBezTo>
                    <a:pt x="63824" y="33716"/>
                    <a:pt x="63862" y="33717"/>
                    <a:pt x="63898" y="33720"/>
                  </a:cubicBezTo>
                  <a:cubicBezTo>
                    <a:pt x="64196" y="33720"/>
                    <a:pt x="64662" y="34006"/>
                    <a:pt x="65008" y="34006"/>
                  </a:cubicBezTo>
                  <a:cubicBezTo>
                    <a:pt x="65094" y="34006"/>
                    <a:pt x="65173" y="33989"/>
                    <a:pt x="65240" y="33944"/>
                  </a:cubicBezTo>
                  <a:cubicBezTo>
                    <a:pt x="65464" y="33795"/>
                    <a:pt x="65576" y="33422"/>
                    <a:pt x="65799" y="33235"/>
                  </a:cubicBezTo>
                  <a:cubicBezTo>
                    <a:pt x="66247" y="32975"/>
                    <a:pt x="66731" y="32863"/>
                    <a:pt x="67216" y="32825"/>
                  </a:cubicBezTo>
                  <a:cubicBezTo>
                    <a:pt x="67365" y="32825"/>
                    <a:pt x="67552" y="32788"/>
                    <a:pt x="67701" y="32788"/>
                  </a:cubicBezTo>
                  <a:cubicBezTo>
                    <a:pt x="67766" y="32797"/>
                    <a:pt x="67831" y="32802"/>
                    <a:pt x="67896" y="32802"/>
                  </a:cubicBezTo>
                  <a:cubicBezTo>
                    <a:pt x="68092" y="32802"/>
                    <a:pt x="68288" y="32760"/>
                    <a:pt x="68484" y="32676"/>
                  </a:cubicBezTo>
                  <a:cubicBezTo>
                    <a:pt x="68595" y="32676"/>
                    <a:pt x="68856" y="32676"/>
                    <a:pt x="68931" y="32527"/>
                  </a:cubicBezTo>
                  <a:cubicBezTo>
                    <a:pt x="69043" y="32415"/>
                    <a:pt x="69005" y="32303"/>
                    <a:pt x="69043" y="32229"/>
                  </a:cubicBezTo>
                  <a:cubicBezTo>
                    <a:pt x="69192" y="32043"/>
                    <a:pt x="69304" y="31893"/>
                    <a:pt x="69378" y="31707"/>
                  </a:cubicBezTo>
                  <a:cubicBezTo>
                    <a:pt x="69490" y="31409"/>
                    <a:pt x="69453" y="31111"/>
                    <a:pt x="69565" y="30812"/>
                  </a:cubicBezTo>
                  <a:cubicBezTo>
                    <a:pt x="69677" y="30514"/>
                    <a:pt x="69826" y="30216"/>
                    <a:pt x="70012" y="29992"/>
                  </a:cubicBezTo>
                  <a:cubicBezTo>
                    <a:pt x="70198" y="29843"/>
                    <a:pt x="70273" y="29619"/>
                    <a:pt x="70273" y="29358"/>
                  </a:cubicBezTo>
                  <a:cubicBezTo>
                    <a:pt x="70310" y="29060"/>
                    <a:pt x="70198" y="28948"/>
                    <a:pt x="70049" y="28687"/>
                  </a:cubicBezTo>
                  <a:cubicBezTo>
                    <a:pt x="69863" y="28352"/>
                    <a:pt x="69639" y="28054"/>
                    <a:pt x="69453" y="27755"/>
                  </a:cubicBezTo>
                  <a:cubicBezTo>
                    <a:pt x="69304" y="27532"/>
                    <a:pt x="69229" y="27271"/>
                    <a:pt x="69192" y="26972"/>
                  </a:cubicBezTo>
                  <a:cubicBezTo>
                    <a:pt x="69155" y="26749"/>
                    <a:pt x="69192" y="26525"/>
                    <a:pt x="69155" y="26264"/>
                  </a:cubicBezTo>
                  <a:cubicBezTo>
                    <a:pt x="69117" y="26003"/>
                    <a:pt x="68968" y="25929"/>
                    <a:pt x="68931" y="25742"/>
                  </a:cubicBezTo>
                  <a:cubicBezTo>
                    <a:pt x="68894" y="25630"/>
                    <a:pt x="68931" y="25481"/>
                    <a:pt x="68968" y="25369"/>
                  </a:cubicBezTo>
                  <a:cubicBezTo>
                    <a:pt x="69005" y="25295"/>
                    <a:pt x="69155" y="25258"/>
                    <a:pt x="69192" y="25183"/>
                  </a:cubicBezTo>
                  <a:cubicBezTo>
                    <a:pt x="69341" y="24885"/>
                    <a:pt x="68595" y="24922"/>
                    <a:pt x="68409" y="24885"/>
                  </a:cubicBezTo>
                  <a:cubicBezTo>
                    <a:pt x="68297" y="24872"/>
                    <a:pt x="68189" y="24868"/>
                    <a:pt x="68083" y="24868"/>
                  </a:cubicBezTo>
                  <a:cubicBezTo>
                    <a:pt x="67871" y="24868"/>
                    <a:pt x="67663" y="24885"/>
                    <a:pt x="67440" y="24885"/>
                  </a:cubicBezTo>
                  <a:cubicBezTo>
                    <a:pt x="67179" y="24848"/>
                    <a:pt x="67253" y="24885"/>
                    <a:pt x="67141" y="24698"/>
                  </a:cubicBezTo>
                  <a:cubicBezTo>
                    <a:pt x="67104" y="24587"/>
                    <a:pt x="67067" y="24475"/>
                    <a:pt x="67030" y="24363"/>
                  </a:cubicBezTo>
                  <a:cubicBezTo>
                    <a:pt x="67030" y="24251"/>
                    <a:pt x="67030" y="24139"/>
                    <a:pt x="67030" y="23990"/>
                  </a:cubicBezTo>
                  <a:cubicBezTo>
                    <a:pt x="67030" y="23878"/>
                    <a:pt x="66918" y="23878"/>
                    <a:pt x="66992" y="23729"/>
                  </a:cubicBezTo>
                  <a:cubicBezTo>
                    <a:pt x="67067" y="23617"/>
                    <a:pt x="67626" y="23580"/>
                    <a:pt x="67253" y="23282"/>
                  </a:cubicBezTo>
                  <a:cubicBezTo>
                    <a:pt x="67335" y="23037"/>
                    <a:pt x="67653" y="22951"/>
                    <a:pt x="67936" y="22951"/>
                  </a:cubicBezTo>
                  <a:cubicBezTo>
                    <a:pt x="68041" y="22951"/>
                    <a:pt x="68142" y="22963"/>
                    <a:pt x="68223" y="22984"/>
                  </a:cubicBezTo>
                  <a:cubicBezTo>
                    <a:pt x="68707" y="23133"/>
                    <a:pt x="68334" y="23655"/>
                    <a:pt x="68260" y="23953"/>
                  </a:cubicBezTo>
                  <a:cubicBezTo>
                    <a:pt x="68398" y="24082"/>
                    <a:pt x="68511" y="24131"/>
                    <a:pt x="68612" y="24131"/>
                  </a:cubicBezTo>
                  <a:cubicBezTo>
                    <a:pt x="68918" y="24131"/>
                    <a:pt x="69106" y="23673"/>
                    <a:pt x="69527" y="23617"/>
                  </a:cubicBezTo>
                  <a:cubicBezTo>
                    <a:pt x="69572" y="23611"/>
                    <a:pt x="69617" y="23608"/>
                    <a:pt x="69662" y="23608"/>
                  </a:cubicBezTo>
                  <a:cubicBezTo>
                    <a:pt x="69877" y="23608"/>
                    <a:pt x="70088" y="23680"/>
                    <a:pt x="70273" y="23804"/>
                  </a:cubicBezTo>
                  <a:cubicBezTo>
                    <a:pt x="70497" y="24176"/>
                    <a:pt x="70609" y="24587"/>
                    <a:pt x="70646" y="24997"/>
                  </a:cubicBezTo>
                  <a:cubicBezTo>
                    <a:pt x="70646" y="25258"/>
                    <a:pt x="70534" y="25556"/>
                    <a:pt x="70534" y="25854"/>
                  </a:cubicBezTo>
                  <a:cubicBezTo>
                    <a:pt x="70571" y="26152"/>
                    <a:pt x="70758" y="26413"/>
                    <a:pt x="71056" y="26525"/>
                  </a:cubicBezTo>
                  <a:cubicBezTo>
                    <a:pt x="71354" y="26637"/>
                    <a:pt x="71615" y="26823"/>
                    <a:pt x="71801" y="27047"/>
                  </a:cubicBezTo>
                  <a:cubicBezTo>
                    <a:pt x="71876" y="27233"/>
                    <a:pt x="71951" y="27420"/>
                    <a:pt x="71951" y="27606"/>
                  </a:cubicBezTo>
                  <a:cubicBezTo>
                    <a:pt x="71951" y="27755"/>
                    <a:pt x="71839" y="27904"/>
                    <a:pt x="71951" y="28016"/>
                  </a:cubicBezTo>
                  <a:cubicBezTo>
                    <a:pt x="71988" y="28072"/>
                    <a:pt x="72081" y="28091"/>
                    <a:pt x="72179" y="28091"/>
                  </a:cubicBezTo>
                  <a:cubicBezTo>
                    <a:pt x="72277" y="28091"/>
                    <a:pt x="72379" y="28072"/>
                    <a:pt x="72435" y="28054"/>
                  </a:cubicBezTo>
                  <a:cubicBezTo>
                    <a:pt x="72622" y="27979"/>
                    <a:pt x="72696" y="27830"/>
                    <a:pt x="72771" y="27681"/>
                  </a:cubicBezTo>
                  <a:cubicBezTo>
                    <a:pt x="72957" y="27457"/>
                    <a:pt x="73032" y="27196"/>
                    <a:pt x="73032" y="26898"/>
                  </a:cubicBezTo>
                  <a:cubicBezTo>
                    <a:pt x="73144" y="26451"/>
                    <a:pt x="72808" y="26301"/>
                    <a:pt x="72547" y="26003"/>
                  </a:cubicBezTo>
                  <a:cubicBezTo>
                    <a:pt x="72249" y="25780"/>
                    <a:pt x="72025" y="25519"/>
                    <a:pt x="71801" y="25258"/>
                  </a:cubicBezTo>
                  <a:cubicBezTo>
                    <a:pt x="71541" y="24959"/>
                    <a:pt x="71391" y="24587"/>
                    <a:pt x="71354" y="24214"/>
                  </a:cubicBezTo>
                  <a:cubicBezTo>
                    <a:pt x="71354" y="23916"/>
                    <a:pt x="71354" y="23505"/>
                    <a:pt x="71652" y="23394"/>
                  </a:cubicBezTo>
                  <a:cubicBezTo>
                    <a:pt x="71988" y="23282"/>
                    <a:pt x="72398" y="23356"/>
                    <a:pt x="72510" y="22984"/>
                  </a:cubicBezTo>
                  <a:cubicBezTo>
                    <a:pt x="72584" y="22648"/>
                    <a:pt x="72435" y="22462"/>
                    <a:pt x="72398" y="22201"/>
                  </a:cubicBezTo>
                  <a:cubicBezTo>
                    <a:pt x="72398" y="22163"/>
                    <a:pt x="72398" y="22163"/>
                    <a:pt x="72398" y="22126"/>
                  </a:cubicBezTo>
                  <a:cubicBezTo>
                    <a:pt x="72398" y="22014"/>
                    <a:pt x="72361" y="21902"/>
                    <a:pt x="72361" y="21791"/>
                  </a:cubicBezTo>
                  <a:cubicBezTo>
                    <a:pt x="72212" y="21082"/>
                    <a:pt x="72025" y="20374"/>
                    <a:pt x="71839" y="19666"/>
                  </a:cubicBezTo>
                  <a:cubicBezTo>
                    <a:pt x="71764" y="19330"/>
                    <a:pt x="71690" y="19032"/>
                    <a:pt x="71578" y="18734"/>
                  </a:cubicBezTo>
                  <a:cubicBezTo>
                    <a:pt x="71503" y="18435"/>
                    <a:pt x="71391" y="17988"/>
                    <a:pt x="71280" y="17615"/>
                  </a:cubicBezTo>
                  <a:cubicBezTo>
                    <a:pt x="71205" y="17392"/>
                    <a:pt x="71130" y="17168"/>
                    <a:pt x="71019" y="16907"/>
                  </a:cubicBezTo>
                  <a:cubicBezTo>
                    <a:pt x="70981" y="16720"/>
                    <a:pt x="70944" y="16534"/>
                    <a:pt x="70869" y="16385"/>
                  </a:cubicBezTo>
                  <a:cubicBezTo>
                    <a:pt x="70720" y="15975"/>
                    <a:pt x="70571" y="15528"/>
                    <a:pt x="70385" y="15117"/>
                  </a:cubicBezTo>
                  <a:cubicBezTo>
                    <a:pt x="70273" y="14819"/>
                    <a:pt x="70161" y="14484"/>
                    <a:pt x="70049" y="14185"/>
                  </a:cubicBezTo>
                  <a:cubicBezTo>
                    <a:pt x="69900" y="13887"/>
                    <a:pt x="69751" y="13477"/>
                    <a:pt x="69602" y="13142"/>
                  </a:cubicBezTo>
                  <a:cubicBezTo>
                    <a:pt x="69453" y="12769"/>
                    <a:pt x="69304" y="12433"/>
                    <a:pt x="69155" y="12098"/>
                  </a:cubicBezTo>
                  <a:lnTo>
                    <a:pt x="69155" y="12061"/>
                  </a:lnTo>
                  <a:cubicBezTo>
                    <a:pt x="69043" y="11800"/>
                    <a:pt x="68931" y="11576"/>
                    <a:pt x="68782" y="11315"/>
                  </a:cubicBezTo>
                  <a:cubicBezTo>
                    <a:pt x="68745" y="11203"/>
                    <a:pt x="68670" y="11054"/>
                    <a:pt x="68595" y="10942"/>
                  </a:cubicBezTo>
                  <a:cubicBezTo>
                    <a:pt x="68446" y="10644"/>
                    <a:pt x="68297" y="10346"/>
                    <a:pt x="68148" y="10047"/>
                  </a:cubicBezTo>
                  <a:cubicBezTo>
                    <a:pt x="67962" y="9749"/>
                    <a:pt x="67775" y="9302"/>
                    <a:pt x="67589" y="8966"/>
                  </a:cubicBezTo>
                  <a:cubicBezTo>
                    <a:pt x="67440" y="8705"/>
                    <a:pt x="67291" y="8444"/>
                    <a:pt x="67141" y="8183"/>
                  </a:cubicBezTo>
                  <a:cubicBezTo>
                    <a:pt x="66806" y="7550"/>
                    <a:pt x="66433" y="6953"/>
                    <a:pt x="66060" y="6357"/>
                  </a:cubicBezTo>
                  <a:cubicBezTo>
                    <a:pt x="65949" y="6170"/>
                    <a:pt x="65837" y="5984"/>
                    <a:pt x="65688" y="5835"/>
                  </a:cubicBezTo>
                  <a:cubicBezTo>
                    <a:pt x="65501" y="5537"/>
                    <a:pt x="65315" y="5238"/>
                    <a:pt x="65128" y="4940"/>
                  </a:cubicBezTo>
                  <a:cubicBezTo>
                    <a:pt x="64942" y="5089"/>
                    <a:pt x="64756" y="5201"/>
                    <a:pt x="64532" y="5276"/>
                  </a:cubicBezTo>
                  <a:cubicBezTo>
                    <a:pt x="64308" y="5359"/>
                    <a:pt x="64080" y="5394"/>
                    <a:pt x="63850" y="5394"/>
                  </a:cubicBezTo>
                  <a:cubicBezTo>
                    <a:pt x="63162" y="5394"/>
                    <a:pt x="62463" y="5080"/>
                    <a:pt x="61848" y="4828"/>
                  </a:cubicBezTo>
                  <a:cubicBezTo>
                    <a:pt x="61782" y="4893"/>
                    <a:pt x="61708" y="4919"/>
                    <a:pt x="61630" y="4919"/>
                  </a:cubicBezTo>
                  <a:cubicBezTo>
                    <a:pt x="61352" y="4919"/>
                    <a:pt x="61024" y="4588"/>
                    <a:pt x="60878" y="4530"/>
                  </a:cubicBezTo>
                  <a:cubicBezTo>
                    <a:pt x="60767" y="4455"/>
                    <a:pt x="60692" y="4493"/>
                    <a:pt x="60580" y="4455"/>
                  </a:cubicBezTo>
                  <a:cubicBezTo>
                    <a:pt x="60468" y="4418"/>
                    <a:pt x="60319" y="4306"/>
                    <a:pt x="60170" y="4269"/>
                  </a:cubicBezTo>
                  <a:cubicBezTo>
                    <a:pt x="59909" y="4232"/>
                    <a:pt x="59760" y="4045"/>
                    <a:pt x="59536" y="3971"/>
                  </a:cubicBezTo>
                  <a:cubicBezTo>
                    <a:pt x="59350" y="3934"/>
                    <a:pt x="59164" y="3896"/>
                    <a:pt x="58977" y="3896"/>
                  </a:cubicBezTo>
                  <a:cubicBezTo>
                    <a:pt x="58865" y="3896"/>
                    <a:pt x="58865" y="3971"/>
                    <a:pt x="58754" y="3971"/>
                  </a:cubicBezTo>
                  <a:cubicBezTo>
                    <a:pt x="58604" y="3971"/>
                    <a:pt x="58455" y="3923"/>
                    <a:pt x="58306" y="3923"/>
                  </a:cubicBezTo>
                  <a:cubicBezTo>
                    <a:pt x="58269" y="3923"/>
                    <a:pt x="58232" y="3926"/>
                    <a:pt x="58194" y="3934"/>
                  </a:cubicBezTo>
                  <a:cubicBezTo>
                    <a:pt x="58008" y="3934"/>
                    <a:pt x="57784" y="4008"/>
                    <a:pt x="57598" y="4008"/>
                  </a:cubicBezTo>
                  <a:cubicBezTo>
                    <a:pt x="57542" y="4014"/>
                    <a:pt x="57486" y="4017"/>
                    <a:pt x="57430" y="4017"/>
                  </a:cubicBezTo>
                  <a:cubicBezTo>
                    <a:pt x="57152" y="4017"/>
                    <a:pt x="56877" y="3940"/>
                    <a:pt x="56629" y="3784"/>
                  </a:cubicBezTo>
                  <a:lnTo>
                    <a:pt x="56368" y="3635"/>
                  </a:lnTo>
                  <a:cubicBezTo>
                    <a:pt x="56219" y="3561"/>
                    <a:pt x="56107" y="3486"/>
                    <a:pt x="55958" y="3412"/>
                  </a:cubicBezTo>
                  <a:cubicBezTo>
                    <a:pt x="55659" y="3225"/>
                    <a:pt x="55361" y="3076"/>
                    <a:pt x="54988" y="3002"/>
                  </a:cubicBezTo>
                  <a:cubicBezTo>
                    <a:pt x="54541" y="2927"/>
                    <a:pt x="54094" y="2890"/>
                    <a:pt x="53609" y="2890"/>
                  </a:cubicBezTo>
                  <a:cubicBezTo>
                    <a:pt x="53333" y="2945"/>
                    <a:pt x="52935" y="3183"/>
                    <a:pt x="52596" y="3183"/>
                  </a:cubicBezTo>
                  <a:cubicBezTo>
                    <a:pt x="52476" y="3183"/>
                    <a:pt x="52364" y="3154"/>
                    <a:pt x="52267" y="3076"/>
                  </a:cubicBezTo>
                  <a:cubicBezTo>
                    <a:pt x="51708" y="2554"/>
                    <a:pt x="53572" y="2405"/>
                    <a:pt x="53721" y="2368"/>
                  </a:cubicBezTo>
                  <a:cubicBezTo>
                    <a:pt x="53870" y="2330"/>
                    <a:pt x="54429" y="2293"/>
                    <a:pt x="54205" y="1995"/>
                  </a:cubicBezTo>
                  <a:cubicBezTo>
                    <a:pt x="54131" y="1883"/>
                    <a:pt x="53870" y="1846"/>
                    <a:pt x="53758" y="1771"/>
                  </a:cubicBezTo>
                  <a:cubicBezTo>
                    <a:pt x="53609" y="1697"/>
                    <a:pt x="53460" y="1585"/>
                    <a:pt x="53273" y="1510"/>
                  </a:cubicBezTo>
                  <a:cubicBezTo>
                    <a:pt x="53087" y="1361"/>
                    <a:pt x="52863" y="1249"/>
                    <a:pt x="52602" y="1138"/>
                  </a:cubicBezTo>
                  <a:cubicBezTo>
                    <a:pt x="52416" y="1100"/>
                    <a:pt x="52230" y="1063"/>
                    <a:pt x="52043" y="951"/>
                  </a:cubicBezTo>
                  <a:cubicBezTo>
                    <a:pt x="51670" y="765"/>
                    <a:pt x="51260" y="616"/>
                    <a:pt x="50813" y="578"/>
                  </a:cubicBezTo>
                  <a:cubicBezTo>
                    <a:pt x="50567" y="713"/>
                    <a:pt x="50281" y="780"/>
                    <a:pt x="49994" y="780"/>
                  </a:cubicBezTo>
                  <a:cubicBezTo>
                    <a:pt x="49803" y="780"/>
                    <a:pt x="49613" y="750"/>
                    <a:pt x="49434" y="690"/>
                  </a:cubicBezTo>
                  <a:cubicBezTo>
                    <a:pt x="49284" y="653"/>
                    <a:pt x="49173" y="578"/>
                    <a:pt x="49061" y="541"/>
                  </a:cubicBezTo>
                  <a:cubicBezTo>
                    <a:pt x="48912" y="504"/>
                    <a:pt x="48763" y="504"/>
                    <a:pt x="48613" y="466"/>
                  </a:cubicBezTo>
                  <a:cubicBezTo>
                    <a:pt x="48278" y="466"/>
                    <a:pt x="47980" y="504"/>
                    <a:pt x="47681" y="578"/>
                  </a:cubicBezTo>
                  <a:lnTo>
                    <a:pt x="46787" y="578"/>
                  </a:lnTo>
                  <a:cubicBezTo>
                    <a:pt x="46414" y="578"/>
                    <a:pt x="46488" y="690"/>
                    <a:pt x="46190" y="914"/>
                  </a:cubicBezTo>
                  <a:cubicBezTo>
                    <a:pt x="46004" y="1026"/>
                    <a:pt x="45743" y="1100"/>
                    <a:pt x="45519" y="1100"/>
                  </a:cubicBezTo>
                  <a:cubicBezTo>
                    <a:pt x="45184" y="1175"/>
                    <a:pt x="44885" y="1324"/>
                    <a:pt x="44587" y="1473"/>
                  </a:cubicBezTo>
                  <a:cubicBezTo>
                    <a:pt x="44438" y="1572"/>
                    <a:pt x="44289" y="1622"/>
                    <a:pt x="44140" y="1622"/>
                  </a:cubicBezTo>
                  <a:cubicBezTo>
                    <a:pt x="44065" y="1622"/>
                    <a:pt x="43991" y="1610"/>
                    <a:pt x="43916" y="1585"/>
                  </a:cubicBezTo>
                  <a:cubicBezTo>
                    <a:pt x="43767" y="1548"/>
                    <a:pt x="43655" y="1548"/>
                    <a:pt x="43506" y="1548"/>
                  </a:cubicBezTo>
                  <a:cubicBezTo>
                    <a:pt x="43282" y="1622"/>
                    <a:pt x="43469" y="1659"/>
                    <a:pt x="43469" y="1771"/>
                  </a:cubicBezTo>
                  <a:cubicBezTo>
                    <a:pt x="43506" y="1883"/>
                    <a:pt x="43506" y="1995"/>
                    <a:pt x="43469" y="2107"/>
                  </a:cubicBezTo>
                  <a:cubicBezTo>
                    <a:pt x="43394" y="2293"/>
                    <a:pt x="43469" y="2256"/>
                    <a:pt x="43208" y="2293"/>
                  </a:cubicBezTo>
                  <a:cubicBezTo>
                    <a:pt x="42947" y="2256"/>
                    <a:pt x="42649" y="2144"/>
                    <a:pt x="42425" y="1958"/>
                  </a:cubicBezTo>
                  <a:cubicBezTo>
                    <a:pt x="42233" y="1861"/>
                    <a:pt x="41930" y="1600"/>
                    <a:pt x="41659" y="1600"/>
                  </a:cubicBezTo>
                  <a:cubicBezTo>
                    <a:pt x="41615" y="1600"/>
                    <a:pt x="41572" y="1607"/>
                    <a:pt x="41530" y="1622"/>
                  </a:cubicBezTo>
                  <a:cubicBezTo>
                    <a:pt x="41232" y="1734"/>
                    <a:pt x="41530" y="2181"/>
                    <a:pt x="41568" y="2368"/>
                  </a:cubicBezTo>
                  <a:cubicBezTo>
                    <a:pt x="41605" y="2480"/>
                    <a:pt x="41605" y="2591"/>
                    <a:pt x="41642" y="2703"/>
                  </a:cubicBezTo>
                  <a:cubicBezTo>
                    <a:pt x="41717" y="2815"/>
                    <a:pt x="41903" y="2890"/>
                    <a:pt x="42015" y="2964"/>
                  </a:cubicBezTo>
                  <a:cubicBezTo>
                    <a:pt x="42201" y="3151"/>
                    <a:pt x="42425" y="3300"/>
                    <a:pt x="42686" y="3412"/>
                  </a:cubicBezTo>
                  <a:cubicBezTo>
                    <a:pt x="42947" y="3523"/>
                    <a:pt x="43506" y="3598"/>
                    <a:pt x="43543" y="3971"/>
                  </a:cubicBezTo>
                  <a:cubicBezTo>
                    <a:pt x="43512" y="3977"/>
                    <a:pt x="43481" y="3980"/>
                    <a:pt x="43450" y="3980"/>
                  </a:cubicBezTo>
                  <a:cubicBezTo>
                    <a:pt x="43145" y="3980"/>
                    <a:pt x="42861" y="3701"/>
                    <a:pt x="42555" y="3701"/>
                  </a:cubicBezTo>
                  <a:cubicBezTo>
                    <a:pt x="42525" y="3701"/>
                    <a:pt x="42494" y="3704"/>
                    <a:pt x="42462" y="3710"/>
                  </a:cubicBezTo>
                  <a:cubicBezTo>
                    <a:pt x="42089" y="3822"/>
                    <a:pt x="42239" y="4269"/>
                    <a:pt x="42089" y="4493"/>
                  </a:cubicBezTo>
                  <a:cubicBezTo>
                    <a:pt x="41992" y="4688"/>
                    <a:pt x="41853" y="4740"/>
                    <a:pt x="41695" y="4740"/>
                  </a:cubicBezTo>
                  <a:cubicBezTo>
                    <a:pt x="41552" y="4740"/>
                    <a:pt x="41392" y="4697"/>
                    <a:pt x="41232" y="4679"/>
                  </a:cubicBezTo>
                  <a:cubicBezTo>
                    <a:pt x="41046" y="4642"/>
                    <a:pt x="40524" y="4679"/>
                    <a:pt x="40375" y="4530"/>
                  </a:cubicBezTo>
                  <a:cubicBezTo>
                    <a:pt x="40002" y="4232"/>
                    <a:pt x="40710" y="4045"/>
                    <a:pt x="40822" y="4008"/>
                  </a:cubicBezTo>
                  <a:cubicBezTo>
                    <a:pt x="41083" y="3896"/>
                    <a:pt x="41418" y="3673"/>
                    <a:pt x="41418" y="3374"/>
                  </a:cubicBezTo>
                  <a:cubicBezTo>
                    <a:pt x="41418" y="3188"/>
                    <a:pt x="41232" y="3076"/>
                    <a:pt x="41157" y="2927"/>
                  </a:cubicBezTo>
                  <a:cubicBezTo>
                    <a:pt x="41083" y="2815"/>
                    <a:pt x="41046" y="2666"/>
                    <a:pt x="41046" y="2517"/>
                  </a:cubicBezTo>
                  <a:cubicBezTo>
                    <a:pt x="40971" y="2181"/>
                    <a:pt x="40934" y="1846"/>
                    <a:pt x="40897" y="1436"/>
                  </a:cubicBezTo>
                  <a:cubicBezTo>
                    <a:pt x="40636" y="1287"/>
                    <a:pt x="40337" y="1212"/>
                    <a:pt x="40002" y="1212"/>
                  </a:cubicBezTo>
                  <a:cubicBezTo>
                    <a:pt x="39890" y="1249"/>
                    <a:pt x="39778" y="1287"/>
                    <a:pt x="39666" y="1361"/>
                  </a:cubicBezTo>
                  <a:cubicBezTo>
                    <a:pt x="39554" y="1436"/>
                    <a:pt x="39405" y="1473"/>
                    <a:pt x="39293" y="1548"/>
                  </a:cubicBezTo>
                  <a:cubicBezTo>
                    <a:pt x="39107" y="1734"/>
                    <a:pt x="38995" y="1995"/>
                    <a:pt x="39033" y="2256"/>
                  </a:cubicBezTo>
                  <a:cubicBezTo>
                    <a:pt x="39182" y="2591"/>
                    <a:pt x="39853" y="2815"/>
                    <a:pt x="39778" y="3262"/>
                  </a:cubicBezTo>
                  <a:cubicBezTo>
                    <a:pt x="39761" y="3266"/>
                    <a:pt x="39745" y="3267"/>
                    <a:pt x="39728" y="3267"/>
                  </a:cubicBezTo>
                  <a:cubicBezTo>
                    <a:pt x="39558" y="3267"/>
                    <a:pt x="39392" y="3110"/>
                    <a:pt x="39256" y="3076"/>
                  </a:cubicBezTo>
                  <a:cubicBezTo>
                    <a:pt x="39107" y="3039"/>
                    <a:pt x="38958" y="3039"/>
                    <a:pt x="38809" y="3002"/>
                  </a:cubicBezTo>
                  <a:cubicBezTo>
                    <a:pt x="38473" y="2852"/>
                    <a:pt x="38175" y="2629"/>
                    <a:pt x="37877" y="2405"/>
                  </a:cubicBezTo>
                  <a:cubicBezTo>
                    <a:pt x="37713" y="2268"/>
                    <a:pt x="37428" y="2111"/>
                    <a:pt x="37185" y="2111"/>
                  </a:cubicBezTo>
                  <a:cubicBezTo>
                    <a:pt x="37097" y="2111"/>
                    <a:pt x="37014" y="2132"/>
                    <a:pt x="36945" y="2181"/>
                  </a:cubicBezTo>
                  <a:cubicBezTo>
                    <a:pt x="36647" y="2330"/>
                    <a:pt x="36870" y="2591"/>
                    <a:pt x="36945" y="2852"/>
                  </a:cubicBezTo>
                  <a:cubicBezTo>
                    <a:pt x="36684" y="2852"/>
                    <a:pt x="36460" y="2815"/>
                    <a:pt x="36237" y="2778"/>
                  </a:cubicBezTo>
                  <a:cubicBezTo>
                    <a:pt x="35901" y="2741"/>
                    <a:pt x="35528" y="2703"/>
                    <a:pt x="35193" y="2591"/>
                  </a:cubicBezTo>
                  <a:cubicBezTo>
                    <a:pt x="35016" y="2493"/>
                    <a:pt x="34828" y="2447"/>
                    <a:pt x="34641" y="2447"/>
                  </a:cubicBezTo>
                  <a:cubicBezTo>
                    <a:pt x="34474" y="2447"/>
                    <a:pt x="34307" y="2484"/>
                    <a:pt x="34149" y="2554"/>
                  </a:cubicBezTo>
                  <a:cubicBezTo>
                    <a:pt x="33925" y="2666"/>
                    <a:pt x="33068" y="2815"/>
                    <a:pt x="32956" y="3076"/>
                  </a:cubicBezTo>
                  <a:cubicBezTo>
                    <a:pt x="32619" y="3188"/>
                    <a:pt x="32260" y="3364"/>
                    <a:pt x="31929" y="3364"/>
                  </a:cubicBezTo>
                  <a:cubicBezTo>
                    <a:pt x="31820" y="3364"/>
                    <a:pt x="31715" y="3346"/>
                    <a:pt x="31614" y="3300"/>
                  </a:cubicBezTo>
                  <a:cubicBezTo>
                    <a:pt x="31353" y="3225"/>
                    <a:pt x="31241" y="2964"/>
                    <a:pt x="31017" y="2852"/>
                  </a:cubicBezTo>
                  <a:cubicBezTo>
                    <a:pt x="30914" y="2770"/>
                    <a:pt x="30902" y="2744"/>
                    <a:pt x="30881" y="2744"/>
                  </a:cubicBezTo>
                  <a:cubicBezTo>
                    <a:pt x="30863" y="2744"/>
                    <a:pt x="30840" y="2761"/>
                    <a:pt x="30756" y="2778"/>
                  </a:cubicBezTo>
                  <a:cubicBezTo>
                    <a:pt x="30458" y="2815"/>
                    <a:pt x="30234" y="3002"/>
                    <a:pt x="30048" y="3225"/>
                  </a:cubicBezTo>
                  <a:cubicBezTo>
                    <a:pt x="29862" y="3486"/>
                    <a:pt x="29824" y="3710"/>
                    <a:pt x="29526" y="3822"/>
                  </a:cubicBezTo>
                  <a:cubicBezTo>
                    <a:pt x="29228" y="3971"/>
                    <a:pt x="28967" y="3896"/>
                    <a:pt x="28669" y="4045"/>
                  </a:cubicBezTo>
                  <a:cubicBezTo>
                    <a:pt x="28449" y="4139"/>
                    <a:pt x="28045" y="4498"/>
                    <a:pt x="27766" y="4498"/>
                  </a:cubicBezTo>
                  <a:cubicBezTo>
                    <a:pt x="27714" y="4498"/>
                    <a:pt x="27666" y="4485"/>
                    <a:pt x="27625" y="4455"/>
                  </a:cubicBezTo>
                  <a:cubicBezTo>
                    <a:pt x="27438" y="4344"/>
                    <a:pt x="27625" y="3934"/>
                    <a:pt x="27476" y="3784"/>
                  </a:cubicBezTo>
                  <a:cubicBezTo>
                    <a:pt x="27431" y="3717"/>
                    <a:pt x="27319" y="3704"/>
                    <a:pt x="27213" y="3704"/>
                  </a:cubicBezTo>
                  <a:cubicBezTo>
                    <a:pt x="27142" y="3704"/>
                    <a:pt x="27073" y="3710"/>
                    <a:pt x="27028" y="3710"/>
                  </a:cubicBezTo>
                  <a:cubicBezTo>
                    <a:pt x="26842" y="3673"/>
                    <a:pt x="26618" y="3635"/>
                    <a:pt x="26432" y="3561"/>
                  </a:cubicBezTo>
                  <a:cubicBezTo>
                    <a:pt x="26171" y="3449"/>
                    <a:pt x="25463" y="3151"/>
                    <a:pt x="25612" y="2741"/>
                  </a:cubicBezTo>
                  <a:cubicBezTo>
                    <a:pt x="25647" y="2739"/>
                    <a:pt x="25682" y="2738"/>
                    <a:pt x="25718" y="2738"/>
                  </a:cubicBezTo>
                  <a:cubicBezTo>
                    <a:pt x="26435" y="2738"/>
                    <a:pt x="27211" y="3081"/>
                    <a:pt x="27886" y="3188"/>
                  </a:cubicBezTo>
                  <a:cubicBezTo>
                    <a:pt x="28042" y="3188"/>
                    <a:pt x="28373" y="3268"/>
                    <a:pt x="28662" y="3268"/>
                  </a:cubicBezTo>
                  <a:cubicBezTo>
                    <a:pt x="28854" y="3268"/>
                    <a:pt x="29027" y="3233"/>
                    <a:pt x="29116" y="3113"/>
                  </a:cubicBezTo>
                  <a:cubicBezTo>
                    <a:pt x="29153" y="2964"/>
                    <a:pt x="29153" y="2815"/>
                    <a:pt x="29153" y="2666"/>
                  </a:cubicBezTo>
                  <a:cubicBezTo>
                    <a:pt x="29079" y="2032"/>
                    <a:pt x="28370" y="1846"/>
                    <a:pt x="27886" y="1622"/>
                  </a:cubicBezTo>
                  <a:cubicBezTo>
                    <a:pt x="27252" y="1436"/>
                    <a:pt x="26618" y="1175"/>
                    <a:pt x="25985" y="914"/>
                  </a:cubicBezTo>
                  <a:cubicBezTo>
                    <a:pt x="25056" y="419"/>
                    <a:pt x="24077" y="1"/>
                    <a:pt x="23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1903374" y="1901380"/>
              <a:ext cx="192029" cy="147847"/>
            </a:xfrm>
            <a:custGeom>
              <a:avLst/>
              <a:gdLst/>
              <a:ahLst/>
              <a:cxnLst/>
              <a:rect l="l" t="t" r="r" b="b"/>
              <a:pathLst>
                <a:path w="6376" h="4909" extrusionOk="0">
                  <a:moveTo>
                    <a:pt x="4208" y="1"/>
                  </a:moveTo>
                  <a:cubicBezTo>
                    <a:pt x="4087" y="1"/>
                    <a:pt x="3962" y="106"/>
                    <a:pt x="3878" y="190"/>
                  </a:cubicBezTo>
                  <a:cubicBezTo>
                    <a:pt x="3654" y="451"/>
                    <a:pt x="3542" y="749"/>
                    <a:pt x="3505" y="1084"/>
                  </a:cubicBezTo>
                  <a:cubicBezTo>
                    <a:pt x="3468" y="1308"/>
                    <a:pt x="3356" y="1308"/>
                    <a:pt x="3244" y="1495"/>
                  </a:cubicBezTo>
                  <a:cubicBezTo>
                    <a:pt x="3095" y="1644"/>
                    <a:pt x="3095" y="1793"/>
                    <a:pt x="2908" y="1942"/>
                  </a:cubicBezTo>
                  <a:cubicBezTo>
                    <a:pt x="2768" y="2062"/>
                    <a:pt x="2628" y="2096"/>
                    <a:pt x="2476" y="2096"/>
                  </a:cubicBezTo>
                  <a:cubicBezTo>
                    <a:pt x="2345" y="2096"/>
                    <a:pt x="2206" y="2071"/>
                    <a:pt x="2051" y="2054"/>
                  </a:cubicBezTo>
                  <a:cubicBezTo>
                    <a:pt x="1969" y="2023"/>
                    <a:pt x="1887" y="2009"/>
                    <a:pt x="1806" y="2009"/>
                  </a:cubicBezTo>
                  <a:cubicBezTo>
                    <a:pt x="1594" y="2009"/>
                    <a:pt x="1393" y="2105"/>
                    <a:pt x="1231" y="2240"/>
                  </a:cubicBezTo>
                  <a:cubicBezTo>
                    <a:pt x="1095" y="2458"/>
                    <a:pt x="1058" y="2755"/>
                    <a:pt x="1164" y="2755"/>
                  </a:cubicBezTo>
                  <a:cubicBezTo>
                    <a:pt x="1203" y="2755"/>
                    <a:pt x="1262" y="2714"/>
                    <a:pt x="1343" y="2613"/>
                  </a:cubicBezTo>
                  <a:lnTo>
                    <a:pt x="1343" y="2613"/>
                  </a:lnTo>
                  <a:cubicBezTo>
                    <a:pt x="1268" y="3060"/>
                    <a:pt x="1" y="3433"/>
                    <a:pt x="895" y="3731"/>
                  </a:cubicBezTo>
                  <a:cubicBezTo>
                    <a:pt x="1035" y="3794"/>
                    <a:pt x="1182" y="3823"/>
                    <a:pt x="1327" y="3823"/>
                  </a:cubicBezTo>
                  <a:cubicBezTo>
                    <a:pt x="1529" y="3823"/>
                    <a:pt x="1728" y="3765"/>
                    <a:pt x="1902" y="3657"/>
                  </a:cubicBezTo>
                  <a:cubicBezTo>
                    <a:pt x="2163" y="3396"/>
                    <a:pt x="2349" y="3098"/>
                    <a:pt x="2424" y="2762"/>
                  </a:cubicBezTo>
                  <a:cubicBezTo>
                    <a:pt x="2598" y="2762"/>
                    <a:pt x="2821" y="2696"/>
                    <a:pt x="3017" y="2696"/>
                  </a:cubicBezTo>
                  <a:cubicBezTo>
                    <a:pt x="3116" y="2696"/>
                    <a:pt x="3207" y="2712"/>
                    <a:pt x="3281" y="2762"/>
                  </a:cubicBezTo>
                  <a:cubicBezTo>
                    <a:pt x="3468" y="2986"/>
                    <a:pt x="3505" y="3247"/>
                    <a:pt x="3393" y="3508"/>
                  </a:cubicBezTo>
                  <a:cubicBezTo>
                    <a:pt x="3221" y="3954"/>
                    <a:pt x="2764" y="4908"/>
                    <a:pt x="3541" y="4908"/>
                  </a:cubicBezTo>
                  <a:cubicBezTo>
                    <a:pt x="3607" y="4908"/>
                    <a:pt x="3682" y="4902"/>
                    <a:pt x="3766" y="4887"/>
                  </a:cubicBezTo>
                  <a:cubicBezTo>
                    <a:pt x="3990" y="4850"/>
                    <a:pt x="4139" y="4663"/>
                    <a:pt x="4362" y="4626"/>
                  </a:cubicBezTo>
                  <a:cubicBezTo>
                    <a:pt x="4593" y="4580"/>
                    <a:pt x="4823" y="4548"/>
                    <a:pt x="5054" y="4548"/>
                  </a:cubicBezTo>
                  <a:cubicBezTo>
                    <a:pt x="5196" y="4548"/>
                    <a:pt x="5338" y="4560"/>
                    <a:pt x="5481" y="4589"/>
                  </a:cubicBezTo>
                  <a:cubicBezTo>
                    <a:pt x="5535" y="4604"/>
                    <a:pt x="5590" y="4612"/>
                    <a:pt x="5643" y="4612"/>
                  </a:cubicBezTo>
                  <a:cubicBezTo>
                    <a:pt x="5846" y="4612"/>
                    <a:pt x="6034" y="4505"/>
                    <a:pt x="6152" y="4328"/>
                  </a:cubicBezTo>
                  <a:cubicBezTo>
                    <a:pt x="6264" y="4179"/>
                    <a:pt x="6338" y="3992"/>
                    <a:pt x="6375" y="3806"/>
                  </a:cubicBezTo>
                  <a:cubicBezTo>
                    <a:pt x="6375" y="3694"/>
                    <a:pt x="6264" y="3657"/>
                    <a:pt x="6152" y="3582"/>
                  </a:cubicBezTo>
                  <a:cubicBezTo>
                    <a:pt x="5965" y="3396"/>
                    <a:pt x="5704" y="3433"/>
                    <a:pt x="5481" y="3247"/>
                  </a:cubicBezTo>
                  <a:cubicBezTo>
                    <a:pt x="5220" y="3023"/>
                    <a:pt x="5294" y="2762"/>
                    <a:pt x="5182" y="2501"/>
                  </a:cubicBezTo>
                  <a:cubicBezTo>
                    <a:pt x="5071" y="2277"/>
                    <a:pt x="4922" y="2091"/>
                    <a:pt x="4735" y="1942"/>
                  </a:cubicBezTo>
                  <a:cubicBezTo>
                    <a:pt x="4623" y="1867"/>
                    <a:pt x="4437" y="1867"/>
                    <a:pt x="4437" y="1681"/>
                  </a:cubicBezTo>
                  <a:cubicBezTo>
                    <a:pt x="4400" y="1532"/>
                    <a:pt x="4549" y="1495"/>
                    <a:pt x="4698" y="1420"/>
                  </a:cubicBezTo>
                  <a:cubicBezTo>
                    <a:pt x="4847" y="1345"/>
                    <a:pt x="5443" y="935"/>
                    <a:pt x="5145" y="712"/>
                  </a:cubicBezTo>
                  <a:cubicBezTo>
                    <a:pt x="5033" y="637"/>
                    <a:pt x="4810" y="637"/>
                    <a:pt x="4698" y="637"/>
                  </a:cubicBezTo>
                  <a:cubicBezTo>
                    <a:pt x="4437" y="600"/>
                    <a:pt x="4400" y="637"/>
                    <a:pt x="4400" y="376"/>
                  </a:cubicBezTo>
                  <a:cubicBezTo>
                    <a:pt x="4400" y="227"/>
                    <a:pt x="4511" y="115"/>
                    <a:pt x="4325" y="41"/>
                  </a:cubicBezTo>
                  <a:cubicBezTo>
                    <a:pt x="4288" y="13"/>
                    <a:pt x="4248" y="1"/>
                    <a:pt x="4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2515301" y="3247150"/>
              <a:ext cx="129144" cy="228803"/>
            </a:xfrm>
            <a:custGeom>
              <a:avLst/>
              <a:gdLst/>
              <a:ahLst/>
              <a:cxnLst/>
              <a:rect l="l" t="t" r="r" b="b"/>
              <a:pathLst>
                <a:path w="4288" h="7597" extrusionOk="0">
                  <a:moveTo>
                    <a:pt x="4096" y="0"/>
                  </a:moveTo>
                  <a:cubicBezTo>
                    <a:pt x="3834" y="0"/>
                    <a:pt x="3231" y="370"/>
                    <a:pt x="3132" y="502"/>
                  </a:cubicBezTo>
                  <a:cubicBezTo>
                    <a:pt x="2945" y="763"/>
                    <a:pt x="2945" y="1211"/>
                    <a:pt x="2759" y="1434"/>
                  </a:cubicBezTo>
                  <a:cubicBezTo>
                    <a:pt x="2610" y="1584"/>
                    <a:pt x="2461" y="1733"/>
                    <a:pt x="2311" y="1845"/>
                  </a:cubicBezTo>
                  <a:cubicBezTo>
                    <a:pt x="1901" y="2068"/>
                    <a:pt x="1044" y="1956"/>
                    <a:pt x="969" y="2553"/>
                  </a:cubicBezTo>
                  <a:cubicBezTo>
                    <a:pt x="969" y="2814"/>
                    <a:pt x="1044" y="3112"/>
                    <a:pt x="1193" y="3336"/>
                  </a:cubicBezTo>
                  <a:cubicBezTo>
                    <a:pt x="1268" y="3634"/>
                    <a:pt x="1268" y="3932"/>
                    <a:pt x="1193" y="4230"/>
                  </a:cubicBezTo>
                  <a:cubicBezTo>
                    <a:pt x="1218" y="4211"/>
                    <a:pt x="1233" y="4203"/>
                    <a:pt x="1239" y="4203"/>
                  </a:cubicBezTo>
                  <a:cubicBezTo>
                    <a:pt x="1267" y="4203"/>
                    <a:pt x="1087" y="4399"/>
                    <a:pt x="932" y="4491"/>
                  </a:cubicBezTo>
                  <a:cubicBezTo>
                    <a:pt x="746" y="4603"/>
                    <a:pt x="447" y="4641"/>
                    <a:pt x="298" y="4827"/>
                  </a:cubicBezTo>
                  <a:cubicBezTo>
                    <a:pt x="0" y="5125"/>
                    <a:pt x="298" y="5722"/>
                    <a:pt x="373" y="6057"/>
                  </a:cubicBezTo>
                  <a:cubicBezTo>
                    <a:pt x="447" y="6393"/>
                    <a:pt x="522" y="6691"/>
                    <a:pt x="634" y="7026"/>
                  </a:cubicBezTo>
                  <a:cubicBezTo>
                    <a:pt x="708" y="7287"/>
                    <a:pt x="746" y="7548"/>
                    <a:pt x="1044" y="7586"/>
                  </a:cubicBezTo>
                  <a:cubicBezTo>
                    <a:pt x="1077" y="7593"/>
                    <a:pt x="1110" y="7597"/>
                    <a:pt x="1143" y="7597"/>
                  </a:cubicBezTo>
                  <a:cubicBezTo>
                    <a:pt x="1584" y="7597"/>
                    <a:pt x="1949" y="6926"/>
                    <a:pt x="2088" y="6579"/>
                  </a:cubicBezTo>
                  <a:cubicBezTo>
                    <a:pt x="2311" y="6169"/>
                    <a:pt x="2572" y="5796"/>
                    <a:pt x="2871" y="5423"/>
                  </a:cubicBezTo>
                  <a:cubicBezTo>
                    <a:pt x="3020" y="5237"/>
                    <a:pt x="3132" y="5051"/>
                    <a:pt x="3206" y="4790"/>
                  </a:cubicBezTo>
                  <a:cubicBezTo>
                    <a:pt x="3243" y="4678"/>
                    <a:pt x="3318" y="4641"/>
                    <a:pt x="3355" y="4491"/>
                  </a:cubicBezTo>
                  <a:cubicBezTo>
                    <a:pt x="3393" y="4342"/>
                    <a:pt x="3430" y="4156"/>
                    <a:pt x="3430" y="3970"/>
                  </a:cubicBezTo>
                  <a:cubicBezTo>
                    <a:pt x="3467" y="3634"/>
                    <a:pt x="3579" y="3336"/>
                    <a:pt x="3728" y="3075"/>
                  </a:cubicBezTo>
                  <a:cubicBezTo>
                    <a:pt x="3952" y="2777"/>
                    <a:pt x="4101" y="2478"/>
                    <a:pt x="4250" y="2143"/>
                  </a:cubicBezTo>
                  <a:cubicBezTo>
                    <a:pt x="4287" y="1919"/>
                    <a:pt x="4287" y="1695"/>
                    <a:pt x="4250" y="1509"/>
                  </a:cubicBezTo>
                  <a:cubicBezTo>
                    <a:pt x="4213" y="1285"/>
                    <a:pt x="4213" y="1099"/>
                    <a:pt x="4175" y="875"/>
                  </a:cubicBezTo>
                  <a:cubicBezTo>
                    <a:pt x="4101" y="577"/>
                    <a:pt x="4213" y="316"/>
                    <a:pt x="4175" y="18"/>
                  </a:cubicBezTo>
                  <a:cubicBezTo>
                    <a:pt x="4155" y="6"/>
                    <a:pt x="4128" y="0"/>
                    <a:pt x="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3403406" y="3021570"/>
              <a:ext cx="144865" cy="235278"/>
            </a:xfrm>
            <a:custGeom>
              <a:avLst/>
              <a:gdLst/>
              <a:ahLst/>
              <a:cxnLst/>
              <a:rect l="l" t="t" r="r" b="b"/>
              <a:pathLst>
                <a:path w="4810" h="7812" extrusionOk="0">
                  <a:moveTo>
                    <a:pt x="109" y="0"/>
                  </a:moveTo>
                  <a:cubicBezTo>
                    <a:pt x="73" y="0"/>
                    <a:pt x="37" y="5"/>
                    <a:pt x="0" y="15"/>
                  </a:cubicBezTo>
                  <a:cubicBezTo>
                    <a:pt x="0" y="164"/>
                    <a:pt x="112" y="276"/>
                    <a:pt x="224" y="350"/>
                  </a:cubicBezTo>
                  <a:cubicBezTo>
                    <a:pt x="112" y="537"/>
                    <a:pt x="112" y="835"/>
                    <a:pt x="299" y="984"/>
                  </a:cubicBezTo>
                  <a:cubicBezTo>
                    <a:pt x="448" y="1208"/>
                    <a:pt x="597" y="1394"/>
                    <a:pt x="746" y="1580"/>
                  </a:cubicBezTo>
                  <a:cubicBezTo>
                    <a:pt x="932" y="1841"/>
                    <a:pt x="1082" y="2177"/>
                    <a:pt x="1156" y="2475"/>
                  </a:cubicBezTo>
                  <a:cubicBezTo>
                    <a:pt x="1231" y="2699"/>
                    <a:pt x="1231" y="2922"/>
                    <a:pt x="1193" y="3109"/>
                  </a:cubicBezTo>
                  <a:cubicBezTo>
                    <a:pt x="1231" y="3370"/>
                    <a:pt x="1305" y="3631"/>
                    <a:pt x="1417" y="3854"/>
                  </a:cubicBezTo>
                  <a:cubicBezTo>
                    <a:pt x="1641" y="4414"/>
                    <a:pt x="1902" y="4973"/>
                    <a:pt x="2125" y="5532"/>
                  </a:cubicBezTo>
                  <a:cubicBezTo>
                    <a:pt x="2237" y="5979"/>
                    <a:pt x="2424" y="6389"/>
                    <a:pt x="2685" y="6762"/>
                  </a:cubicBezTo>
                  <a:cubicBezTo>
                    <a:pt x="2946" y="7098"/>
                    <a:pt x="3281" y="7620"/>
                    <a:pt x="3691" y="7769"/>
                  </a:cubicBezTo>
                  <a:cubicBezTo>
                    <a:pt x="3777" y="7797"/>
                    <a:pt x="3843" y="7811"/>
                    <a:pt x="3895" y="7811"/>
                  </a:cubicBezTo>
                  <a:cubicBezTo>
                    <a:pt x="4046" y="7811"/>
                    <a:pt x="4073" y="7693"/>
                    <a:pt x="4101" y="7471"/>
                  </a:cubicBezTo>
                  <a:cubicBezTo>
                    <a:pt x="4176" y="7172"/>
                    <a:pt x="4325" y="6911"/>
                    <a:pt x="4586" y="6688"/>
                  </a:cubicBezTo>
                  <a:cubicBezTo>
                    <a:pt x="4810" y="6501"/>
                    <a:pt x="4772" y="6539"/>
                    <a:pt x="4735" y="6278"/>
                  </a:cubicBezTo>
                  <a:cubicBezTo>
                    <a:pt x="4698" y="6128"/>
                    <a:pt x="4772" y="5942"/>
                    <a:pt x="4735" y="5830"/>
                  </a:cubicBezTo>
                  <a:cubicBezTo>
                    <a:pt x="4735" y="5718"/>
                    <a:pt x="4623" y="5607"/>
                    <a:pt x="4623" y="5495"/>
                  </a:cubicBezTo>
                  <a:cubicBezTo>
                    <a:pt x="4623" y="5234"/>
                    <a:pt x="4586" y="4973"/>
                    <a:pt x="4474" y="4749"/>
                  </a:cubicBezTo>
                  <a:cubicBezTo>
                    <a:pt x="4362" y="4600"/>
                    <a:pt x="4250" y="4451"/>
                    <a:pt x="4138" y="4302"/>
                  </a:cubicBezTo>
                  <a:cubicBezTo>
                    <a:pt x="4064" y="4153"/>
                    <a:pt x="3989" y="4004"/>
                    <a:pt x="3915" y="3854"/>
                  </a:cubicBezTo>
                  <a:cubicBezTo>
                    <a:pt x="3654" y="3519"/>
                    <a:pt x="3356" y="3258"/>
                    <a:pt x="3020" y="3034"/>
                  </a:cubicBezTo>
                  <a:cubicBezTo>
                    <a:pt x="2722" y="2848"/>
                    <a:pt x="2498" y="2587"/>
                    <a:pt x="2312" y="2289"/>
                  </a:cubicBezTo>
                  <a:cubicBezTo>
                    <a:pt x="2125" y="2028"/>
                    <a:pt x="2051" y="2140"/>
                    <a:pt x="1715" y="1990"/>
                  </a:cubicBezTo>
                  <a:cubicBezTo>
                    <a:pt x="1380" y="1841"/>
                    <a:pt x="1268" y="1133"/>
                    <a:pt x="1044" y="797"/>
                  </a:cubicBezTo>
                  <a:cubicBezTo>
                    <a:pt x="840" y="492"/>
                    <a:pt x="482" y="0"/>
                    <a:pt x="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3535893" y="3260311"/>
              <a:ext cx="132517" cy="48308"/>
            </a:xfrm>
            <a:custGeom>
              <a:avLst/>
              <a:gdLst/>
              <a:ahLst/>
              <a:cxnLst/>
              <a:rect l="l" t="t" r="r" b="b"/>
              <a:pathLst>
                <a:path w="4400" h="1604" extrusionOk="0">
                  <a:moveTo>
                    <a:pt x="791" y="1"/>
                  </a:moveTo>
                  <a:cubicBezTo>
                    <a:pt x="429" y="1"/>
                    <a:pt x="364" y="411"/>
                    <a:pt x="299" y="737"/>
                  </a:cubicBezTo>
                  <a:lnTo>
                    <a:pt x="0" y="587"/>
                  </a:lnTo>
                  <a:lnTo>
                    <a:pt x="0" y="587"/>
                  </a:lnTo>
                  <a:cubicBezTo>
                    <a:pt x="261" y="737"/>
                    <a:pt x="448" y="1035"/>
                    <a:pt x="671" y="1221"/>
                  </a:cubicBezTo>
                  <a:cubicBezTo>
                    <a:pt x="970" y="1370"/>
                    <a:pt x="1305" y="1482"/>
                    <a:pt x="1641" y="1482"/>
                  </a:cubicBezTo>
                  <a:cubicBezTo>
                    <a:pt x="2310" y="1543"/>
                    <a:pt x="3005" y="1604"/>
                    <a:pt x="3684" y="1604"/>
                  </a:cubicBezTo>
                  <a:cubicBezTo>
                    <a:pt x="3836" y="1604"/>
                    <a:pt x="3988" y="1601"/>
                    <a:pt x="4138" y="1594"/>
                  </a:cubicBezTo>
                  <a:lnTo>
                    <a:pt x="4399" y="1594"/>
                  </a:lnTo>
                  <a:cubicBezTo>
                    <a:pt x="4362" y="1557"/>
                    <a:pt x="4325" y="1519"/>
                    <a:pt x="4288" y="1482"/>
                  </a:cubicBezTo>
                  <a:cubicBezTo>
                    <a:pt x="4176" y="1370"/>
                    <a:pt x="4027" y="1296"/>
                    <a:pt x="3915" y="1221"/>
                  </a:cubicBezTo>
                  <a:cubicBezTo>
                    <a:pt x="3244" y="997"/>
                    <a:pt x="2573" y="774"/>
                    <a:pt x="1902" y="625"/>
                  </a:cubicBezTo>
                  <a:cubicBezTo>
                    <a:pt x="1529" y="513"/>
                    <a:pt x="1305" y="177"/>
                    <a:pt x="970" y="28"/>
                  </a:cubicBezTo>
                  <a:cubicBezTo>
                    <a:pt x="903" y="9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3668380" y="3307566"/>
              <a:ext cx="94328" cy="36412"/>
            </a:xfrm>
            <a:custGeom>
              <a:avLst/>
              <a:gdLst/>
              <a:ahLst/>
              <a:cxnLst/>
              <a:rect l="l" t="t" r="r" b="b"/>
              <a:pathLst>
                <a:path w="3132" h="1209" extrusionOk="0">
                  <a:moveTo>
                    <a:pt x="466" y="0"/>
                  </a:moveTo>
                  <a:cubicBezTo>
                    <a:pt x="309" y="0"/>
                    <a:pt x="155" y="10"/>
                    <a:pt x="0" y="25"/>
                  </a:cubicBezTo>
                  <a:cubicBezTo>
                    <a:pt x="150" y="174"/>
                    <a:pt x="261" y="360"/>
                    <a:pt x="411" y="510"/>
                  </a:cubicBezTo>
                  <a:cubicBezTo>
                    <a:pt x="908" y="976"/>
                    <a:pt x="1560" y="1209"/>
                    <a:pt x="2238" y="1209"/>
                  </a:cubicBezTo>
                  <a:cubicBezTo>
                    <a:pt x="2374" y="1209"/>
                    <a:pt x="2511" y="1199"/>
                    <a:pt x="2647" y="1181"/>
                  </a:cubicBezTo>
                  <a:lnTo>
                    <a:pt x="2946" y="1181"/>
                  </a:lnTo>
                  <a:cubicBezTo>
                    <a:pt x="3020" y="1069"/>
                    <a:pt x="3095" y="920"/>
                    <a:pt x="3132" y="808"/>
                  </a:cubicBezTo>
                  <a:cubicBezTo>
                    <a:pt x="3095" y="771"/>
                    <a:pt x="3057" y="733"/>
                    <a:pt x="3020" y="733"/>
                  </a:cubicBezTo>
                  <a:cubicBezTo>
                    <a:pt x="2424" y="435"/>
                    <a:pt x="1790" y="174"/>
                    <a:pt x="1156" y="62"/>
                  </a:cubicBezTo>
                  <a:cubicBezTo>
                    <a:pt x="916" y="19"/>
                    <a:pt x="688" y="0"/>
                    <a:pt x="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3711057" y="3213569"/>
              <a:ext cx="13493" cy="3825"/>
            </a:xfrm>
            <a:custGeom>
              <a:avLst/>
              <a:gdLst/>
              <a:ahLst/>
              <a:cxnLst/>
              <a:rect l="l" t="t" r="r" b="b"/>
              <a:pathLst>
                <a:path w="448" h="127" extrusionOk="0">
                  <a:moveTo>
                    <a:pt x="267" y="0"/>
                  </a:moveTo>
                  <a:cubicBezTo>
                    <a:pt x="105" y="0"/>
                    <a:pt x="0" y="42"/>
                    <a:pt x="0" y="126"/>
                  </a:cubicBezTo>
                  <a:lnTo>
                    <a:pt x="447" y="14"/>
                  </a:lnTo>
                  <a:cubicBezTo>
                    <a:pt x="382" y="5"/>
                    <a:pt x="322" y="0"/>
                    <a:pt x="267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3724519" y="3205016"/>
              <a:ext cx="33701" cy="10872"/>
            </a:xfrm>
            <a:custGeom>
              <a:avLst/>
              <a:gdLst/>
              <a:ahLst/>
              <a:cxnLst/>
              <a:rect l="l" t="t" r="r" b="b"/>
              <a:pathLst>
                <a:path w="1119" h="361" extrusionOk="0">
                  <a:moveTo>
                    <a:pt x="1119" y="0"/>
                  </a:moveTo>
                  <a:lnTo>
                    <a:pt x="0" y="298"/>
                  </a:lnTo>
                  <a:cubicBezTo>
                    <a:pt x="197" y="342"/>
                    <a:pt x="394" y="360"/>
                    <a:pt x="583" y="360"/>
                  </a:cubicBezTo>
                  <a:cubicBezTo>
                    <a:pt x="716" y="360"/>
                    <a:pt x="846" y="351"/>
                    <a:pt x="970" y="336"/>
                  </a:cubicBezTo>
                  <a:cubicBezTo>
                    <a:pt x="1119" y="261"/>
                    <a:pt x="1119" y="149"/>
                    <a:pt x="1119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3598779" y="3047832"/>
              <a:ext cx="177422" cy="194740"/>
            </a:xfrm>
            <a:custGeom>
              <a:avLst/>
              <a:gdLst/>
              <a:ahLst/>
              <a:cxnLst/>
              <a:rect l="l" t="t" r="r" b="b"/>
              <a:pathLst>
                <a:path w="5891" h="6466" extrusionOk="0">
                  <a:moveTo>
                    <a:pt x="4623" y="0"/>
                  </a:moveTo>
                  <a:lnTo>
                    <a:pt x="4623" y="0"/>
                  </a:lnTo>
                  <a:cubicBezTo>
                    <a:pt x="4436" y="149"/>
                    <a:pt x="4362" y="298"/>
                    <a:pt x="4175" y="447"/>
                  </a:cubicBezTo>
                  <a:cubicBezTo>
                    <a:pt x="3952" y="597"/>
                    <a:pt x="3728" y="671"/>
                    <a:pt x="3579" y="857"/>
                  </a:cubicBezTo>
                  <a:cubicBezTo>
                    <a:pt x="3393" y="1156"/>
                    <a:pt x="3281" y="1640"/>
                    <a:pt x="2871" y="1752"/>
                  </a:cubicBezTo>
                  <a:cubicBezTo>
                    <a:pt x="2817" y="1767"/>
                    <a:pt x="2765" y="1773"/>
                    <a:pt x="2714" y="1773"/>
                  </a:cubicBezTo>
                  <a:cubicBezTo>
                    <a:pt x="2546" y="1773"/>
                    <a:pt x="2392" y="1709"/>
                    <a:pt x="2239" y="1709"/>
                  </a:cubicBezTo>
                  <a:cubicBezTo>
                    <a:pt x="2214" y="1709"/>
                    <a:pt x="2188" y="1711"/>
                    <a:pt x="2162" y="1715"/>
                  </a:cubicBezTo>
                  <a:cubicBezTo>
                    <a:pt x="1976" y="1752"/>
                    <a:pt x="1901" y="1901"/>
                    <a:pt x="1827" y="2013"/>
                  </a:cubicBezTo>
                  <a:cubicBezTo>
                    <a:pt x="1640" y="2237"/>
                    <a:pt x="1454" y="2796"/>
                    <a:pt x="1193" y="2796"/>
                  </a:cubicBezTo>
                  <a:cubicBezTo>
                    <a:pt x="895" y="2796"/>
                    <a:pt x="746" y="2461"/>
                    <a:pt x="410" y="2461"/>
                  </a:cubicBezTo>
                  <a:cubicBezTo>
                    <a:pt x="37" y="2461"/>
                    <a:pt x="224" y="2572"/>
                    <a:pt x="224" y="2833"/>
                  </a:cubicBezTo>
                  <a:cubicBezTo>
                    <a:pt x="298" y="3430"/>
                    <a:pt x="0" y="4026"/>
                    <a:pt x="112" y="4623"/>
                  </a:cubicBezTo>
                  <a:cubicBezTo>
                    <a:pt x="112" y="4846"/>
                    <a:pt x="224" y="5033"/>
                    <a:pt x="336" y="5145"/>
                  </a:cubicBezTo>
                  <a:cubicBezTo>
                    <a:pt x="522" y="5294"/>
                    <a:pt x="746" y="5294"/>
                    <a:pt x="858" y="5443"/>
                  </a:cubicBezTo>
                  <a:cubicBezTo>
                    <a:pt x="1007" y="5592"/>
                    <a:pt x="1081" y="5741"/>
                    <a:pt x="1268" y="5778"/>
                  </a:cubicBezTo>
                  <a:cubicBezTo>
                    <a:pt x="1454" y="5816"/>
                    <a:pt x="1715" y="5816"/>
                    <a:pt x="1901" y="5853"/>
                  </a:cubicBezTo>
                  <a:cubicBezTo>
                    <a:pt x="2162" y="5853"/>
                    <a:pt x="2423" y="5928"/>
                    <a:pt x="2610" y="6114"/>
                  </a:cubicBezTo>
                  <a:cubicBezTo>
                    <a:pt x="2759" y="6263"/>
                    <a:pt x="2796" y="6412"/>
                    <a:pt x="3020" y="6449"/>
                  </a:cubicBezTo>
                  <a:cubicBezTo>
                    <a:pt x="3086" y="6461"/>
                    <a:pt x="3146" y="6466"/>
                    <a:pt x="3199" y="6466"/>
                  </a:cubicBezTo>
                  <a:cubicBezTo>
                    <a:pt x="3685" y="6466"/>
                    <a:pt x="3661" y="6032"/>
                    <a:pt x="3728" y="5629"/>
                  </a:cubicBezTo>
                  <a:lnTo>
                    <a:pt x="3728" y="5629"/>
                  </a:lnTo>
                  <a:lnTo>
                    <a:pt x="3579" y="5667"/>
                  </a:lnTo>
                  <a:cubicBezTo>
                    <a:pt x="3840" y="5331"/>
                    <a:pt x="3952" y="4921"/>
                    <a:pt x="3989" y="4548"/>
                  </a:cubicBezTo>
                  <a:cubicBezTo>
                    <a:pt x="4026" y="4250"/>
                    <a:pt x="3989" y="4324"/>
                    <a:pt x="4213" y="4287"/>
                  </a:cubicBezTo>
                  <a:cubicBezTo>
                    <a:pt x="4399" y="4287"/>
                    <a:pt x="4548" y="4213"/>
                    <a:pt x="4697" y="4101"/>
                  </a:cubicBezTo>
                  <a:cubicBezTo>
                    <a:pt x="4772" y="3989"/>
                    <a:pt x="4735" y="3803"/>
                    <a:pt x="4772" y="3653"/>
                  </a:cubicBezTo>
                  <a:cubicBezTo>
                    <a:pt x="4846" y="3542"/>
                    <a:pt x="4921" y="3393"/>
                    <a:pt x="4958" y="3281"/>
                  </a:cubicBezTo>
                  <a:cubicBezTo>
                    <a:pt x="4958" y="3132"/>
                    <a:pt x="4996" y="2945"/>
                    <a:pt x="4996" y="2796"/>
                  </a:cubicBezTo>
                  <a:cubicBezTo>
                    <a:pt x="4958" y="2684"/>
                    <a:pt x="4958" y="2535"/>
                    <a:pt x="4958" y="2423"/>
                  </a:cubicBezTo>
                  <a:cubicBezTo>
                    <a:pt x="4996" y="2200"/>
                    <a:pt x="4996" y="2050"/>
                    <a:pt x="5107" y="1976"/>
                  </a:cubicBezTo>
                  <a:cubicBezTo>
                    <a:pt x="5182" y="1957"/>
                    <a:pt x="5247" y="1957"/>
                    <a:pt x="5312" y="1957"/>
                  </a:cubicBezTo>
                  <a:cubicBezTo>
                    <a:pt x="5378" y="1957"/>
                    <a:pt x="5443" y="1957"/>
                    <a:pt x="5518" y="1939"/>
                  </a:cubicBezTo>
                  <a:cubicBezTo>
                    <a:pt x="5778" y="1864"/>
                    <a:pt x="5890" y="1678"/>
                    <a:pt x="5629" y="1454"/>
                  </a:cubicBezTo>
                  <a:cubicBezTo>
                    <a:pt x="5368" y="1230"/>
                    <a:pt x="4996" y="1193"/>
                    <a:pt x="4809" y="895"/>
                  </a:cubicBezTo>
                  <a:cubicBezTo>
                    <a:pt x="4735" y="746"/>
                    <a:pt x="4772" y="597"/>
                    <a:pt x="4735" y="447"/>
                  </a:cubicBezTo>
                  <a:cubicBezTo>
                    <a:pt x="4697" y="298"/>
                    <a:pt x="4586" y="149"/>
                    <a:pt x="4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3749215" y="3157279"/>
              <a:ext cx="78637" cy="122518"/>
            </a:xfrm>
            <a:custGeom>
              <a:avLst/>
              <a:gdLst/>
              <a:ahLst/>
              <a:cxnLst/>
              <a:rect l="l" t="t" r="r" b="b"/>
              <a:pathLst>
                <a:path w="2611" h="4068" extrusionOk="0">
                  <a:moveTo>
                    <a:pt x="1427" y="1"/>
                  </a:moveTo>
                  <a:cubicBezTo>
                    <a:pt x="1297" y="1"/>
                    <a:pt x="1198" y="47"/>
                    <a:pt x="1119" y="206"/>
                  </a:cubicBezTo>
                  <a:cubicBezTo>
                    <a:pt x="1082" y="318"/>
                    <a:pt x="1007" y="430"/>
                    <a:pt x="970" y="504"/>
                  </a:cubicBezTo>
                  <a:cubicBezTo>
                    <a:pt x="895" y="616"/>
                    <a:pt x="821" y="690"/>
                    <a:pt x="746" y="765"/>
                  </a:cubicBezTo>
                  <a:cubicBezTo>
                    <a:pt x="634" y="951"/>
                    <a:pt x="560" y="1101"/>
                    <a:pt x="485" y="1287"/>
                  </a:cubicBezTo>
                  <a:cubicBezTo>
                    <a:pt x="448" y="1399"/>
                    <a:pt x="373" y="1362"/>
                    <a:pt x="336" y="1511"/>
                  </a:cubicBezTo>
                  <a:cubicBezTo>
                    <a:pt x="336" y="1548"/>
                    <a:pt x="336" y="1585"/>
                    <a:pt x="336" y="1622"/>
                  </a:cubicBezTo>
                  <a:lnTo>
                    <a:pt x="597" y="1548"/>
                  </a:lnTo>
                  <a:lnTo>
                    <a:pt x="597" y="1548"/>
                  </a:lnTo>
                  <a:cubicBezTo>
                    <a:pt x="411" y="1772"/>
                    <a:pt x="262" y="1995"/>
                    <a:pt x="187" y="2256"/>
                  </a:cubicBezTo>
                  <a:cubicBezTo>
                    <a:pt x="38" y="2517"/>
                    <a:pt x="75" y="2480"/>
                    <a:pt x="187" y="2778"/>
                  </a:cubicBezTo>
                  <a:cubicBezTo>
                    <a:pt x="262" y="2927"/>
                    <a:pt x="262" y="3114"/>
                    <a:pt x="224" y="3263"/>
                  </a:cubicBezTo>
                  <a:cubicBezTo>
                    <a:pt x="187" y="3449"/>
                    <a:pt x="112" y="3486"/>
                    <a:pt x="75" y="3636"/>
                  </a:cubicBezTo>
                  <a:cubicBezTo>
                    <a:pt x="1" y="3859"/>
                    <a:pt x="38" y="3971"/>
                    <a:pt x="150" y="4046"/>
                  </a:cubicBezTo>
                  <a:cubicBezTo>
                    <a:pt x="204" y="4059"/>
                    <a:pt x="264" y="4068"/>
                    <a:pt x="321" y="4068"/>
                  </a:cubicBezTo>
                  <a:cubicBezTo>
                    <a:pt x="420" y="4068"/>
                    <a:pt x="513" y="4042"/>
                    <a:pt x="560" y="3971"/>
                  </a:cubicBezTo>
                  <a:cubicBezTo>
                    <a:pt x="634" y="3785"/>
                    <a:pt x="672" y="3561"/>
                    <a:pt x="672" y="3337"/>
                  </a:cubicBezTo>
                  <a:cubicBezTo>
                    <a:pt x="634" y="3039"/>
                    <a:pt x="709" y="2778"/>
                    <a:pt x="783" y="2517"/>
                  </a:cubicBezTo>
                  <a:cubicBezTo>
                    <a:pt x="834" y="2484"/>
                    <a:pt x="892" y="2465"/>
                    <a:pt x="954" y="2465"/>
                  </a:cubicBezTo>
                  <a:cubicBezTo>
                    <a:pt x="1029" y="2465"/>
                    <a:pt x="1111" y="2493"/>
                    <a:pt x="1194" y="2554"/>
                  </a:cubicBezTo>
                  <a:cubicBezTo>
                    <a:pt x="1305" y="2666"/>
                    <a:pt x="1268" y="2778"/>
                    <a:pt x="1268" y="2927"/>
                  </a:cubicBezTo>
                  <a:cubicBezTo>
                    <a:pt x="1268" y="3188"/>
                    <a:pt x="1343" y="3449"/>
                    <a:pt x="1417" y="3710"/>
                  </a:cubicBezTo>
                  <a:cubicBezTo>
                    <a:pt x="1455" y="3673"/>
                    <a:pt x="1455" y="3636"/>
                    <a:pt x="1492" y="3598"/>
                  </a:cubicBezTo>
                  <a:cubicBezTo>
                    <a:pt x="1604" y="3263"/>
                    <a:pt x="1715" y="2965"/>
                    <a:pt x="1865" y="2666"/>
                  </a:cubicBezTo>
                  <a:cubicBezTo>
                    <a:pt x="1790" y="2517"/>
                    <a:pt x="1678" y="2443"/>
                    <a:pt x="1678" y="2256"/>
                  </a:cubicBezTo>
                  <a:cubicBezTo>
                    <a:pt x="1790" y="2256"/>
                    <a:pt x="1902" y="2256"/>
                    <a:pt x="1976" y="2294"/>
                  </a:cubicBezTo>
                  <a:cubicBezTo>
                    <a:pt x="2051" y="2144"/>
                    <a:pt x="2088" y="1995"/>
                    <a:pt x="2163" y="1846"/>
                  </a:cubicBezTo>
                  <a:cubicBezTo>
                    <a:pt x="2200" y="1772"/>
                    <a:pt x="2237" y="1697"/>
                    <a:pt x="2237" y="1622"/>
                  </a:cubicBezTo>
                  <a:lnTo>
                    <a:pt x="2088" y="1622"/>
                  </a:lnTo>
                  <a:cubicBezTo>
                    <a:pt x="1902" y="1660"/>
                    <a:pt x="1939" y="1772"/>
                    <a:pt x="1827" y="1809"/>
                  </a:cubicBezTo>
                  <a:cubicBezTo>
                    <a:pt x="1805" y="1816"/>
                    <a:pt x="1780" y="1819"/>
                    <a:pt x="1752" y="1819"/>
                  </a:cubicBezTo>
                  <a:cubicBezTo>
                    <a:pt x="1644" y="1819"/>
                    <a:pt x="1507" y="1772"/>
                    <a:pt x="1417" y="1772"/>
                  </a:cubicBezTo>
                  <a:cubicBezTo>
                    <a:pt x="1194" y="1734"/>
                    <a:pt x="1082" y="1734"/>
                    <a:pt x="1007" y="1511"/>
                  </a:cubicBezTo>
                  <a:cubicBezTo>
                    <a:pt x="895" y="1250"/>
                    <a:pt x="895" y="989"/>
                    <a:pt x="1007" y="728"/>
                  </a:cubicBezTo>
                  <a:cubicBezTo>
                    <a:pt x="1054" y="586"/>
                    <a:pt x="1237" y="534"/>
                    <a:pt x="1411" y="534"/>
                  </a:cubicBezTo>
                  <a:cubicBezTo>
                    <a:pt x="1512" y="534"/>
                    <a:pt x="1610" y="551"/>
                    <a:pt x="1678" y="579"/>
                  </a:cubicBezTo>
                  <a:cubicBezTo>
                    <a:pt x="1939" y="728"/>
                    <a:pt x="2163" y="914"/>
                    <a:pt x="2424" y="1101"/>
                  </a:cubicBezTo>
                  <a:cubicBezTo>
                    <a:pt x="2461" y="1026"/>
                    <a:pt x="2424" y="1063"/>
                    <a:pt x="2461" y="914"/>
                  </a:cubicBezTo>
                  <a:cubicBezTo>
                    <a:pt x="2536" y="802"/>
                    <a:pt x="2573" y="653"/>
                    <a:pt x="2610" y="504"/>
                  </a:cubicBezTo>
                  <a:cubicBezTo>
                    <a:pt x="2498" y="504"/>
                    <a:pt x="2387" y="430"/>
                    <a:pt x="2237" y="355"/>
                  </a:cubicBezTo>
                  <a:cubicBezTo>
                    <a:pt x="2051" y="206"/>
                    <a:pt x="1865" y="94"/>
                    <a:pt x="1604" y="19"/>
                  </a:cubicBezTo>
                  <a:cubicBezTo>
                    <a:pt x="1539" y="9"/>
                    <a:pt x="1480" y="1"/>
                    <a:pt x="1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3789633" y="2851225"/>
              <a:ext cx="75264" cy="118030"/>
            </a:xfrm>
            <a:custGeom>
              <a:avLst/>
              <a:gdLst/>
              <a:ahLst/>
              <a:cxnLst/>
              <a:rect l="l" t="t" r="r" b="b"/>
              <a:pathLst>
                <a:path w="2499" h="3919" extrusionOk="0">
                  <a:moveTo>
                    <a:pt x="1227" y="1"/>
                  </a:moveTo>
                  <a:cubicBezTo>
                    <a:pt x="1169" y="1"/>
                    <a:pt x="1114" y="33"/>
                    <a:pt x="1045" y="79"/>
                  </a:cubicBezTo>
                  <a:cubicBezTo>
                    <a:pt x="858" y="153"/>
                    <a:pt x="821" y="265"/>
                    <a:pt x="672" y="451"/>
                  </a:cubicBezTo>
                  <a:cubicBezTo>
                    <a:pt x="485" y="712"/>
                    <a:pt x="150" y="936"/>
                    <a:pt x="113" y="1272"/>
                  </a:cubicBezTo>
                  <a:cubicBezTo>
                    <a:pt x="38" y="1495"/>
                    <a:pt x="1" y="1756"/>
                    <a:pt x="38" y="2017"/>
                  </a:cubicBezTo>
                  <a:cubicBezTo>
                    <a:pt x="262" y="2092"/>
                    <a:pt x="448" y="2241"/>
                    <a:pt x="597" y="2465"/>
                  </a:cubicBezTo>
                  <a:cubicBezTo>
                    <a:pt x="746" y="2725"/>
                    <a:pt x="634" y="2800"/>
                    <a:pt x="523" y="3098"/>
                  </a:cubicBezTo>
                  <a:cubicBezTo>
                    <a:pt x="529" y="3097"/>
                    <a:pt x="535" y="3097"/>
                    <a:pt x="542" y="3097"/>
                  </a:cubicBezTo>
                  <a:cubicBezTo>
                    <a:pt x="581" y="3097"/>
                    <a:pt x="634" y="3112"/>
                    <a:pt x="697" y="3137"/>
                  </a:cubicBezTo>
                  <a:lnTo>
                    <a:pt x="697" y="3137"/>
                  </a:lnTo>
                  <a:cubicBezTo>
                    <a:pt x="604" y="3200"/>
                    <a:pt x="559" y="3265"/>
                    <a:pt x="597" y="3322"/>
                  </a:cubicBezTo>
                  <a:cubicBezTo>
                    <a:pt x="653" y="3341"/>
                    <a:pt x="700" y="3350"/>
                    <a:pt x="746" y="3350"/>
                  </a:cubicBezTo>
                  <a:cubicBezTo>
                    <a:pt x="793" y="3350"/>
                    <a:pt x="839" y="3341"/>
                    <a:pt x="895" y="3322"/>
                  </a:cubicBezTo>
                  <a:cubicBezTo>
                    <a:pt x="887" y="3289"/>
                    <a:pt x="883" y="3258"/>
                    <a:pt x="880" y="3228"/>
                  </a:cubicBezTo>
                  <a:lnTo>
                    <a:pt x="880" y="3228"/>
                  </a:lnTo>
                  <a:cubicBezTo>
                    <a:pt x="1235" y="3425"/>
                    <a:pt x="1701" y="3789"/>
                    <a:pt x="1753" y="3918"/>
                  </a:cubicBezTo>
                  <a:cubicBezTo>
                    <a:pt x="1902" y="3918"/>
                    <a:pt x="2088" y="3918"/>
                    <a:pt x="2237" y="3881"/>
                  </a:cubicBezTo>
                  <a:cubicBezTo>
                    <a:pt x="2312" y="3881"/>
                    <a:pt x="2387" y="3769"/>
                    <a:pt x="2498" y="3732"/>
                  </a:cubicBezTo>
                  <a:cubicBezTo>
                    <a:pt x="2126" y="3583"/>
                    <a:pt x="2163" y="2986"/>
                    <a:pt x="1827" y="2875"/>
                  </a:cubicBezTo>
                  <a:cubicBezTo>
                    <a:pt x="1792" y="2859"/>
                    <a:pt x="1740" y="2852"/>
                    <a:pt x="1678" y="2852"/>
                  </a:cubicBezTo>
                  <a:cubicBezTo>
                    <a:pt x="1462" y="2852"/>
                    <a:pt x="1120" y="2935"/>
                    <a:pt x="876" y="3042"/>
                  </a:cubicBezTo>
                  <a:lnTo>
                    <a:pt x="876" y="3042"/>
                  </a:lnTo>
                  <a:cubicBezTo>
                    <a:pt x="874" y="3001"/>
                    <a:pt x="870" y="2958"/>
                    <a:pt x="858" y="2912"/>
                  </a:cubicBezTo>
                  <a:cubicBezTo>
                    <a:pt x="821" y="2875"/>
                    <a:pt x="709" y="2688"/>
                    <a:pt x="709" y="2651"/>
                  </a:cubicBezTo>
                  <a:cubicBezTo>
                    <a:pt x="672" y="2539"/>
                    <a:pt x="634" y="2502"/>
                    <a:pt x="634" y="2390"/>
                  </a:cubicBezTo>
                  <a:cubicBezTo>
                    <a:pt x="672" y="2315"/>
                    <a:pt x="709" y="2204"/>
                    <a:pt x="746" y="2129"/>
                  </a:cubicBezTo>
                  <a:cubicBezTo>
                    <a:pt x="895" y="1943"/>
                    <a:pt x="1119" y="1905"/>
                    <a:pt x="1305" y="1756"/>
                  </a:cubicBezTo>
                  <a:cubicBezTo>
                    <a:pt x="1566" y="1533"/>
                    <a:pt x="1641" y="1160"/>
                    <a:pt x="1492" y="861"/>
                  </a:cubicBezTo>
                  <a:cubicBezTo>
                    <a:pt x="1492" y="601"/>
                    <a:pt x="1417" y="302"/>
                    <a:pt x="1343" y="41"/>
                  </a:cubicBezTo>
                  <a:cubicBezTo>
                    <a:pt x="1300" y="13"/>
                    <a:pt x="1263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3836797" y="3044459"/>
              <a:ext cx="1144" cy="6746"/>
            </a:xfrm>
            <a:custGeom>
              <a:avLst/>
              <a:gdLst/>
              <a:ahLst/>
              <a:cxnLst/>
              <a:rect l="l" t="t" r="r" b="b"/>
              <a:pathLst>
                <a:path w="38" h="224" extrusionOk="0">
                  <a:moveTo>
                    <a:pt x="38" y="0"/>
                  </a:moveTo>
                  <a:cubicBezTo>
                    <a:pt x="0" y="75"/>
                    <a:pt x="0" y="149"/>
                    <a:pt x="38" y="224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3837912" y="3051176"/>
              <a:ext cx="1144" cy="6776"/>
            </a:xfrm>
            <a:custGeom>
              <a:avLst/>
              <a:gdLst/>
              <a:ahLst/>
              <a:cxnLst/>
              <a:rect l="l" t="t" r="r" b="b"/>
              <a:pathLst>
                <a:path w="38" h="225" extrusionOk="0">
                  <a:moveTo>
                    <a:pt x="1" y="1"/>
                  </a:moveTo>
                  <a:lnTo>
                    <a:pt x="38" y="225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3840170" y="3021992"/>
              <a:ext cx="30328" cy="69632"/>
            </a:xfrm>
            <a:custGeom>
              <a:avLst/>
              <a:gdLst/>
              <a:ahLst/>
              <a:cxnLst/>
              <a:rect l="l" t="t" r="r" b="b"/>
              <a:pathLst>
                <a:path w="1007" h="2312" extrusionOk="0">
                  <a:moveTo>
                    <a:pt x="1007" y="1"/>
                  </a:moveTo>
                  <a:cubicBezTo>
                    <a:pt x="858" y="224"/>
                    <a:pt x="783" y="448"/>
                    <a:pt x="671" y="709"/>
                  </a:cubicBezTo>
                  <a:cubicBezTo>
                    <a:pt x="575" y="677"/>
                    <a:pt x="314" y="507"/>
                    <a:pt x="172" y="507"/>
                  </a:cubicBezTo>
                  <a:cubicBezTo>
                    <a:pt x="148" y="507"/>
                    <a:pt x="128" y="512"/>
                    <a:pt x="112" y="523"/>
                  </a:cubicBezTo>
                  <a:cubicBezTo>
                    <a:pt x="0" y="597"/>
                    <a:pt x="0" y="821"/>
                    <a:pt x="0" y="1007"/>
                  </a:cubicBezTo>
                  <a:cubicBezTo>
                    <a:pt x="38" y="1044"/>
                    <a:pt x="75" y="1044"/>
                    <a:pt x="112" y="1082"/>
                  </a:cubicBezTo>
                  <a:cubicBezTo>
                    <a:pt x="187" y="1231"/>
                    <a:pt x="149" y="1119"/>
                    <a:pt x="187" y="1268"/>
                  </a:cubicBezTo>
                  <a:cubicBezTo>
                    <a:pt x="187" y="1380"/>
                    <a:pt x="224" y="1455"/>
                    <a:pt x="224" y="1566"/>
                  </a:cubicBezTo>
                  <a:cubicBezTo>
                    <a:pt x="224" y="1827"/>
                    <a:pt x="299" y="2088"/>
                    <a:pt x="448" y="2312"/>
                  </a:cubicBezTo>
                  <a:cubicBezTo>
                    <a:pt x="597" y="1678"/>
                    <a:pt x="783" y="1007"/>
                    <a:pt x="932" y="336"/>
                  </a:cubicBezTo>
                  <a:cubicBezTo>
                    <a:pt x="932" y="299"/>
                    <a:pt x="932" y="224"/>
                    <a:pt x="970" y="187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3828936" y="2995037"/>
              <a:ext cx="23612" cy="37105"/>
            </a:xfrm>
            <a:custGeom>
              <a:avLst/>
              <a:gdLst/>
              <a:ahLst/>
              <a:cxnLst/>
              <a:rect l="l" t="t" r="r" b="b"/>
              <a:pathLst>
                <a:path w="784" h="1232" extrusionOk="0">
                  <a:moveTo>
                    <a:pt x="560" y="1"/>
                  </a:moveTo>
                  <a:cubicBezTo>
                    <a:pt x="485" y="38"/>
                    <a:pt x="485" y="113"/>
                    <a:pt x="485" y="150"/>
                  </a:cubicBezTo>
                  <a:cubicBezTo>
                    <a:pt x="448" y="225"/>
                    <a:pt x="411" y="262"/>
                    <a:pt x="411" y="336"/>
                  </a:cubicBezTo>
                  <a:cubicBezTo>
                    <a:pt x="373" y="486"/>
                    <a:pt x="261" y="486"/>
                    <a:pt x="187" y="486"/>
                  </a:cubicBezTo>
                  <a:cubicBezTo>
                    <a:pt x="146" y="472"/>
                    <a:pt x="120" y="463"/>
                    <a:pt x="102" y="463"/>
                  </a:cubicBezTo>
                  <a:cubicBezTo>
                    <a:pt x="70" y="463"/>
                    <a:pt x="61" y="489"/>
                    <a:pt x="38" y="560"/>
                  </a:cubicBezTo>
                  <a:cubicBezTo>
                    <a:pt x="0" y="635"/>
                    <a:pt x="0" y="746"/>
                    <a:pt x="38" y="821"/>
                  </a:cubicBezTo>
                  <a:lnTo>
                    <a:pt x="75" y="672"/>
                  </a:lnTo>
                  <a:cubicBezTo>
                    <a:pt x="150" y="784"/>
                    <a:pt x="75" y="933"/>
                    <a:pt x="150" y="1082"/>
                  </a:cubicBezTo>
                  <a:cubicBezTo>
                    <a:pt x="150" y="1119"/>
                    <a:pt x="187" y="1231"/>
                    <a:pt x="224" y="1231"/>
                  </a:cubicBezTo>
                  <a:cubicBezTo>
                    <a:pt x="299" y="1231"/>
                    <a:pt x="373" y="1194"/>
                    <a:pt x="411" y="1157"/>
                  </a:cubicBezTo>
                  <a:cubicBezTo>
                    <a:pt x="485" y="1045"/>
                    <a:pt x="448" y="970"/>
                    <a:pt x="485" y="746"/>
                  </a:cubicBezTo>
                  <a:cubicBezTo>
                    <a:pt x="522" y="560"/>
                    <a:pt x="672" y="486"/>
                    <a:pt x="709" y="299"/>
                  </a:cubicBezTo>
                  <a:cubicBezTo>
                    <a:pt x="746" y="225"/>
                    <a:pt x="783" y="113"/>
                    <a:pt x="709" y="75"/>
                  </a:cubicBezTo>
                  <a:cubicBezTo>
                    <a:pt x="672" y="1"/>
                    <a:pt x="597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3860379" y="2984947"/>
              <a:ext cx="6746" cy="6776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0" y="0"/>
                  </a:moveTo>
                  <a:cubicBezTo>
                    <a:pt x="0" y="75"/>
                    <a:pt x="38" y="149"/>
                    <a:pt x="75" y="224"/>
                  </a:cubicBezTo>
                  <a:cubicBezTo>
                    <a:pt x="112" y="187"/>
                    <a:pt x="187" y="187"/>
                    <a:pt x="224" y="149"/>
                  </a:cubicBezTo>
                  <a:cubicBezTo>
                    <a:pt x="149" y="112"/>
                    <a:pt x="75" y="38"/>
                    <a:pt x="0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3859265" y="2991693"/>
              <a:ext cx="10119" cy="26895"/>
            </a:xfrm>
            <a:custGeom>
              <a:avLst/>
              <a:gdLst/>
              <a:ahLst/>
              <a:cxnLst/>
              <a:rect l="l" t="t" r="r" b="b"/>
              <a:pathLst>
                <a:path w="336" h="893" extrusionOk="0">
                  <a:moveTo>
                    <a:pt x="75" y="0"/>
                  </a:moveTo>
                  <a:cubicBezTo>
                    <a:pt x="37" y="112"/>
                    <a:pt x="0" y="186"/>
                    <a:pt x="37" y="298"/>
                  </a:cubicBezTo>
                  <a:cubicBezTo>
                    <a:pt x="37" y="373"/>
                    <a:pt x="112" y="410"/>
                    <a:pt x="149" y="447"/>
                  </a:cubicBezTo>
                  <a:cubicBezTo>
                    <a:pt x="149" y="522"/>
                    <a:pt x="149" y="559"/>
                    <a:pt x="149" y="597"/>
                  </a:cubicBezTo>
                  <a:cubicBezTo>
                    <a:pt x="149" y="708"/>
                    <a:pt x="112" y="783"/>
                    <a:pt x="224" y="857"/>
                  </a:cubicBezTo>
                  <a:cubicBezTo>
                    <a:pt x="248" y="882"/>
                    <a:pt x="268" y="892"/>
                    <a:pt x="283" y="892"/>
                  </a:cubicBezTo>
                  <a:cubicBezTo>
                    <a:pt x="336" y="892"/>
                    <a:pt x="336" y="766"/>
                    <a:pt x="336" y="708"/>
                  </a:cubicBezTo>
                  <a:cubicBezTo>
                    <a:pt x="336" y="671"/>
                    <a:pt x="336" y="597"/>
                    <a:pt x="336" y="522"/>
                  </a:cubicBezTo>
                  <a:cubicBezTo>
                    <a:pt x="336" y="522"/>
                    <a:pt x="298" y="522"/>
                    <a:pt x="298" y="447"/>
                  </a:cubicBezTo>
                  <a:cubicBezTo>
                    <a:pt x="298" y="373"/>
                    <a:pt x="336" y="336"/>
                    <a:pt x="336" y="261"/>
                  </a:cubicBezTo>
                  <a:cubicBezTo>
                    <a:pt x="336" y="186"/>
                    <a:pt x="261" y="149"/>
                    <a:pt x="186" y="75"/>
                  </a:cubicBezTo>
                  <a:cubicBezTo>
                    <a:pt x="149" y="75"/>
                    <a:pt x="149" y="37"/>
                    <a:pt x="112" y="0"/>
                  </a:cubicBezTo>
                  <a:cubicBezTo>
                    <a:pt x="112" y="0"/>
                    <a:pt x="112" y="0"/>
                    <a:pt x="112" y="3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3859265" y="2969798"/>
              <a:ext cx="20239" cy="24154"/>
            </a:xfrm>
            <a:custGeom>
              <a:avLst/>
              <a:gdLst/>
              <a:ahLst/>
              <a:cxnLst/>
              <a:rect l="l" t="t" r="r" b="b"/>
              <a:pathLst>
                <a:path w="672" h="802" extrusionOk="0">
                  <a:moveTo>
                    <a:pt x="214" y="0"/>
                  </a:moveTo>
                  <a:cubicBezTo>
                    <a:pt x="121" y="0"/>
                    <a:pt x="37" y="19"/>
                    <a:pt x="37" y="56"/>
                  </a:cubicBezTo>
                  <a:cubicBezTo>
                    <a:pt x="0" y="131"/>
                    <a:pt x="149" y="317"/>
                    <a:pt x="186" y="354"/>
                  </a:cubicBezTo>
                  <a:cubicBezTo>
                    <a:pt x="261" y="392"/>
                    <a:pt x="298" y="466"/>
                    <a:pt x="336" y="541"/>
                  </a:cubicBezTo>
                  <a:cubicBezTo>
                    <a:pt x="373" y="578"/>
                    <a:pt x="298" y="578"/>
                    <a:pt x="261" y="615"/>
                  </a:cubicBezTo>
                  <a:cubicBezTo>
                    <a:pt x="336" y="690"/>
                    <a:pt x="447" y="727"/>
                    <a:pt x="559" y="802"/>
                  </a:cubicBezTo>
                  <a:cubicBezTo>
                    <a:pt x="597" y="652"/>
                    <a:pt x="634" y="466"/>
                    <a:pt x="671" y="317"/>
                  </a:cubicBezTo>
                  <a:cubicBezTo>
                    <a:pt x="597" y="280"/>
                    <a:pt x="559" y="242"/>
                    <a:pt x="522" y="205"/>
                  </a:cubicBezTo>
                  <a:cubicBezTo>
                    <a:pt x="485" y="168"/>
                    <a:pt x="485" y="131"/>
                    <a:pt x="447" y="56"/>
                  </a:cubicBezTo>
                  <a:cubicBezTo>
                    <a:pt x="410" y="19"/>
                    <a:pt x="308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3553843" y="3537362"/>
              <a:ext cx="86497" cy="110049"/>
            </a:xfrm>
            <a:custGeom>
              <a:avLst/>
              <a:gdLst/>
              <a:ahLst/>
              <a:cxnLst/>
              <a:rect l="l" t="t" r="r" b="b"/>
              <a:pathLst>
                <a:path w="2872" h="3654" extrusionOk="0">
                  <a:moveTo>
                    <a:pt x="2871" y="0"/>
                  </a:moveTo>
                  <a:cubicBezTo>
                    <a:pt x="2685" y="0"/>
                    <a:pt x="2499" y="112"/>
                    <a:pt x="2350" y="112"/>
                  </a:cubicBezTo>
                  <a:cubicBezTo>
                    <a:pt x="2126" y="186"/>
                    <a:pt x="1939" y="261"/>
                    <a:pt x="1753" y="336"/>
                  </a:cubicBezTo>
                  <a:cubicBezTo>
                    <a:pt x="1641" y="373"/>
                    <a:pt x="1492" y="410"/>
                    <a:pt x="1380" y="485"/>
                  </a:cubicBezTo>
                  <a:cubicBezTo>
                    <a:pt x="1343" y="485"/>
                    <a:pt x="1306" y="522"/>
                    <a:pt x="1268" y="559"/>
                  </a:cubicBezTo>
                  <a:lnTo>
                    <a:pt x="1157" y="559"/>
                  </a:lnTo>
                  <a:cubicBezTo>
                    <a:pt x="1045" y="559"/>
                    <a:pt x="933" y="783"/>
                    <a:pt x="896" y="895"/>
                  </a:cubicBezTo>
                  <a:cubicBezTo>
                    <a:pt x="858" y="1118"/>
                    <a:pt x="821" y="1342"/>
                    <a:pt x="784" y="1566"/>
                  </a:cubicBezTo>
                  <a:cubicBezTo>
                    <a:pt x="784" y="1789"/>
                    <a:pt x="747" y="1976"/>
                    <a:pt x="709" y="2200"/>
                  </a:cubicBezTo>
                  <a:cubicBezTo>
                    <a:pt x="672" y="2349"/>
                    <a:pt x="635" y="2498"/>
                    <a:pt x="523" y="2610"/>
                  </a:cubicBezTo>
                  <a:cubicBezTo>
                    <a:pt x="448" y="2796"/>
                    <a:pt x="374" y="2982"/>
                    <a:pt x="225" y="3057"/>
                  </a:cubicBezTo>
                  <a:cubicBezTo>
                    <a:pt x="150" y="3094"/>
                    <a:pt x="113" y="3094"/>
                    <a:pt x="75" y="3169"/>
                  </a:cubicBezTo>
                  <a:cubicBezTo>
                    <a:pt x="38" y="3281"/>
                    <a:pt x="1" y="3393"/>
                    <a:pt x="1" y="3504"/>
                  </a:cubicBezTo>
                  <a:cubicBezTo>
                    <a:pt x="1" y="3542"/>
                    <a:pt x="1" y="3616"/>
                    <a:pt x="1" y="3653"/>
                  </a:cubicBezTo>
                  <a:cubicBezTo>
                    <a:pt x="150" y="3467"/>
                    <a:pt x="299" y="3318"/>
                    <a:pt x="448" y="3132"/>
                  </a:cubicBezTo>
                  <a:cubicBezTo>
                    <a:pt x="747" y="2796"/>
                    <a:pt x="1045" y="2386"/>
                    <a:pt x="1268" y="2125"/>
                  </a:cubicBezTo>
                  <a:cubicBezTo>
                    <a:pt x="1492" y="1864"/>
                    <a:pt x="1679" y="1603"/>
                    <a:pt x="1902" y="1342"/>
                  </a:cubicBezTo>
                  <a:cubicBezTo>
                    <a:pt x="1939" y="1305"/>
                    <a:pt x="1939" y="1268"/>
                    <a:pt x="1977" y="1268"/>
                  </a:cubicBezTo>
                  <a:cubicBezTo>
                    <a:pt x="2163" y="1007"/>
                    <a:pt x="2350" y="746"/>
                    <a:pt x="2536" y="485"/>
                  </a:cubicBezTo>
                  <a:lnTo>
                    <a:pt x="2611" y="410"/>
                  </a:lnTo>
                  <a:lnTo>
                    <a:pt x="28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3789633" y="2739068"/>
              <a:ext cx="26985" cy="56169"/>
            </a:xfrm>
            <a:custGeom>
              <a:avLst/>
              <a:gdLst/>
              <a:ahLst/>
              <a:cxnLst/>
              <a:rect l="l" t="t" r="r" b="b"/>
              <a:pathLst>
                <a:path w="896" h="1865" extrusionOk="0">
                  <a:moveTo>
                    <a:pt x="709" y="0"/>
                  </a:moveTo>
                  <a:cubicBezTo>
                    <a:pt x="597" y="0"/>
                    <a:pt x="485" y="149"/>
                    <a:pt x="411" y="224"/>
                  </a:cubicBezTo>
                  <a:cubicBezTo>
                    <a:pt x="373" y="298"/>
                    <a:pt x="336" y="410"/>
                    <a:pt x="336" y="485"/>
                  </a:cubicBezTo>
                  <a:cubicBezTo>
                    <a:pt x="262" y="671"/>
                    <a:pt x="187" y="858"/>
                    <a:pt x="113" y="1007"/>
                  </a:cubicBezTo>
                  <a:cubicBezTo>
                    <a:pt x="1" y="1156"/>
                    <a:pt x="1" y="1305"/>
                    <a:pt x="1" y="1454"/>
                  </a:cubicBezTo>
                  <a:cubicBezTo>
                    <a:pt x="75" y="1603"/>
                    <a:pt x="187" y="1752"/>
                    <a:pt x="336" y="1864"/>
                  </a:cubicBezTo>
                  <a:cubicBezTo>
                    <a:pt x="448" y="1752"/>
                    <a:pt x="448" y="1566"/>
                    <a:pt x="523" y="1379"/>
                  </a:cubicBezTo>
                  <a:cubicBezTo>
                    <a:pt x="560" y="1230"/>
                    <a:pt x="634" y="1081"/>
                    <a:pt x="746" y="969"/>
                  </a:cubicBezTo>
                  <a:cubicBezTo>
                    <a:pt x="821" y="820"/>
                    <a:pt x="895" y="708"/>
                    <a:pt x="895" y="559"/>
                  </a:cubicBezTo>
                  <a:cubicBezTo>
                    <a:pt x="895" y="485"/>
                    <a:pt x="895" y="410"/>
                    <a:pt x="895" y="373"/>
                  </a:cubicBezTo>
                  <a:cubicBezTo>
                    <a:pt x="784" y="261"/>
                    <a:pt x="709" y="149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3860379" y="2991693"/>
              <a:ext cx="10119" cy="27136"/>
            </a:xfrm>
            <a:custGeom>
              <a:avLst/>
              <a:gdLst/>
              <a:ahLst/>
              <a:cxnLst/>
              <a:rect l="l" t="t" r="r" b="b"/>
              <a:pathLst>
                <a:path w="336" h="901" extrusionOk="0">
                  <a:moveTo>
                    <a:pt x="38" y="0"/>
                  </a:moveTo>
                  <a:cubicBezTo>
                    <a:pt x="0" y="112"/>
                    <a:pt x="0" y="186"/>
                    <a:pt x="0" y="298"/>
                  </a:cubicBezTo>
                  <a:cubicBezTo>
                    <a:pt x="0" y="373"/>
                    <a:pt x="75" y="410"/>
                    <a:pt x="112" y="485"/>
                  </a:cubicBezTo>
                  <a:cubicBezTo>
                    <a:pt x="112" y="522"/>
                    <a:pt x="149" y="559"/>
                    <a:pt x="149" y="634"/>
                  </a:cubicBezTo>
                  <a:cubicBezTo>
                    <a:pt x="149" y="708"/>
                    <a:pt x="149" y="820"/>
                    <a:pt x="187" y="895"/>
                  </a:cubicBezTo>
                  <a:cubicBezTo>
                    <a:pt x="195" y="899"/>
                    <a:pt x="202" y="901"/>
                    <a:pt x="210" y="901"/>
                  </a:cubicBezTo>
                  <a:cubicBezTo>
                    <a:pt x="269" y="901"/>
                    <a:pt x="299" y="775"/>
                    <a:pt x="299" y="708"/>
                  </a:cubicBezTo>
                  <a:cubicBezTo>
                    <a:pt x="299" y="671"/>
                    <a:pt x="299" y="597"/>
                    <a:pt x="299" y="522"/>
                  </a:cubicBezTo>
                  <a:cubicBezTo>
                    <a:pt x="299" y="522"/>
                    <a:pt x="261" y="447"/>
                    <a:pt x="261" y="447"/>
                  </a:cubicBezTo>
                  <a:cubicBezTo>
                    <a:pt x="261" y="410"/>
                    <a:pt x="336" y="336"/>
                    <a:pt x="336" y="261"/>
                  </a:cubicBezTo>
                  <a:cubicBezTo>
                    <a:pt x="336" y="186"/>
                    <a:pt x="224" y="149"/>
                    <a:pt x="187" y="75"/>
                  </a:cubicBezTo>
                  <a:cubicBezTo>
                    <a:pt x="149" y="75"/>
                    <a:pt x="112" y="37"/>
                    <a:pt x="112" y="0"/>
                  </a:cubicBezTo>
                  <a:cubicBezTo>
                    <a:pt x="75" y="0"/>
                    <a:pt x="75" y="0"/>
                    <a:pt x="75" y="37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7" name="Google Shape;1407;p52"/>
          <p:cNvGrpSpPr/>
          <p:nvPr/>
        </p:nvGrpSpPr>
        <p:grpSpPr>
          <a:xfrm>
            <a:off x="2914650" y="1186575"/>
            <a:ext cx="1076400" cy="1076400"/>
            <a:chOff x="3448050" y="500775"/>
            <a:chExt cx="1076400" cy="1076400"/>
          </a:xfrm>
        </p:grpSpPr>
        <p:sp>
          <p:nvSpPr>
            <p:cNvPr id="1408" name="Google Shape;1408;p52"/>
            <p:cNvSpPr/>
            <p:nvPr/>
          </p:nvSpPr>
          <p:spPr>
            <a:xfrm>
              <a:off x="3448050" y="500775"/>
              <a:ext cx="1076400" cy="107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9" name="Google Shape;1409;p52"/>
            <p:cNvGrpSpPr/>
            <p:nvPr/>
          </p:nvGrpSpPr>
          <p:grpSpPr>
            <a:xfrm>
              <a:off x="3638886" y="577901"/>
              <a:ext cx="694728" cy="922148"/>
              <a:chOff x="3549723" y="731966"/>
              <a:chExt cx="694728" cy="922148"/>
            </a:xfrm>
          </p:grpSpPr>
          <p:sp>
            <p:nvSpPr>
              <p:cNvPr id="1410" name="Google Shape;1410;p52"/>
              <p:cNvSpPr/>
              <p:nvPr/>
            </p:nvSpPr>
            <p:spPr>
              <a:xfrm>
                <a:off x="3693370" y="831896"/>
                <a:ext cx="548132" cy="798788"/>
              </a:xfrm>
              <a:custGeom>
                <a:avLst/>
                <a:gdLst/>
                <a:ahLst/>
                <a:cxnLst/>
                <a:rect l="l" t="t" r="r" b="b"/>
                <a:pathLst>
                  <a:path w="13943" h="20319" extrusionOk="0">
                    <a:moveTo>
                      <a:pt x="2871" y="1"/>
                    </a:moveTo>
                    <a:cubicBezTo>
                      <a:pt x="2871" y="1"/>
                      <a:pt x="0" y="1082"/>
                      <a:pt x="895" y="6375"/>
                    </a:cubicBezTo>
                    <a:cubicBezTo>
                      <a:pt x="1790" y="11669"/>
                      <a:pt x="10066" y="20318"/>
                      <a:pt x="10066" y="20318"/>
                    </a:cubicBezTo>
                    <a:lnTo>
                      <a:pt x="10066" y="16702"/>
                    </a:lnTo>
                    <a:lnTo>
                      <a:pt x="13943" y="16292"/>
                    </a:lnTo>
                    <a:cubicBezTo>
                      <a:pt x="13943" y="16292"/>
                      <a:pt x="2013" y="4101"/>
                      <a:pt x="2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52"/>
              <p:cNvSpPr/>
              <p:nvPr/>
            </p:nvSpPr>
            <p:spPr>
              <a:xfrm>
                <a:off x="3549723" y="875886"/>
                <a:ext cx="694728" cy="778228"/>
              </a:xfrm>
              <a:custGeom>
                <a:avLst/>
                <a:gdLst/>
                <a:ahLst/>
                <a:cxnLst/>
                <a:rect l="l" t="t" r="r" b="b"/>
                <a:pathLst>
                  <a:path w="17672" h="19796" extrusionOk="0">
                    <a:moveTo>
                      <a:pt x="13869" y="0"/>
                    </a:moveTo>
                    <a:lnTo>
                      <a:pt x="13869" y="0"/>
                    </a:lnTo>
                    <a:cubicBezTo>
                      <a:pt x="12117" y="3169"/>
                      <a:pt x="1" y="14651"/>
                      <a:pt x="1" y="14651"/>
                    </a:cubicBezTo>
                    <a:lnTo>
                      <a:pt x="3356" y="14800"/>
                    </a:lnTo>
                    <a:lnTo>
                      <a:pt x="3356" y="19796"/>
                    </a:lnTo>
                    <a:cubicBezTo>
                      <a:pt x="3356" y="19796"/>
                      <a:pt x="5817" y="14726"/>
                      <a:pt x="11744" y="8574"/>
                    </a:cubicBezTo>
                    <a:cubicBezTo>
                      <a:pt x="17671" y="2386"/>
                      <a:pt x="13869" y="0"/>
                      <a:pt x="13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52"/>
              <p:cNvSpPr/>
              <p:nvPr/>
            </p:nvSpPr>
            <p:spPr>
              <a:xfrm>
                <a:off x="3732918" y="731966"/>
                <a:ext cx="425085" cy="256788"/>
              </a:xfrm>
              <a:custGeom>
                <a:avLst/>
                <a:gdLst/>
                <a:ahLst/>
                <a:cxnLst/>
                <a:rect l="l" t="t" r="r" b="b"/>
                <a:pathLst>
                  <a:path w="10813" h="6532" extrusionOk="0">
                    <a:moveTo>
                      <a:pt x="5622" y="1"/>
                    </a:moveTo>
                    <a:cubicBezTo>
                      <a:pt x="1001" y="1"/>
                      <a:pt x="1" y="4929"/>
                      <a:pt x="1" y="4929"/>
                    </a:cubicBezTo>
                    <a:cubicBezTo>
                      <a:pt x="1" y="4929"/>
                      <a:pt x="668" y="1991"/>
                      <a:pt x="4878" y="1991"/>
                    </a:cubicBezTo>
                    <a:cubicBezTo>
                      <a:pt x="5117" y="1991"/>
                      <a:pt x="5368" y="2001"/>
                      <a:pt x="5630" y="2021"/>
                    </a:cubicBezTo>
                    <a:cubicBezTo>
                      <a:pt x="7494" y="2170"/>
                      <a:pt x="9619" y="3288"/>
                      <a:pt x="10402" y="6532"/>
                    </a:cubicBezTo>
                    <a:cubicBezTo>
                      <a:pt x="10402" y="6532"/>
                      <a:pt x="10812" y="269"/>
                      <a:pt x="5928" y="8"/>
                    </a:cubicBezTo>
                    <a:cubicBezTo>
                      <a:pt x="5825" y="3"/>
                      <a:pt x="5722" y="1"/>
                      <a:pt x="56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3" name="Google Shape;1413;p52"/>
          <p:cNvGrpSpPr/>
          <p:nvPr/>
        </p:nvGrpSpPr>
        <p:grpSpPr>
          <a:xfrm rot="-3222668">
            <a:off x="360951" y="501186"/>
            <a:ext cx="1022657" cy="1258020"/>
            <a:chOff x="-6040512" y="733529"/>
            <a:chExt cx="1401404" cy="1723744"/>
          </a:xfrm>
        </p:grpSpPr>
        <p:sp>
          <p:nvSpPr>
            <p:cNvPr id="1414" name="Google Shape;1414;p52"/>
            <p:cNvSpPr/>
            <p:nvPr/>
          </p:nvSpPr>
          <p:spPr>
            <a:xfrm>
              <a:off x="-5035046" y="1440650"/>
              <a:ext cx="28404" cy="21198"/>
            </a:xfrm>
            <a:custGeom>
              <a:avLst/>
              <a:gdLst/>
              <a:ahLst/>
              <a:cxnLst/>
              <a:rect l="l" t="t" r="r" b="b"/>
              <a:pathLst>
                <a:path w="812" h="606" extrusionOk="0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-4985690" y="1246966"/>
              <a:ext cx="59536" cy="38513"/>
            </a:xfrm>
            <a:custGeom>
              <a:avLst/>
              <a:gdLst/>
              <a:ahLst/>
              <a:cxnLst/>
              <a:rect l="l" t="t" r="r" b="b"/>
              <a:pathLst>
                <a:path w="1702" h="1101" extrusionOk="0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-5170034" y="1329798"/>
              <a:ext cx="135373" cy="84057"/>
            </a:xfrm>
            <a:custGeom>
              <a:avLst/>
              <a:gdLst/>
              <a:ahLst/>
              <a:cxnLst/>
              <a:rect l="l" t="t" r="r" b="b"/>
              <a:pathLst>
                <a:path w="3870" h="2403" extrusionOk="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-5111198" y="1419592"/>
              <a:ext cx="48377" cy="24801"/>
            </a:xfrm>
            <a:custGeom>
              <a:avLst/>
              <a:gdLst/>
              <a:ahLst/>
              <a:cxnLst/>
              <a:rect l="l" t="t" r="r" b="b"/>
              <a:pathLst>
                <a:path w="1383" h="709" extrusionOk="0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-6040512" y="972128"/>
              <a:ext cx="1401404" cy="1485146"/>
            </a:xfrm>
            <a:custGeom>
              <a:avLst/>
              <a:gdLst/>
              <a:ahLst/>
              <a:cxnLst/>
              <a:rect l="l" t="t" r="r" b="b"/>
              <a:pathLst>
                <a:path w="40063" h="42457" extrusionOk="0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-5760462" y="1183232"/>
              <a:ext cx="927670" cy="754169"/>
            </a:xfrm>
            <a:custGeom>
              <a:avLst/>
              <a:gdLst/>
              <a:ahLst/>
              <a:cxnLst/>
              <a:rect l="l" t="t" r="r" b="b"/>
              <a:pathLst>
                <a:path w="26520" h="21560" extrusionOk="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-5649610" y="1299471"/>
              <a:ext cx="550760" cy="479611"/>
            </a:xfrm>
            <a:custGeom>
              <a:avLst/>
              <a:gdLst/>
              <a:ahLst/>
              <a:cxnLst/>
              <a:rect l="l" t="t" r="r" b="b"/>
              <a:pathLst>
                <a:path w="15745" h="13711" extrusionOk="0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-5408073" y="1398639"/>
              <a:ext cx="490105" cy="453935"/>
            </a:xfrm>
            <a:custGeom>
              <a:avLst/>
              <a:gdLst/>
              <a:ahLst/>
              <a:cxnLst/>
              <a:rect l="l" t="t" r="r" b="b"/>
              <a:pathLst>
                <a:path w="14011" h="12977" extrusionOk="0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-5632120" y="1905044"/>
              <a:ext cx="262560" cy="252066"/>
            </a:xfrm>
            <a:custGeom>
              <a:avLst/>
              <a:gdLst/>
              <a:ahLst/>
              <a:cxnLst/>
              <a:rect l="l" t="t" r="r" b="b"/>
              <a:pathLst>
                <a:path w="7506" h="7206" extrusionOk="0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-5385931" y="2006556"/>
              <a:ext cx="271935" cy="248988"/>
            </a:xfrm>
            <a:custGeom>
              <a:avLst/>
              <a:gdLst/>
              <a:ahLst/>
              <a:cxnLst/>
              <a:rect l="l" t="t" r="r" b="b"/>
              <a:pathLst>
                <a:path w="7774" h="7118" extrusionOk="0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-5886495" y="1807135"/>
              <a:ext cx="270745" cy="249652"/>
            </a:xfrm>
            <a:custGeom>
              <a:avLst/>
              <a:gdLst/>
              <a:ahLst/>
              <a:cxnLst/>
              <a:rect l="l" t="t" r="r" b="b"/>
              <a:pathLst>
                <a:path w="7740" h="7137" extrusionOk="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-5305407" y="1103443"/>
              <a:ext cx="297575" cy="175040"/>
            </a:xfrm>
            <a:custGeom>
              <a:avLst/>
              <a:gdLst/>
              <a:ahLst/>
              <a:cxnLst/>
              <a:rect l="l" t="t" r="r" b="b"/>
              <a:pathLst>
                <a:path w="8507" h="5004" extrusionOk="0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-5238910" y="733529"/>
              <a:ext cx="350115" cy="464464"/>
            </a:xfrm>
            <a:custGeom>
              <a:avLst/>
              <a:gdLst/>
              <a:ahLst/>
              <a:cxnLst/>
              <a:rect l="l" t="t" r="r" b="b"/>
              <a:pathLst>
                <a:path w="10009" h="13278" extrusionOk="0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52"/>
          <p:cNvGrpSpPr/>
          <p:nvPr/>
        </p:nvGrpSpPr>
        <p:grpSpPr>
          <a:xfrm>
            <a:off x="3816985" y="4338050"/>
            <a:ext cx="357775" cy="295791"/>
            <a:chOff x="-783927" y="2108838"/>
            <a:chExt cx="357775" cy="295791"/>
          </a:xfrm>
        </p:grpSpPr>
        <p:sp>
          <p:nvSpPr>
            <p:cNvPr id="1428" name="Google Shape;1428;p5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52"/>
          <p:cNvSpPr/>
          <p:nvPr/>
        </p:nvSpPr>
        <p:spPr>
          <a:xfrm>
            <a:off x="9201575" y="225392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1" name="Google Shape;1431;p52"/>
          <p:cNvGrpSpPr/>
          <p:nvPr/>
        </p:nvGrpSpPr>
        <p:grpSpPr>
          <a:xfrm rot="-7140317">
            <a:off x="4250237" y="760243"/>
            <a:ext cx="643533" cy="377037"/>
            <a:chOff x="-1131628" y="1250953"/>
            <a:chExt cx="695437" cy="407447"/>
          </a:xfrm>
        </p:grpSpPr>
        <p:sp>
          <p:nvSpPr>
            <p:cNvPr id="1432" name="Google Shape;1432;p5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58"/>
          <p:cNvSpPr txBox="1">
            <a:spLocks noGrp="1"/>
          </p:cNvSpPr>
          <p:nvPr>
            <p:ph type="title"/>
          </p:nvPr>
        </p:nvSpPr>
        <p:spPr>
          <a:xfrm>
            <a:off x="762001" y="2038350"/>
            <a:ext cx="251459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725" name="Google Shape;1725;p58"/>
          <p:cNvSpPr txBox="1">
            <a:spLocks noGrp="1"/>
          </p:cNvSpPr>
          <p:nvPr>
            <p:ph type="title" idx="2"/>
          </p:nvPr>
        </p:nvSpPr>
        <p:spPr>
          <a:xfrm>
            <a:off x="3632642" y="24250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1731" name="Google Shape;1731;p58"/>
          <p:cNvSpPr txBox="1">
            <a:spLocks noGrp="1"/>
          </p:cNvSpPr>
          <p:nvPr>
            <p:ph type="title" idx="15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accent6"/>
                </a:solidFill>
              </a:rPr>
              <a:t>algorithm model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732" name="Google Shape;1732;p58"/>
          <p:cNvSpPr txBox="1">
            <a:spLocks noGrp="1"/>
          </p:cNvSpPr>
          <p:nvPr>
            <p:ph type="title" idx="8"/>
          </p:nvPr>
        </p:nvSpPr>
        <p:spPr>
          <a:xfrm>
            <a:off x="6066656" y="20383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Decision Tree</a:t>
            </a:r>
          </a:p>
        </p:txBody>
      </p:sp>
      <p:grpSp>
        <p:nvGrpSpPr>
          <p:cNvPr id="1736" name="Google Shape;1736;p58"/>
          <p:cNvGrpSpPr/>
          <p:nvPr/>
        </p:nvGrpSpPr>
        <p:grpSpPr>
          <a:xfrm>
            <a:off x="4340599" y="1348293"/>
            <a:ext cx="412849" cy="363000"/>
            <a:chOff x="4340599" y="1348293"/>
            <a:chExt cx="412849" cy="363000"/>
          </a:xfrm>
        </p:grpSpPr>
        <p:sp>
          <p:nvSpPr>
            <p:cNvPr id="1737" name="Google Shape;1737;p58"/>
            <p:cNvSpPr/>
            <p:nvPr/>
          </p:nvSpPr>
          <p:spPr>
            <a:xfrm>
              <a:off x="4390448" y="1348293"/>
              <a:ext cx="363000" cy="36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8" name="Google Shape;1738;p58"/>
            <p:cNvGrpSpPr/>
            <p:nvPr/>
          </p:nvGrpSpPr>
          <p:grpSpPr>
            <a:xfrm>
              <a:off x="4340599" y="1348709"/>
              <a:ext cx="372197" cy="362163"/>
              <a:chOff x="6638175" y="2436584"/>
              <a:chExt cx="372197" cy="362163"/>
            </a:xfrm>
          </p:grpSpPr>
          <p:sp>
            <p:nvSpPr>
              <p:cNvPr id="1739" name="Google Shape;1739;p58"/>
              <p:cNvSpPr/>
              <p:nvPr/>
            </p:nvSpPr>
            <p:spPr>
              <a:xfrm>
                <a:off x="6638175" y="2436584"/>
                <a:ext cx="182090" cy="362163"/>
              </a:xfrm>
              <a:custGeom>
                <a:avLst/>
                <a:gdLst/>
                <a:ahLst/>
                <a:cxnLst/>
                <a:rect l="l" t="t" r="r" b="b"/>
                <a:pathLst>
                  <a:path w="6950" h="13823" extrusionOk="0">
                    <a:moveTo>
                      <a:pt x="3470" y="1"/>
                    </a:moveTo>
                    <a:cubicBezTo>
                      <a:pt x="1553" y="1"/>
                      <a:pt x="0" y="1563"/>
                      <a:pt x="0" y="3480"/>
                    </a:cubicBezTo>
                    <a:lnTo>
                      <a:pt x="0" y="10343"/>
                    </a:lnTo>
                    <a:cubicBezTo>
                      <a:pt x="0" y="12260"/>
                      <a:pt x="1553" y="13823"/>
                      <a:pt x="3470" y="13823"/>
                    </a:cubicBezTo>
                    <a:cubicBezTo>
                      <a:pt x="5387" y="13823"/>
                      <a:pt x="6950" y="12260"/>
                      <a:pt x="6950" y="10343"/>
                    </a:cubicBezTo>
                    <a:lnTo>
                      <a:pt x="6950" y="3480"/>
                    </a:lnTo>
                    <a:cubicBezTo>
                      <a:pt x="6950" y="1563"/>
                      <a:pt x="5387" y="1"/>
                      <a:pt x="3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58"/>
              <p:cNvSpPr/>
              <p:nvPr/>
            </p:nvSpPr>
            <p:spPr>
              <a:xfrm>
                <a:off x="6662017" y="2441850"/>
                <a:ext cx="158248" cy="356792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13618" extrusionOk="0">
                    <a:moveTo>
                      <a:pt x="3720" y="1"/>
                    </a:moveTo>
                    <a:lnTo>
                      <a:pt x="3720" y="1"/>
                    </a:lnTo>
                    <a:cubicBezTo>
                      <a:pt x="4305" y="643"/>
                      <a:pt x="4631" y="1477"/>
                      <a:pt x="4631" y="2349"/>
                    </a:cubicBezTo>
                    <a:lnTo>
                      <a:pt x="4631" y="9212"/>
                    </a:lnTo>
                    <a:cubicBezTo>
                      <a:pt x="4631" y="11129"/>
                      <a:pt x="3078" y="12682"/>
                      <a:pt x="1161" y="12682"/>
                    </a:cubicBezTo>
                    <a:cubicBezTo>
                      <a:pt x="768" y="12682"/>
                      <a:pt x="375" y="12615"/>
                      <a:pt x="1" y="12491"/>
                    </a:cubicBezTo>
                    <a:lnTo>
                      <a:pt x="1" y="12491"/>
                    </a:lnTo>
                    <a:cubicBezTo>
                      <a:pt x="673" y="13222"/>
                      <a:pt x="1608" y="13617"/>
                      <a:pt x="2566" y="13617"/>
                    </a:cubicBezTo>
                    <a:cubicBezTo>
                      <a:pt x="2988" y="13617"/>
                      <a:pt x="3415" y="13540"/>
                      <a:pt x="3826" y="13382"/>
                    </a:cubicBezTo>
                    <a:cubicBezTo>
                      <a:pt x="5158" y="12864"/>
                      <a:pt x="6040" y="11570"/>
                      <a:pt x="6040" y="10142"/>
                    </a:cubicBezTo>
                    <a:lnTo>
                      <a:pt x="6040" y="3270"/>
                    </a:lnTo>
                    <a:cubicBezTo>
                      <a:pt x="6040" y="1803"/>
                      <a:pt x="5110" y="490"/>
                      <a:pt x="3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58"/>
              <p:cNvSpPr/>
              <p:nvPr/>
            </p:nvSpPr>
            <p:spPr>
              <a:xfrm>
                <a:off x="6638175" y="2617652"/>
                <a:ext cx="182090" cy="181094"/>
              </a:xfrm>
              <a:custGeom>
                <a:avLst/>
                <a:gdLst/>
                <a:ahLst/>
                <a:cxnLst/>
                <a:rect l="l" t="t" r="r" b="b"/>
                <a:pathLst>
                  <a:path w="6950" h="6912" extrusionOk="0">
                    <a:moveTo>
                      <a:pt x="0" y="1"/>
                    </a:moveTo>
                    <a:lnTo>
                      <a:pt x="0" y="3432"/>
                    </a:lnTo>
                    <a:cubicBezTo>
                      <a:pt x="0" y="5349"/>
                      <a:pt x="1553" y="6912"/>
                      <a:pt x="3470" y="6912"/>
                    </a:cubicBezTo>
                    <a:cubicBezTo>
                      <a:pt x="5387" y="6912"/>
                      <a:pt x="6950" y="5349"/>
                      <a:pt x="6950" y="3432"/>
                    </a:cubicBezTo>
                    <a:lnTo>
                      <a:pt x="69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58"/>
              <p:cNvSpPr/>
              <p:nvPr/>
            </p:nvSpPr>
            <p:spPr>
              <a:xfrm>
                <a:off x="6662017" y="2617652"/>
                <a:ext cx="158248" cy="180990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6908" extrusionOk="0">
                    <a:moveTo>
                      <a:pt x="4631" y="1"/>
                    </a:moveTo>
                    <a:lnTo>
                      <a:pt x="4631" y="2502"/>
                    </a:lnTo>
                    <a:cubicBezTo>
                      <a:pt x="4631" y="4419"/>
                      <a:pt x="3078" y="5982"/>
                      <a:pt x="1161" y="5982"/>
                    </a:cubicBezTo>
                    <a:cubicBezTo>
                      <a:pt x="758" y="5982"/>
                      <a:pt x="365" y="5915"/>
                      <a:pt x="1" y="5781"/>
                    </a:cubicBezTo>
                    <a:lnTo>
                      <a:pt x="1" y="5781"/>
                    </a:lnTo>
                    <a:cubicBezTo>
                      <a:pt x="673" y="6512"/>
                      <a:pt x="1608" y="6907"/>
                      <a:pt x="2566" y="6907"/>
                    </a:cubicBezTo>
                    <a:cubicBezTo>
                      <a:pt x="2988" y="6907"/>
                      <a:pt x="3415" y="6830"/>
                      <a:pt x="3826" y="6672"/>
                    </a:cubicBezTo>
                    <a:cubicBezTo>
                      <a:pt x="5158" y="6154"/>
                      <a:pt x="6040" y="4860"/>
                      <a:pt x="6040" y="3432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58"/>
              <p:cNvSpPr/>
              <p:nvPr/>
            </p:nvSpPr>
            <p:spPr>
              <a:xfrm>
                <a:off x="6846623" y="2467762"/>
                <a:ext cx="160999" cy="153899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5874" extrusionOk="0">
                    <a:moveTo>
                      <a:pt x="2950" y="1"/>
                    </a:moveTo>
                    <a:cubicBezTo>
                      <a:pt x="1445" y="1"/>
                      <a:pt x="0" y="1171"/>
                      <a:pt x="0" y="2942"/>
                    </a:cubicBezTo>
                    <a:cubicBezTo>
                      <a:pt x="0" y="4706"/>
                      <a:pt x="1444" y="5874"/>
                      <a:pt x="2949" y="5874"/>
                    </a:cubicBezTo>
                    <a:cubicBezTo>
                      <a:pt x="3667" y="5874"/>
                      <a:pt x="4399" y="5607"/>
                      <a:pt x="4994" y="5012"/>
                    </a:cubicBezTo>
                    <a:cubicBezTo>
                      <a:pt x="6144" y="3862"/>
                      <a:pt x="6144" y="2012"/>
                      <a:pt x="4994" y="862"/>
                    </a:cubicBezTo>
                    <a:cubicBezTo>
                      <a:pt x="4400" y="267"/>
                      <a:pt x="3668" y="1"/>
                      <a:pt x="2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58"/>
              <p:cNvSpPr/>
              <p:nvPr/>
            </p:nvSpPr>
            <p:spPr>
              <a:xfrm>
                <a:off x="6857155" y="2478530"/>
                <a:ext cx="151462" cy="143576"/>
              </a:xfrm>
              <a:custGeom>
                <a:avLst/>
                <a:gdLst/>
                <a:ahLst/>
                <a:cxnLst/>
                <a:rect l="l" t="t" r="r" b="b"/>
                <a:pathLst>
                  <a:path w="5781" h="5480" extrusionOk="0">
                    <a:moveTo>
                      <a:pt x="4017" y="0"/>
                    </a:moveTo>
                    <a:lnTo>
                      <a:pt x="4017" y="0"/>
                    </a:lnTo>
                    <a:cubicBezTo>
                      <a:pt x="4688" y="1151"/>
                      <a:pt x="4506" y="2617"/>
                      <a:pt x="3557" y="3557"/>
                    </a:cubicBezTo>
                    <a:cubicBezTo>
                      <a:pt x="2995" y="4125"/>
                      <a:pt x="2244" y="4418"/>
                      <a:pt x="1484" y="4418"/>
                    </a:cubicBezTo>
                    <a:cubicBezTo>
                      <a:pt x="975" y="4418"/>
                      <a:pt x="463" y="4286"/>
                      <a:pt x="1" y="4017"/>
                    </a:cubicBezTo>
                    <a:lnTo>
                      <a:pt x="1" y="4017"/>
                    </a:lnTo>
                    <a:cubicBezTo>
                      <a:pt x="125" y="4227"/>
                      <a:pt x="279" y="4419"/>
                      <a:pt x="451" y="4592"/>
                    </a:cubicBezTo>
                    <a:cubicBezTo>
                      <a:pt x="1028" y="5182"/>
                      <a:pt x="1792" y="5480"/>
                      <a:pt x="2556" y="5480"/>
                    </a:cubicBezTo>
                    <a:cubicBezTo>
                      <a:pt x="3304" y="5480"/>
                      <a:pt x="4052" y="5194"/>
                      <a:pt x="4621" y="4620"/>
                    </a:cubicBezTo>
                    <a:cubicBezTo>
                      <a:pt x="5781" y="3470"/>
                      <a:pt x="5771" y="1592"/>
                      <a:pt x="4592" y="451"/>
                    </a:cubicBezTo>
                    <a:cubicBezTo>
                      <a:pt x="4420" y="278"/>
                      <a:pt x="4228" y="125"/>
                      <a:pt x="40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58"/>
              <p:cNvSpPr/>
              <p:nvPr/>
            </p:nvSpPr>
            <p:spPr>
              <a:xfrm>
                <a:off x="6846623" y="2636621"/>
                <a:ext cx="160999" cy="15379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5870" extrusionOk="0">
                    <a:moveTo>
                      <a:pt x="2944" y="0"/>
                    </a:moveTo>
                    <a:cubicBezTo>
                      <a:pt x="1442" y="0"/>
                      <a:pt x="0" y="1169"/>
                      <a:pt x="0" y="2938"/>
                    </a:cubicBezTo>
                    <a:cubicBezTo>
                      <a:pt x="0" y="4703"/>
                      <a:pt x="1444" y="5870"/>
                      <a:pt x="2949" y="5870"/>
                    </a:cubicBezTo>
                    <a:cubicBezTo>
                      <a:pt x="3667" y="5870"/>
                      <a:pt x="4399" y="5604"/>
                      <a:pt x="4994" y="5009"/>
                    </a:cubicBezTo>
                    <a:cubicBezTo>
                      <a:pt x="6144" y="3858"/>
                      <a:pt x="6144" y="2008"/>
                      <a:pt x="4994" y="868"/>
                    </a:cubicBezTo>
                    <a:cubicBezTo>
                      <a:pt x="4398" y="269"/>
                      <a:pt x="3664" y="0"/>
                      <a:pt x="2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8"/>
              <p:cNvSpPr/>
              <p:nvPr/>
            </p:nvSpPr>
            <p:spPr>
              <a:xfrm>
                <a:off x="6857155" y="2647546"/>
                <a:ext cx="153218" cy="142790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450" extrusionOk="0">
                    <a:moveTo>
                      <a:pt x="4017" y="0"/>
                    </a:moveTo>
                    <a:cubicBezTo>
                      <a:pt x="4698" y="1151"/>
                      <a:pt x="4516" y="2617"/>
                      <a:pt x="3567" y="3566"/>
                    </a:cubicBezTo>
                    <a:cubicBezTo>
                      <a:pt x="3001" y="4132"/>
                      <a:pt x="2250" y="4425"/>
                      <a:pt x="1493" y="4425"/>
                    </a:cubicBezTo>
                    <a:cubicBezTo>
                      <a:pt x="981" y="4425"/>
                      <a:pt x="465" y="4291"/>
                      <a:pt x="1" y="4017"/>
                    </a:cubicBezTo>
                    <a:lnTo>
                      <a:pt x="1" y="4017"/>
                    </a:lnTo>
                    <a:cubicBezTo>
                      <a:pt x="554" y="4946"/>
                      <a:pt x="1529" y="5449"/>
                      <a:pt x="2523" y="5449"/>
                    </a:cubicBezTo>
                    <a:cubicBezTo>
                      <a:pt x="3149" y="5449"/>
                      <a:pt x="3783" y="5250"/>
                      <a:pt x="4324" y="4831"/>
                    </a:cubicBezTo>
                    <a:cubicBezTo>
                      <a:pt x="5714" y="3758"/>
                      <a:pt x="5848" y="1697"/>
                      <a:pt x="4592" y="451"/>
                    </a:cubicBezTo>
                    <a:cubicBezTo>
                      <a:pt x="4420" y="269"/>
                      <a:pt x="4228" y="125"/>
                      <a:pt x="40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8"/>
              <p:cNvSpPr/>
              <p:nvPr/>
            </p:nvSpPr>
            <p:spPr>
              <a:xfrm>
                <a:off x="6863941" y="2485552"/>
                <a:ext cx="118555" cy="118581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526" extrusionOk="0">
                    <a:moveTo>
                      <a:pt x="403" y="1"/>
                    </a:moveTo>
                    <a:cubicBezTo>
                      <a:pt x="327" y="58"/>
                      <a:pt x="259" y="116"/>
                      <a:pt x="192" y="183"/>
                    </a:cubicBezTo>
                    <a:cubicBezTo>
                      <a:pt x="125" y="250"/>
                      <a:pt x="58" y="317"/>
                      <a:pt x="1" y="394"/>
                    </a:cubicBezTo>
                    <a:lnTo>
                      <a:pt x="4132" y="4525"/>
                    </a:lnTo>
                    <a:cubicBezTo>
                      <a:pt x="4199" y="4458"/>
                      <a:pt x="4276" y="4400"/>
                      <a:pt x="4333" y="4333"/>
                    </a:cubicBezTo>
                    <a:cubicBezTo>
                      <a:pt x="4410" y="4257"/>
                      <a:pt x="4467" y="4199"/>
                      <a:pt x="4525" y="4122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8"/>
              <p:cNvSpPr/>
              <p:nvPr/>
            </p:nvSpPr>
            <p:spPr>
              <a:xfrm>
                <a:off x="6863941" y="2654332"/>
                <a:ext cx="118555" cy="118555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525" extrusionOk="0">
                    <a:moveTo>
                      <a:pt x="4132" y="0"/>
                    </a:moveTo>
                    <a:lnTo>
                      <a:pt x="1" y="4122"/>
                    </a:lnTo>
                    <a:cubicBezTo>
                      <a:pt x="58" y="4198"/>
                      <a:pt x="125" y="4266"/>
                      <a:pt x="192" y="4333"/>
                    </a:cubicBezTo>
                    <a:cubicBezTo>
                      <a:pt x="259" y="4400"/>
                      <a:pt x="327" y="4457"/>
                      <a:pt x="403" y="4524"/>
                    </a:cubicBezTo>
                    <a:lnTo>
                      <a:pt x="4525" y="393"/>
                    </a:lnTo>
                    <a:cubicBezTo>
                      <a:pt x="4467" y="316"/>
                      <a:pt x="4400" y="249"/>
                      <a:pt x="4333" y="192"/>
                    </a:cubicBezTo>
                    <a:cubicBezTo>
                      <a:pt x="4276" y="125"/>
                      <a:pt x="4199" y="58"/>
                      <a:pt x="4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8"/>
              <p:cNvSpPr/>
              <p:nvPr/>
            </p:nvSpPr>
            <p:spPr>
              <a:xfrm>
                <a:off x="6863941" y="2758294"/>
                <a:ext cx="20881" cy="1459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557" extrusionOk="0">
                    <a:moveTo>
                      <a:pt x="164" y="0"/>
                    </a:moveTo>
                    <a:lnTo>
                      <a:pt x="1" y="163"/>
                    </a:lnTo>
                    <a:cubicBezTo>
                      <a:pt x="29" y="192"/>
                      <a:pt x="58" y="230"/>
                      <a:pt x="87" y="259"/>
                    </a:cubicBezTo>
                    <a:lnTo>
                      <a:pt x="106" y="278"/>
                    </a:lnTo>
                    <a:cubicBezTo>
                      <a:pt x="135" y="307"/>
                      <a:pt x="164" y="346"/>
                      <a:pt x="192" y="374"/>
                    </a:cubicBezTo>
                    <a:lnTo>
                      <a:pt x="298" y="470"/>
                    </a:lnTo>
                    <a:cubicBezTo>
                      <a:pt x="327" y="499"/>
                      <a:pt x="365" y="528"/>
                      <a:pt x="403" y="556"/>
                    </a:cubicBezTo>
                    <a:lnTo>
                      <a:pt x="796" y="163"/>
                    </a:lnTo>
                    <a:cubicBezTo>
                      <a:pt x="576" y="135"/>
                      <a:pt x="365" y="77"/>
                      <a:pt x="1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8"/>
              <p:cNvSpPr/>
              <p:nvPr/>
            </p:nvSpPr>
            <p:spPr>
              <a:xfrm>
                <a:off x="6967902" y="2654332"/>
                <a:ext cx="14593" cy="20619"/>
              </a:xfrm>
              <a:custGeom>
                <a:avLst/>
                <a:gdLst/>
                <a:ahLst/>
                <a:cxnLst/>
                <a:rect l="l" t="t" r="r" b="b"/>
                <a:pathLst>
                  <a:path w="557" h="787" extrusionOk="0">
                    <a:moveTo>
                      <a:pt x="164" y="0"/>
                    </a:moveTo>
                    <a:lnTo>
                      <a:pt x="1" y="163"/>
                    </a:lnTo>
                    <a:cubicBezTo>
                      <a:pt x="78" y="364"/>
                      <a:pt x="135" y="575"/>
                      <a:pt x="164" y="786"/>
                    </a:cubicBezTo>
                    <a:lnTo>
                      <a:pt x="557" y="393"/>
                    </a:lnTo>
                    <a:cubicBezTo>
                      <a:pt x="528" y="364"/>
                      <a:pt x="499" y="326"/>
                      <a:pt x="471" y="288"/>
                    </a:cubicBezTo>
                    <a:cubicBezTo>
                      <a:pt x="432" y="259"/>
                      <a:pt x="404" y="221"/>
                      <a:pt x="365" y="192"/>
                    </a:cubicBezTo>
                    <a:lnTo>
                      <a:pt x="279" y="96"/>
                    </a:lnTo>
                    <a:lnTo>
                      <a:pt x="260" y="86"/>
                    </a:lnTo>
                    <a:cubicBezTo>
                      <a:pt x="231" y="58"/>
                      <a:pt x="193" y="29"/>
                      <a:pt x="1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8"/>
              <p:cNvSpPr/>
              <p:nvPr/>
            </p:nvSpPr>
            <p:spPr>
              <a:xfrm>
                <a:off x="6944820" y="2566169"/>
                <a:ext cx="37676" cy="37702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39" extrusionOk="0">
                    <a:moveTo>
                      <a:pt x="403" y="1"/>
                    </a:moveTo>
                    <a:cubicBezTo>
                      <a:pt x="345" y="77"/>
                      <a:pt x="278" y="144"/>
                      <a:pt x="211" y="212"/>
                    </a:cubicBezTo>
                    <a:cubicBezTo>
                      <a:pt x="144" y="279"/>
                      <a:pt x="77" y="346"/>
                      <a:pt x="0" y="403"/>
                    </a:cubicBezTo>
                    <a:lnTo>
                      <a:pt x="1045" y="1438"/>
                    </a:lnTo>
                    <a:cubicBezTo>
                      <a:pt x="1074" y="1410"/>
                      <a:pt x="1112" y="1381"/>
                      <a:pt x="1150" y="1352"/>
                    </a:cubicBezTo>
                    <a:cubicBezTo>
                      <a:pt x="1179" y="1314"/>
                      <a:pt x="1217" y="1285"/>
                      <a:pt x="1246" y="1247"/>
                    </a:cubicBezTo>
                    <a:cubicBezTo>
                      <a:pt x="1275" y="1218"/>
                      <a:pt x="1313" y="1189"/>
                      <a:pt x="1342" y="1151"/>
                    </a:cubicBezTo>
                    <a:lnTo>
                      <a:pt x="1352" y="1151"/>
                    </a:lnTo>
                    <a:cubicBezTo>
                      <a:pt x="1380" y="1113"/>
                      <a:pt x="1409" y="1074"/>
                      <a:pt x="1438" y="1036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58"/>
          <p:cNvGrpSpPr/>
          <p:nvPr/>
        </p:nvGrpSpPr>
        <p:grpSpPr>
          <a:xfrm>
            <a:off x="6868227" y="1348293"/>
            <a:ext cx="363000" cy="407288"/>
            <a:chOff x="6868227" y="1348293"/>
            <a:chExt cx="363000" cy="407288"/>
          </a:xfrm>
        </p:grpSpPr>
        <p:sp>
          <p:nvSpPr>
            <p:cNvPr id="1753" name="Google Shape;1753;p58"/>
            <p:cNvSpPr/>
            <p:nvPr/>
          </p:nvSpPr>
          <p:spPr>
            <a:xfrm>
              <a:off x="6868227" y="1348293"/>
              <a:ext cx="363000" cy="36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58"/>
            <p:cNvGrpSpPr/>
            <p:nvPr/>
          </p:nvGrpSpPr>
          <p:grpSpPr>
            <a:xfrm>
              <a:off x="6933058" y="1393418"/>
              <a:ext cx="233337" cy="362163"/>
              <a:chOff x="5346568" y="3804774"/>
              <a:chExt cx="233337" cy="362163"/>
            </a:xfrm>
          </p:grpSpPr>
          <p:sp>
            <p:nvSpPr>
              <p:cNvPr id="1755" name="Google Shape;1755;p58"/>
              <p:cNvSpPr/>
              <p:nvPr/>
            </p:nvSpPr>
            <p:spPr>
              <a:xfrm>
                <a:off x="5346568" y="3804774"/>
                <a:ext cx="233337" cy="264463"/>
              </a:xfrm>
              <a:custGeom>
                <a:avLst/>
                <a:gdLst/>
                <a:ahLst/>
                <a:cxnLst/>
                <a:rect l="l" t="t" r="r" b="b"/>
                <a:pathLst>
                  <a:path w="8906" h="10094" extrusionOk="0">
                    <a:moveTo>
                      <a:pt x="2119" y="1"/>
                    </a:moveTo>
                    <a:cubicBezTo>
                      <a:pt x="950" y="1"/>
                      <a:pt x="1" y="950"/>
                      <a:pt x="1" y="2119"/>
                    </a:cubicBezTo>
                    <a:lnTo>
                      <a:pt x="1" y="8944"/>
                    </a:lnTo>
                    <a:cubicBezTo>
                      <a:pt x="1" y="9576"/>
                      <a:pt x="518" y="10094"/>
                      <a:pt x="1151" y="10094"/>
                    </a:cubicBezTo>
                    <a:lnTo>
                      <a:pt x="3499" y="10094"/>
                    </a:lnTo>
                    <a:lnTo>
                      <a:pt x="3499" y="8752"/>
                    </a:lnTo>
                    <a:lnTo>
                      <a:pt x="5407" y="8752"/>
                    </a:lnTo>
                    <a:lnTo>
                      <a:pt x="5407" y="10094"/>
                    </a:lnTo>
                    <a:lnTo>
                      <a:pt x="7755" y="10094"/>
                    </a:lnTo>
                    <a:cubicBezTo>
                      <a:pt x="8388" y="10094"/>
                      <a:pt x="8906" y="9586"/>
                      <a:pt x="8906" y="8953"/>
                    </a:cubicBezTo>
                    <a:lnTo>
                      <a:pt x="8906" y="2119"/>
                    </a:lnTo>
                    <a:cubicBezTo>
                      <a:pt x="8906" y="950"/>
                      <a:pt x="7957" y="1"/>
                      <a:pt x="6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8"/>
              <p:cNvSpPr/>
              <p:nvPr/>
            </p:nvSpPr>
            <p:spPr>
              <a:xfrm>
                <a:off x="5494231" y="3804774"/>
                <a:ext cx="85674" cy="264463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0094" extrusionOk="0">
                    <a:moveTo>
                      <a:pt x="1" y="1"/>
                    </a:moveTo>
                    <a:cubicBezTo>
                      <a:pt x="1170" y="1"/>
                      <a:pt x="2119" y="950"/>
                      <a:pt x="2119" y="2119"/>
                    </a:cubicBezTo>
                    <a:lnTo>
                      <a:pt x="2119" y="8953"/>
                    </a:lnTo>
                    <a:cubicBezTo>
                      <a:pt x="2119" y="9586"/>
                      <a:pt x="1602" y="10094"/>
                      <a:pt x="969" y="10094"/>
                    </a:cubicBezTo>
                    <a:lnTo>
                      <a:pt x="2119" y="10094"/>
                    </a:lnTo>
                    <a:cubicBezTo>
                      <a:pt x="2752" y="10094"/>
                      <a:pt x="3270" y="9586"/>
                      <a:pt x="3270" y="8953"/>
                    </a:cubicBezTo>
                    <a:lnTo>
                      <a:pt x="3270" y="2119"/>
                    </a:lnTo>
                    <a:cubicBezTo>
                      <a:pt x="3270" y="950"/>
                      <a:pt x="2321" y="1"/>
                      <a:pt x="1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8"/>
              <p:cNvSpPr/>
              <p:nvPr/>
            </p:nvSpPr>
            <p:spPr>
              <a:xfrm>
                <a:off x="5398811" y="3829900"/>
                <a:ext cx="129114" cy="110014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4199" extrusionOk="0">
                    <a:moveTo>
                      <a:pt x="2397" y="0"/>
                    </a:moveTo>
                    <a:cubicBezTo>
                      <a:pt x="1074" y="0"/>
                      <a:pt x="10" y="1064"/>
                      <a:pt x="0" y="2387"/>
                    </a:cubicBezTo>
                    <a:lnTo>
                      <a:pt x="0" y="3556"/>
                    </a:lnTo>
                    <a:cubicBezTo>
                      <a:pt x="0" y="3911"/>
                      <a:pt x="288" y="4199"/>
                      <a:pt x="643" y="4199"/>
                    </a:cubicBezTo>
                    <a:lnTo>
                      <a:pt x="4285" y="4199"/>
                    </a:lnTo>
                    <a:cubicBezTo>
                      <a:pt x="4640" y="4189"/>
                      <a:pt x="4927" y="3911"/>
                      <a:pt x="4927" y="3556"/>
                    </a:cubicBezTo>
                    <a:lnTo>
                      <a:pt x="4927" y="2387"/>
                    </a:lnTo>
                    <a:cubicBezTo>
                      <a:pt x="4927" y="1074"/>
                      <a:pt x="3854" y="0"/>
                      <a:pt x="2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8"/>
              <p:cNvSpPr/>
              <p:nvPr/>
            </p:nvSpPr>
            <p:spPr>
              <a:xfrm>
                <a:off x="5398811" y="3840930"/>
                <a:ext cx="129114" cy="98984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3778" extrusionOk="0">
                    <a:moveTo>
                      <a:pt x="3835" y="1"/>
                    </a:moveTo>
                    <a:lnTo>
                      <a:pt x="3835" y="1"/>
                    </a:lnTo>
                    <a:cubicBezTo>
                      <a:pt x="4113" y="403"/>
                      <a:pt x="4256" y="883"/>
                      <a:pt x="4256" y="1372"/>
                    </a:cubicBezTo>
                    <a:lnTo>
                      <a:pt x="4256" y="2455"/>
                    </a:lnTo>
                    <a:cubicBezTo>
                      <a:pt x="4256" y="2809"/>
                      <a:pt x="3959" y="3107"/>
                      <a:pt x="3595" y="3107"/>
                    </a:cubicBezTo>
                    <a:lnTo>
                      <a:pt x="0" y="3107"/>
                    </a:lnTo>
                    <a:lnTo>
                      <a:pt x="0" y="3116"/>
                    </a:lnTo>
                    <a:cubicBezTo>
                      <a:pt x="0" y="3480"/>
                      <a:pt x="298" y="3778"/>
                      <a:pt x="662" y="3778"/>
                    </a:cubicBezTo>
                    <a:lnTo>
                      <a:pt x="4276" y="3778"/>
                    </a:lnTo>
                    <a:cubicBezTo>
                      <a:pt x="4630" y="3778"/>
                      <a:pt x="4927" y="3480"/>
                      <a:pt x="4927" y="3116"/>
                    </a:cubicBezTo>
                    <a:lnTo>
                      <a:pt x="4927" y="2043"/>
                    </a:lnTo>
                    <a:cubicBezTo>
                      <a:pt x="4927" y="1218"/>
                      <a:pt x="4515" y="451"/>
                      <a:pt x="38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8"/>
              <p:cNvSpPr/>
              <p:nvPr/>
            </p:nvSpPr>
            <p:spPr>
              <a:xfrm>
                <a:off x="5438477" y="4034076"/>
                <a:ext cx="50016" cy="132860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5071" extrusionOk="0">
                    <a:moveTo>
                      <a:pt x="1" y="0"/>
                    </a:moveTo>
                    <a:lnTo>
                      <a:pt x="1" y="4869"/>
                    </a:lnTo>
                    <a:cubicBezTo>
                      <a:pt x="1" y="4975"/>
                      <a:pt x="87" y="5071"/>
                      <a:pt x="202" y="5071"/>
                    </a:cubicBezTo>
                    <a:lnTo>
                      <a:pt x="1707" y="5071"/>
                    </a:lnTo>
                    <a:cubicBezTo>
                      <a:pt x="1813" y="5071"/>
                      <a:pt x="1908" y="4975"/>
                      <a:pt x="1908" y="4869"/>
                    </a:cubicBezTo>
                    <a:lnTo>
                      <a:pt x="19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8"/>
              <p:cNvSpPr/>
              <p:nvPr/>
            </p:nvSpPr>
            <p:spPr>
              <a:xfrm>
                <a:off x="5471647" y="4034076"/>
                <a:ext cx="16847" cy="13286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071" extrusionOk="0">
                    <a:moveTo>
                      <a:pt x="0" y="0"/>
                    </a:moveTo>
                    <a:lnTo>
                      <a:pt x="0" y="5071"/>
                    </a:lnTo>
                    <a:lnTo>
                      <a:pt x="441" y="5071"/>
                    </a:lnTo>
                    <a:cubicBezTo>
                      <a:pt x="547" y="5071"/>
                      <a:pt x="642" y="4975"/>
                      <a:pt x="642" y="4869"/>
                    </a:cubicBez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8"/>
              <p:cNvSpPr/>
              <p:nvPr/>
            </p:nvSpPr>
            <p:spPr>
              <a:xfrm>
                <a:off x="5369938" y="3977799"/>
                <a:ext cx="35920" cy="27667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056" extrusionOk="0">
                    <a:moveTo>
                      <a:pt x="355" y="1"/>
                    </a:moveTo>
                    <a:cubicBezTo>
                      <a:pt x="163" y="1"/>
                      <a:pt x="0" y="154"/>
                      <a:pt x="0" y="356"/>
                    </a:cubicBezTo>
                    <a:lnTo>
                      <a:pt x="0" y="701"/>
                    </a:lnTo>
                    <a:cubicBezTo>
                      <a:pt x="0" y="892"/>
                      <a:pt x="163" y="1055"/>
                      <a:pt x="355" y="1055"/>
                    </a:cubicBezTo>
                    <a:lnTo>
                      <a:pt x="1016" y="1055"/>
                    </a:lnTo>
                    <a:cubicBezTo>
                      <a:pt x="1208" y="1055"/>
                      <a:pt x="1371" y="892"/>
                      <a:pt x="1371" y="701"/>
                    </a:cubicBezTo>
                    <a:lnTo>
                      <a:pt x="1371" y="356"/>
                    </a:lnTo>
                    <a:cubicBezTo>
                      <a:pt x="1371" y="154"/>
                      <a:pt x="1208" y="1"/>
                      <a:pt x="10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8"/>
              <p:cNvSpPr/>
              <p:nvPr/>
            </p:nvSpPr>
            <p:spPr>
              <a:xfrm>
                <a:off x="5370174" y="3985344"/>
                <a:ext cx="36208" cy="2012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68" extrusionOk="0">
                    <a:moveTo>
                      <a:pt x="1" y="0"/>
                    </a:moveTo>
                    <a:cubicBezTo>
                      <a:pt x="1" y="29"/>
                      <a:pt x="1" y="48"/>
                      <a:pt x="1" y="77"/>
                    </a:cubicBezTo>
                    <a:lnTo>
                      <a:pt x="1" y="393"/>
                    </a:lnTo>
                    <a:cubicBezTo>
                      <a:pt x="1" y="604"/>
                      <a:pt x="164" y="767"/>
                      <a:pt x="375" y="767"/>
                    </a:cubicBezTo>
                    <a:lnTo>
                      <a:pt x="1007" y="767"/>
                    </a:lnTo>
                    <a:cubicBezTo>
                      <a:pt x="1209" y="767"/>
                      <a:pt x="1381" y="604"/>
                      <a:pt x="1381" y="393"/>
                    </a:cubicBezTo>
                    <a:lnTo>
                      <a:pt x="1381" y="77"/>
                    </a:lnTo>
                    <a:cubicBezTo>
                      <a:pt x="1381" y="48"/>
                      <a:pt x="1381" y="29"/>
                      <a:pt x="1381" y="0"/>
                    </a:cubicBezTo>
                    <a:cubicBezTo>
                      <a:pt x="1344" y="176"/>
                      <a:pt x="1191" y="308"/>
                      <a:pt x="1007" y="308"/>
                    </a:cubicBezTo>
                    <a:cubicBezTo>
                      <a:pt x="1001" y="308"/>
                      <a:pt x="995" y="308"/>
                      <a:pt x="988" y="307"/>
                    </a:cubicBezTo>
                    <a:lnTo>
                      <a:pt x="365" y="307"/>
                    </a:lnTo>
                    <a:cubicBezTo>
                      <a:pt x="183" y="307"/>
                      <a:pt x="30" y="18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8"/>
              <p:cNvSpPr/>
              <p:nvPr/>
            </p:nvSpPr>
            <p:spPr>
              <a:xfrm>
                <a:off x="5438477" y="3977799"/>
                <a:ext cx="49754" cy="27667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056" extrusionOk="0">
                    <a:moveTo>
                      <a:pt x="365" y="1"/>
                    </a:moveTo>
                    <a:cubicBezTo>
                      <a:pt x="164" y="1"/>
                      <a:pt x="1" y="154"/>
                      <a:pt x="1" y="356"/>
                    </a:cubicBezTo>
                    <a:lnTo>
                      <a:pt x="1" y="701"/>
                    </a:lnTo>
                    <a:cubicBezTo>
                      <a:pt x="1" y="892"/>
                      <a:pt x="164" y="1055"/>
                      <a:pt x="365" y="1055"/>
                    </a:cubicBezTo>
                    <a:lnTo>
                      <a:pt x="1544" y="1055"/>
                    </a:lnTo>
                    <a:cubicBezTo>
                      <a:pt x="1736" y="1055"/>
                      <a:pt x="1899" y="892"/>
                      <a:pt x="1899" y="701"/>
                    </a:cubicBezTo>
                    <a:lnTo>
                      <a:pt x="1899" y="356"/>
                    </a:lnTo>
                    <a:cubicBezTo>
                      <a:pt x="1899" y="154"/>
                      <a:pt x="1736" y="1"/>
                      <a:pt x="15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8"/>
              <p:cNvSpPr/>
              <p:nvPr/>
            </p:nvSpPr>
            <p:spPr>
              <a:xfrm>
                <a:off x="5438739" y="3985344"/>
                <a:ext cx="50016" cy="20122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768" extrusionOk="0">
                    <a:moveTo>
                      <a:pt x="1" y="0"/>
                    </a:moveTo>
                    <a:cubicBezTo>
                      <a:pt x="1" y="29"/>
                      <a:pt x="1" y="48"/>
                      <a:pt x="1" y="77"/>
                    </a:cubicBezTo>
                    <a:lnTo>
                      <a:pt x="1" y="393"/>
                    </a:lnTo>
                    <a:cubicBezTo>
                      <a:pt x="1" y="604"/>
                      <a:pt x="173" y="767"/>
                      <a:pt x="374" y="767"/>
                    </a:cubicBezTo>
                    <a:lnTo>
                      <a:pt x="1534" y="767"/>
                    </a:lnTo>
                    <a:cubicBezTo>
                      <a:pt x="1736" y="767"/>
                      <a:pt x="1908" y="604"/>
                      <a:pt x="1908" y="393"/>
                    </a:cubicBezTo>
                    <a:lnTo>
                      <a:pt x="1908" y="77"/>
                    </a:lnTo>
                    <a:cubicBezTo>
                      <a:pt x="1908" y="48"/>
                      <a:pt x="1908" y="29"/>
                      <a:pt x="1908" y="0"/>
                    </a:cubicBezTo>
                    <a:cubicBezTo>
                      <a:pt x="1871" y="176"/>
                      <a:pt x="1718" y="308"/>
                      <a:pt x="1534" y="308"/>
                    </a:cubicBezTo>
                    <a:cubicBezTo>
                      <a:pt x="1528" y="308"/>
                      <a:pt x="1522" y="308"/>
                      <a:pt x="1515" y="307"/>
                    </a:cubicBezTo>
                    <a:lnTo>
                      <a:pt x="365" y="307"/>
                    </a:lnTo>
                    <a:cubicBezTo>
                      <a:pt x="183" y="307"/>
                      <a:pt x="29" y="18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8"/>
              <p:cNvSpPr/>
              <p:nvPr/>
            </p:nvSpPr>
            <p:spPr>
              <a:xfrm>
                <a:off x="5520850" y="3977799"/>
                <a:ext cx="35946" cy="2766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056" extrusionOk="0">
                    <a:moveTo>
                      <a:pt x="365" y="1"/>
                    </a:moveTo>
                    <a:cubicBezTo>
                      <a:pt x="164" y="1"/>
                      <a:pt x="1" y="154"/>
                      <a:pt x="1" y="356"/>
                    </a:cubicBezTo>
                    <a:lnTo>
                      <a:pt x="1" y="701"/>
                    </a:lnTo>
                    <a:cubicBezTo>
                      <a:pt x="1" y="892"/>
                      <a:pt x="164" y="1055"/>
                      <a:pt x="365" y="1055"/>
                    </a:cubicBezTo>
                    <a:lnTo>
                      <a:pt x="1017" y="1055"/>
                    </a:lnTo>
                    <a:cubicBezTo>
                      <a:pt x="1209" y="1055"/>
                      <a:pt x="1372" y="892"/>
                      <a:pt x="1372" y="701"/>
                    </a:cubicBezTo>
                    <a:lnTo>
                      <a:pt x="1372" y="356"/>
                    </a:lnTo>
                    <a:cubicBezTo>
                      <a:pt x="1372" y="154"/>
                      <a:pt x="1209" y="1"/>
                      <a:pt x="10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8"/>
              <p:cNvSpPr/>
              <p:nvPr/>
            </p:nvSpPr>
            <p:spPr>
              <a:xfrm>
                <a:off x="5520850" y="3985842"/>
                <a:ext cx="36208" cy="1962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49" extrusionOk="0">
                    <a:moveTo>
                      <a:pt x="1" y="1"/>
                    </a:moveTo>
                    <a:cubicBezTo>
                      <a:pt x="1" y="20"/>
                      <a:pt x="1" y="39"/>
                      <a:pt x="1" y="58"/>
                    </a:cubicBezTo>
                    <a:lnTo>
                      <a:pt x="1" y="374"/>
                    </a:lnTo>
                    <a:cubicBezTo>
                      <a:pt x="1" y="585"/>
                      <a:pt x="174" y="748"/>
                      <a:pt x="375" y="748"/>
                    </a:cubicBezTo>
                    <a:lnTo>
                      <a:pt x="1007" y="748"/>
                    </a:lnTo>
                    <a:cubicBezTo>
                      <a:pt x="1218" y="748"/>
                      <a:pt x="1381" y="585"/>
                      <a:pt x="1381" y="374"/>
                    </a:cubicBezTo>
                    <a:lnTo>
                      <a:pt x="1381" y="58"/>
                    </a:lnTo>
                    <a:lnTo>
                      <a:pt x="1381" y="1"/>
                    </a:lnTo>
                    <a:cubicBezTo>
                      <a:pt x="1353" y="183"/>
                      <a:pt x="1190" y="317"/>
                      <a:pt x="1007" y="317"/>
                    </a:cubicBezTo>
                    <a:lnTo>
                      <a:pt x="375" y="317"/>
                    </a:lnTo>
                    <a:cubicBezTo>
                      <a:pt x="183" y="317"/>
                      <a:pt x="30" y="183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8"/>
              <p:cNvSpPr/>
              <p:nvPr/>
            </p:nvSpPr>
            <p:spPr>
              <a:xfrm>
                <a:off x="5438477" y="4113410"/>
                <a:ext cx="49754" cy="53527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2043" extrusionOk="0">
                    <a:moveTo>
                      <a:pt x="1" y="1"/>
                    </a:moveTo>
                    <a:lnTo>
                      <a:pt x="1" y="1841"/>
                    </a:lnTo>
                    <a:cubicBezTo>
                      <a:pt x="1" y="1947"/>
                      <a:pt x="87" y="2043"/>
                      <a:pt x="202" y="2043"/>
                    </a:cubicBezTo>
                    <a:lnTo>
                      <a:pt x="1698" y="2043"/>
                    </a:lnTo>
                    <a:cubicBezTo>
                      <a:pt x="1813" y="2043"/>
                      <a:pt x="1899" y="1947"/>
                      <a:pt x="1899" y="1841"/>
                    </a:cubicBezTo>
                    <a:lnTo>
                      <a:pt x="1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8"/>
              <p:cNvSpPr/>
              <p:nvPr/>
            </p:nvSpPr>
            <p:spPr>
              <a:xfrm>
                <a:off x="5471647" y="4113174"/>
                <a:ext cx="16847" cy="53762"/>
              </a:xfrm>
              <a:custGeom>
                <a:avLst/>
                <a:gdLst/>
                <a:ahLst/>
                <a:cxnLst/>
                <a:rect l="l" t="t" r="r" b="b"/>
                <a:pathLst>
                  <a:path w="643" h="2052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0" y="2052"/>
                    </a:lnTo>
                    <a:lnTo>
                      <a:pt x="441" y="2052"/>
                    </a:lnTo>
                    <a:cubicBezTo>
                      <a:pt x="547" y="2052"/>
                      <a:pt x="642" y="1956"/>
                      <a:pt x="642" y="1850"/>
                    </a:cubicBez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8"/>
              <p:cNvSpPr/>
              <p:nvPr/>
            </p:nvSpPr>
            <p:spPr>
              <a:xfrm>
                <a:off x="5452311" y="4132772"/>
                <a:ext cx="19362" cy="16427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27" extrusionOk="0">
                    <a:moveTo>
                      <a:pt x="422" y="0"/>
                    </a:moveTo>
                    <a:cubicBezTo>
                      <a:pt x="144" y="0"/>
                      <a:pt x="0" y="336"/>
                      <a:pt x="201" y="537"/>
                    </a:cubicBezTo>
                    <a:cubicBezTo>
                      <a:pt x="267" y="599"/>
                      <a:pt x="346" y="627"/>
                      <a:pt x="423" y="627"/>
                    </a:cubicBezTo>
                    <a:cubicBezTo>
                      <a:pt x="585" y="627"/>
                      <a:pt x="738" y="504"/>
                      <a:pt x="738" y="316"/>
                    </a:cubicBezTo>
                    <a:cubicBezTo>
                      <a:pt x="738" y="144"/>
                      <a:pt x="594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8"/>
              <p:cNvSpPr/>
              <p:nvPr/>
            </p:nvSpPr>
            <p:spPr>
              <a:xfrm>
                <a:off x="5419902" y="3867811"/>
                <a:ext cx="30916" cy="51011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947" extrusionOk="0">
                    <a:moveTo>
                      <a:pt x="767" y="422"/>
                    </a:moveTo>
                    <a:lnTo>
                      <a:pt x="767" y="767"/>
                    </a:lnTo>
                    <a:lnTo>
                      <a:pt x="422" y="767"/>
                    </a:lnTo>
                    <a:lnTo>
                      <a:pt x="422" y="422"/>
                    </a:lnTo>
                    <a:close/>
                    <a:moveTo>
                      <a:pt x="767" y="1180"/>
                    </a:moveTo>
                    <a:lnTo>
                      <a:pt x="767" y="1525"/>
                    </a:lnTo>
                    <a:lnTo>
                      <a:pt x="422" y="1525"/>
                    </a:lnTo>
                    <a:lnTo>
                      <a:pt x="422" y="1180"/>
                    </a:lnTo>
                    <a:close/>
                    <a:moveTo>
                      <a:pt x="212" y="1"/>
                    </a:moveTo>
                    <a:cubicBezTo>
                      <a:pt x="97" y="1"/>
                      <a:pt x="1" y="96"/>
                      <a:pt x="1" y="211"/>
                    </a:cubicBezTo>
                    <a:lnTo>
                      <a:pt x="1" y="1735"/>
                    </a:lnTo>
                    <a:cubicBezTo>
                      <a:pt x="1" y="1850"/>
                      <a:pt x="97" y="1946"/>
                      <a:pt x="212" y="1946"/>
                    </a:cubicBezTo>
                    <a:lnTo>
                      <a:pt x="969" y="1946"/>
                    </a:lnTo>
                    <a:cubicBezTo>
                      <a:pt x="1084" y="1946"/>
                      <a:pt x="1180" y="1850"/>
                      <a:pt x="1180" y="1735"/>
                    </a:cubicBezTo>
                    <a:lnTo>
                      <a:pt x="1180" y="211"/>
                    </a:lnTo>
                    <a:cubicBezTo>
                      <a:pt x="1180" y="96"/>
                      <a:pt x="1084" y="1"/>
                      <a:pt x="9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8"/>
              <p:cNvSpPr/>
              <p:nvPr/>
            </p:nvSpPr>
            <p:spPr>
              <a:xfrm>
                <a:off x="5475917" y="3867811"/>
                <a:ext cx="32671" cy="51011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947" extrusionOk="0">
                    <a:moveTo>
                      <a:pt x="757" y="1189"/>
                    </a:moveTo>
                    <a:lnTo>
                      <a:pt x="757" y="1525"/>
                    </a:lnTo>
                    <a:lnTo>
                      <a:pt x="422" y="1525"/>
                    </a:lnTo>
                    <a:lnTo>
                      <a:pt x="422" y="1189"/>
                    </a:lnTo>
                    <a:close/>
                    <a:moveTo>
                      <a:pt x="211" y="1"/>
                    </a:moveTo>
                    <a:cubicBezTo>
                      <a:pt x="96" y="1"/>
                      <a:pt x="0" y="96"/>
                      <a:pt x="0" y="211"/>
                    </a:cubicBezTo>
                    <a:lnTo>
                      <a:pt x="0" y="1735"/>
                    </a:lnTo>
                    <a:cubicBezTo>
                      <a:pt x="0" y="1850"/>
                      <a:pt x="96" y="1946"/>
                      <a:pt x="211" y="1946"/>
                    </a:cubicBezTo>
                    <a:lnTo>
                      <a:pt x="968" y="1946"/>
                    </a:lnTo>
                    <a:cubicBezTo>
                      <a:pt x="1083" y="1946"/>
                      <a:pt x="1179" y="1850"/>
                      <a:pt x="1179" y="1735"/>
                    </a:cubicBezTo>
                    <a:lnTo>
                      <a:pt x="1179" y="978"/>
                    </a:lnTo>
                    <a:cubicBezTo>
                      <a:pt x="1179" y="854"/>
                      <a:pt x="1083" y="767"/>
                      <a:pt x="968" y="767"/>
                    </a:cubicBezTo>
                    <a:lnTo>
                      <a:pt x="412" y="767"/>
                    </a:lnTo>
                    <a:lnTo>
                      <a:pt x="412" y="422"/>
                    </a:lnTo>
                    <a:lnTo>
                      <a:pt x="968" y="422"/>
                    </a:lnTo>
                    <a:cubicBezTo>
                      <a:pt x="1246" y="422"/>
                      <a:pt x="1246" y="1"/>
                      <a:pt x="9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58"/>
              <p:cNvSpPr/>
              <p:nvPr/>
            </p:nvSpPr>
            <p:spPr>
              <a:xfrm>
                <a:off x="5456817" y="3905696"/>
                <a:ext cx="16349" cy="1889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721" extrusionOk="0">
                    <a:moveTo>
                      <a:pt x="387" y="1"/>
                    </a:moveTo>
                    <a:cubicBezTo>
                      <a:pt x="309" y="1"/>
                      <a:pt x="236" y="42"/>
                      <a:pt x="202" y="117"/>
                    </a:cubicBezTo>
                    <a:lnTo>
                      <a:pt x="49" y="424"/>
                    </a:lnTo>
                    <a:cubicBezTo>
                      <a:pt x="1" y="520"/>
                      <a:pt x="39" y="654"/>
                      <a:pt x="144" y="702"/>
                    </a:cubicBezTo>
                    <a:cubicBezTo>
                      <a:pt x="173" y="711"/>
                      <a:pt x="202" y="721"/>
                      <a:pt x="231" y="721"/>
                    </a:cubicBezTo>
                    <a:cubicBezTo>
                      <a:pt x="307" y="721"/>
                      <a:pt x="384" y="673"/>
                      <a:pt x="422" y="606"/>
                    </a:cubicBezTo>
                    <a:lnTo>
                      <a:pt x="576" y="299"/>
                    </a:lnTo>
                    <a:cubicBezTo>
                      <a:pt x="624" y="194"/>
                      <a:pt x="576" y="79"/>
                      <a:pt x="480" y="21"/>
                    </a:cubicBezTo>
                    <a:cubicBezTo>
                      <a:pt x="450" y="7"/>
                      <a:pt x="418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58"/>
              <p:cNvSpPr/>
              <p:nvPr/>
            </p:nvSpPr>
            <p:spPr>
              <a:xfrm>
                <a:off x="5419142" y="4028548"/>
                <a:ext cx="88425" cy="11056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22" extrusionOk="0">
                    <a:moveTo>
                      <a:pt x="279" y="0"/>
                    </a:moveTo>
                    <a:cubicBezTo>
                      <a:pt x="1" y="0"/>
                      <a:pt x="1" y="422"/>
                      <a:pt x="279" y="422"/>
                    </a:cubicBezTo>
                    <a:lnTo>
                      <a:pt x="3097" y="422"/>
                    </a:lnTo>
                    <a:cubicBezTo>
                      <a:pt x="3375" y="422"/>
                      <a:pt x="3375" y="0"/>
                      <a:pt x="30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4" name="Google Shape;1784;p58"/>
          <p:cNvGrpSpPr/>
          <p:nvPr/>
        </p:nvGrpSpPr>
        <p:grpSpPr>
          <a:xfrm>
            <a:off x="1912675" y="1348293"/>
            <a:ext cx="363000" cy="363000"/>
            <a:chOff x="1912675" y="1348293"/>
            <a:chExt cx="363000" cy="363000"/>
          </a:xfrm>
        </p:grpSpPr>
        <p:sp>
          <p:nvSpPr>
            <p:cNvPr id="1785" name="Google Shape;1785;p58"/>
            <p:cNvSpPr/>
            <p:nvPr/>
          </p:nvSpPr>
          <p:spPr>
            <a:xfrm>
              <a:off x="1912675" y="1348293"/>
              <a:ext cx="363000" cy="36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6" name="Google Shape;1786;p58"/>
            <p:cNvGrpSpPr/>
            <p:nvPr/>
          </p:nvGrpSpPr>
          <p:grpSpPr>
            <a:xfrm>
              <a:off x="1912714" y="1349179"/>
              <a:ext cx="362922" cy="361219"/>
              <a:chOff x="5323721" y="2437029"/>
              <a:chExt cx="362922" cy="361219"/>
            </a:xfrm>
          </p:grpSpPr>
          <p:sp>
            <p:nvSpPr>
              <p:cNvPr id="1787" name="Google Shape;1787;p58"/>
              <p:cNvSpPr/>
              <p:nvPr/>
            </p:nvSpPr>
            <p:spPr>
              <a:xfrm>
                <a:off x="5611528" y="2437029"/>
                <a:ext cx="75115" cy="73989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824" extrusionOk="0">
                    <a:moveTo>
                      <a:pt x="293" y="0"/>
                    </a:moveTo>
                    <a:cubicBezTo>
                      <a:pt x="226" y="0"/>
                      <a:pt x="158" y="27"/>
                      <a:pt x="106" y="79"/>
                    </a:cubicBezTo>
                    <a:lnTo>
                      <a:pt x="96" y="89"/>
                    </a:lnTo>
                    <a:cubicBezTo>
                      <a:pt x="0" y="185"/>
                      <a:pt x="0" y="348"/>
                      <a:pt x="96" y="453"/>
                    </a:cubicBezTo>
                    <a:lnTo>
                      <a:pt x="2387" y="2744"/>
                    </a:lnTo>
                    <a:cubicBezTo>
                      <a:pt x="2440" y="2797"/>
                      <a:pt x="2507" y="2823"/>
                      <a:pt x="2574" y="2823"/>
                    </a:cubicBezTo>
                    <a:cubicBezTo>
                      <a:pt x="2641" y="2823"/>
                      <a:pt x="2708" y="2797"/>
                      <a:pt x="2761" y="2744"/>
                    </a:cubicBezTo>
                    <a:lnTo>
                      <a:pt x="2770" y="2735"/>
                    </a:lnTo>
                    <a:cubicBezTo>
                      <a:pt x="2866" y="2629"/>
                      <a:pt x="2866" y="2466"/>
                      <a:pt x="2770" y="2361"/>
                    </a:cubicBezTo>
                    <a:lnTo>
                      <a:pt x="480" y="79"/>
                    </a:lnTo>
                    <a:cubicBezTo>
                      <a:pt x="427" y="27"/>
                      <a:pt x="360" y="0"/>
                      <a:pt x="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8"/>
              <p:cNvSpPr/>
              <p:nvPr/>
            </p:nvSpPr>
            <p:spPr>
              <a:xfrm>
                <a:off x="5323721" y="2714042"/>
                <a:ext cx="88346" cy="84207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214" extrusionOk="0">
                    <a:moveTo>
                      <a:pt x="3082" y="1"/>
                    </a:moveTo>
                    <a:cubicBezTo>
                      <a:pt x="3036" y="1"/>
                      <a:pt x="2987" y="18"/>
                      <a:pt x="2943" y="60"/>
                    </a:cubicBezTo>
                    <a:lnTo>
                      <a:pt x="135" y="2859"/>
                    </a:lnTo>
                    <a:cubicBezTo>
                      <a:pt x="0" y="2993"/>
                      <a:pt x="96" y="3214"/>
                      <a:pt x="278" y="3214"/>
                    </a:cubicBezTo>
                    <a:cubicBezTo>
                      <a:pt x="336" y="3214"/>
                      <a:pt x="384" y="3194"/>
                      <a:pt x="432" y="3156"/>
                    </a:cubicBezTo>
                    <a:lnTo>
                      <a:pt x="3231" y="347"/>
                    </a:lnTo>
                    <a:cubicBezTo>
                      <a:pt x="3371" y="200"/>
                      <a:pt x="3238" y="1"/>
                      <a:pt x="3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8"/>
              <p:cNvSpPr/>
              <p:nvPr/>
            </p:nvSpPr>
            <p:spPr>
              <a:xfrm>
                <a:off x="5395536" y="2683702"/>
                <a:ext cx="43728" cy="42601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26" extrusionOk="0">
                    <a:moveTo>
                      <a:pt x="729" y="1"/>
                    </a:moveTo>
                    <a:lnTo>
                      <a:pt x="173" y="557"/>
                    </a:lnTo>
                    <a:cubicBezTo>
                      <a:pt x="1" y="719"/>
                      <a:pt x="1" y="997"/>
                      <a:pt x="173" y="1170"/>
                    </a:cubicBezTo>
                    <a:lnTo>
                      <a:pt x="509" y="1496"/>
                    </a:lnTo>
                    <a:cubicBezTo>
                      <a:pt x="590" y="1582"/>
                      <a:pt x="701" y="1625"/>
                      <a:pt x="812" y="1625"/>
                    </a:cubicBezTo>
                    <a:cubicBezTo>
                      <a:pt x="923" y="1625"/>
                      <a:pt x="1036" y="1582"/>
                      <a:pt x="1122" y="1496"/>
                    </a:cubicBezTo>
                    <a:lnTo>
                      <a:pt x="1669" y="940"/>
                    </a:lnTo>
                    <a:lnTo>
                      <a:pt x="729" y="1"/>
                    </a:lnTo>
                    <a:close/>
                  </a:path>
                </a:pathLst>
              </a:custGeom>
              <a:solidFill>
                <a:srgbClr val="E8EB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8"/>
              <p:cNvSpPr/>
              <p:nvPr/>
            </p:nvSpPr>
            <p:spPr>
              <a:xfrm>
                <a:off x="5413640" y="2504651"/>
                <a:ext cx="204936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7754" extrusionOk="0">
                    <a:moveTo>
                      <a:pt x="5358" y="0"/>
                    </a:moveTo>
                    <a:lnTo>
                      <a:pt x="968" y="4390"/>
                    </a:lnTo>
                    <a:cubicBezTo>
                      <a:pt x="326" y="5023"/>
                      <a:pt x="0" y="5914"/>
                      <a:pt x="77" y="6815"/>
                    </a:cubicBezTo>
                    <a:cubicBezTo>
                      <a:pt x="115" y="7314"/>
                      <a:pt x="508" y="7707"/>
                      <a:pt x="1006" y="7745"/>
                    </a:cubicBezTo>
                    <a:cubicBezTo>
                      <a:pt x="1084" y="7751"/>
                      <a:pt x="1162" y="7754"/>
                      <a:pt x="1239" y="7754"/>
                    </a:cubicBezTo>
                    <a:cubicBezTo>
                      <a:pt x="2058" y="7754"/>
                      <a:pt x="2845" y="7432"/>
                      <a:pt x="3432" y="6854"/>
                    </a:cubicBezTo>
                    <a:lnTo>
                      <a:pt x="7822" y="2464"/>
                    </a:lnTo>
                    <a:lnTo>
                      <a:pt x="53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8"/>
              <p:cNvSpPr/>
              <p:nvPr/>
            </p:nvSpPr>
            <p:spPr>
              <a:xfrm>
                <a:off x="5417386" y="2554877"/>
                <a:ext cx="201190" cy="153191"/>
              </a:xfrm>
              <a:custGeom>
                <a:avLst/>
                <a:gdLst/>
                <a:ahLst/>
                <a:cxnLst/>
                <a:rect l="l" t="t" r="r" b="b"/>
                <a:pathLst>
                  <a:path w="7679" h="5847" extrusionOk="0">
                    <a:moveTo>
                      <a:pt x="7123" y="0"/>
                    </a:moveTo>
                    <a:lnTo>
                      <a:pt x="6222" y="901"/>
                    </a:lnTo>
                    <a:lnTo>
                      <a:pt x="5723" y="1390"/>
                    </a:lnTo>
                    <a:lnTo>
                      <a:pt x="2733" y="4390"/>
                    </a:lnTo>
                    <a:cubicBezTo>
                      <a:pt x="2152" y="4971"/>
                      <a:pt x="1376" y="5293"/>
                      <a:pt x="567" y="5293"/>
                    </a:cubicBezTo>
                    <a:cubicBezTo>
                      <a:pt x="481" y="5293"/>
                      <a:pt x="394" y="5289"/>
                      <a:pt x="308" y="5282"/>
                    </a:cubicBezTo>
                    <a:cubicBezTo>
                      <a:pt x="202" y="5272"/>
                      <a:pt x="97" y="5253"/>
                      <a:pt x="1" y="5215"/>
                    </a:cubicBezTo>
                    <a:lnTo>
                      <a:pt x="1" y="5215"/>
                    </a:lnTo>
                    <a:cubicBezTo>
                      <a:pt x="145" y="5569"/>
                      <a:pt x="470" y="5809"/>
                      <a:pt x="854" y="5838"/>
                    </a:cubicBezTo>
                    <a:cubicBezTo>
                      <a:pt x="931" y="5844"/>
                      <a:pt x="1009" y="5846"/>
                      <a:pt x="1086" y="5846"/>
                    </a:cubicBezTo>
                    <a:cubicBezTo>
                      <a:pt x="1906" y="5846"/>
                      <a:pt x="2701" y="5524"/>
                      <a:pt x="3279" y="4937"/>
                    </a:cubicBezTo>
                    <a:lnTo>
                      <a:pt x="6279" y="1946"/>
                    </a:lnTo>
                    <a:lnTo>
                      <a:pt x="7679" y="547"/>
                    </a:lnTo>
                    <a:lnTo>
                      <a:pt x="71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8"/>
              <p:cNvSpPr/>
              <p:nvPr/>
            </p:nvSpPr>
            <p:spPr>
              <a:xfrm>
                <a:off x="5413640" y="2579243"/>
                <a:ext cx="132362" cy="128563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907" extrusionOk="0">
                    <a:moveTo>
                      <a:pt x="2511" y="0"/>
                    </a:moveTo>
                    <a:lnTo>
                      <a:pt x="968" y="1543"/>
                    </a:lnTo>
                    <a:cubicBezTo>
                      <a:pt x="326" y="2176"/>
                      <a:pt x="0" y="3067"/>
                      <a:pt x="77" y="3968"/>
                    </a:cubicBezTo>
                    <a:cubicBezTo>
                      <a:pt x="115" y="4467"/>
                      <a:pt x="508" y="4860"/>
                      <a:pt x="1006" y="4898"/>
                    </a:cubicBezTo>
                    <a:cubicBezTo>
                      <a:pt x="1084" y="4904"/>
                      <a:pt x="1162" y="4907"/>
                      <a:pt x="1239" y="4907"/>
                    </a:cubicBezTo>
                    <a:cubicBezTo>
                      <a:pt x="2058" y="4907"/>
                      <a:pt x="2845" y="4585"/>
                      <a:pt x="3432" y="4007"/>
                    </a:cubicBezTo>
                    <a:lnTo>
                      <a:pt x="5052" y="2387"/>
                    </a:lnTo>
                    <a:lnTo>
                      <a:pt x="5052" y="2387"/>
                    </a:lnTo>
                    <a:cubicBezTo>
                      <a:pt x="5052" y="2387"/>
                      <a:pt x="5049" y="2387"/>
                      <a:pt x="5043" y="2387"/>
                    </a:cubicBezTo>
                    <a:cubicBezTo>
                      <a:pt x="4960" y="2387"/>
                      <a:pt x="4252" y="2353"/>
                      <a:pt x="3748" y="1227"/>
                    </a:cubicBezTo>
                    <a:cubicBezTo>
                      <a:pt x="3211" y="29"/>
                      <a:pt x="2511" y="0"/>
                      <a:pt x="2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8"/>
              <p:cNvSpPr/>
              <p:nvPr/>
            </p:nvSpPr>
            <p:spPr>
              <a:xfrm>
                <a:off x="5417386" y="2632481"/>
                <a:ext cx="128616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2875" extrusionOk="0">
                    <a:moveTo>
                      <a:pt x="4151" y="0"/>
                    </a:moveTo>
                    <a:lnTo>
                      <a:pt x="2742" y="1419"/>
                    </a:lnTo>
                    <a:cubicBezTo>
                      <a:pt x="2162" y="1999"/>
                      <a:pt x="1378" y="2321"/>
                      <a:pt x="574" y="2321"/>
                    </a:cubicBezTo>
                    <a:cubicBezTo>
                      <a:pt x="489" y="2321"/>
                      <a:pt x="403" y="2318"/>
                      <a:pt x="317" y="2310"/>
                    </a:cubicBezTo>
                    <a:cubicBezTo>
                      <a:pt x="202" y="2301"/>
                      <a:pt x="106" y="2281"/>
                      <a:pt x="1" y="2243"/>
                    </a:cubicBezTo>
                    <a:lnTo>
                      <a:pt x="1" y="2243"/>
                    </a:lnTo>
                    <a:cubicBezTo>
                      <a:pt x="154" y="2598"/>
                      <a:pt x="480" y="2837"/>
                      <a:pt x="863" y="2866"/>
                    </a:cubicBezTo>
                    <a:cubicBezTo>
                      <a:pt x="941" y="2872"/>
                      <a:pt x="1019" y="2875"/>
                      <a:pt x="1096" y="2875"/>
                    </a:cubicBezTo>
                    <a:cubicBezTo>
                      <a:pt x="1915" y="2875"/>
                      <a:pt x="2702" y="2553"/>
                      <a:pt x="3289" y="1975"/>
                    </a:cubicBezTo>
                    <a:lnTo>
                      <a:pt x="4909" y="355"/>
                    </a:lnTo>
                    <a:lnTo>
                      <a:pt x="4909" y="355"/>
                    </a:lnTo>
                    <a:cubicBezTo>
                      <a:pt x="4909" y="355"/>
                      <a:pt x="4908" y="355"/>
                      <a:pt x="4906" y="355"/>
                    </a:cubicBezTo>
                    <a:cubicBezTo>
                      <a:pt x="4873" y="355"/>
                      <a:pt x="4534" y="346"/>
                      <a:pt x="4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8"/>
              <p:cNvSpPr/>
              <p:nvPr/>
            </p:nvSpPr>
            <p:spPr>
              <a:xfrm>
                <a:off x="5540710" y="2480102"/>
                <a:ext cx="103228" cy="101342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3868" extrusionOk="0">
                    <a:moveTo>
                      <a:pt x="370" y="0"/>
                    </a:moveTo>
                    <a:cubicBezTo>
                      <a:pt x="288" y="0"/>
                      <a:pt x="206" y="31"/>
                      <a:pt x="144" y="94"/>
                    </a:cubicBezTo>
                    <a:lnTo>
                      <a:pt x="134" y="103"/>
                    </a:lnTo>
                    <a:cubicBezTo>
                      <a:pt x="0" y="228"/>
                      <a:pt x="0" y="439"/>
                      <a:pt x="134" y="563"/>
                    </a:cubicBezTo>
                    <a:lnTo>
                      <a:pt x="3336" y="3774"/>
                    </a:lnTo>
                    <a:cubicBezTo>
                      <a:pt x="3403" y="3837"/>
                      <a:pt x="3487" y="3868"/>
                      <a:pt x="3570" y="3868"/>
                    </a:cubicBezTo>
                    <a:cubicBezTo>
                      <a:pt x="3652" y="3868"/>
                      <a:pt x="3734" y="3837"/>
                      <a:pt x="3796" y="3774"/>
                    </a:cubicBezTo>
                    <a:lnTo>
                      <a:pt x="3806" y="3765"/>
                    </a:lnTo>
                    <a:cubicBezTo>
                      <a:pt x="3940" y="3631"/>
                      <a:pt x="3940" y="3429"/>
                      <a:pt x="3806" y="3305"/>
                    </a:cubicBezTo>
                    <a:lnTo>
                      <a:pt x="604" y="94"/>
                    </a:lnTo>
                    <a:cubicBezTo>
                      <a:pt x="537" y="31"/>
                      <a:pt x="453" y="0"/>
                      <a:pt x="3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8"/>
              <p:cNvSpPr/>
              <p:nvPr/>
            </p:nvSpPr>
            <p:spPr>
              <a:xfrm>
                <a:off x="5619310" y="2557890"/>
                <a:ext cx="26750" cy="23213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886" extrusionOk="0">
                    <a:moveTo>
                      <a:pt x="470" y="0"/>
                    </a:moveTo>
                    <a:lnTo>
                      <a:pt x="0" y="460"/>
                    </a:lnTo>
                    <a:lnTo>
                      <a:pt x="336" y="796"/>
                    </a:lnTo>
                    <a:cubicBezTo>
                      <a:pt x="405" y="859"/>
                      <a:pt x="481" y="885"/>
                      <a:pt x="554" y="885"/>
                    </a:cubicBezTo>
                    <a:cubicBezTo>
                      <a:pt x="805" y="885"/>
                      <a:pt x="1021" y="571"/>
                      <a:pt x="806" y="326"/>
                    </a:cubicBezTo>
                    <a:lnTo>
                      <a:pt x="4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8"/>
              <p:cNvSpPr/>
              <p:nvPr/>
            </p:nvSpPr>
            <p:spPr>
              <a:xfrm>
                <a:off x="5575608" y="2456181"/>
                <a:ext cx="91202" cy="91176"/>
              </a:xfrm>
              <a:custGeom>
                <a:avLst/>
                <a:gdLst/>
                <a:ahLst/>
                <a:cxnLst/>
                <a:rect l="l" t="t" r="r" b="b"/>
                <a:pathLst>
                  <a:path w="3481" h="3480" extrusionOk="0">
                    <a:moveTo>
                      <a:pt x="1745" y="0"/>
                    </a:moveTo>
                    <a:lnTo>
                      <a:pt x="1" y="1745"/>
                    </a:lnTo>
                    <a:lnTo>
                      <a:pt x="1745" y="3480"/>
                    </a:lnTo>
                    <a:lnTo>
                      <a:pt x="3480" y="1745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8"/>
              <p:cNvSpPr/>
              <p:nvPr/>
            </p:nvSpPr>
            <p:spPr>
              <a:xfrm>
                <a:off x="5575608" y="2456181"/>
                <a:ext cx="91438" cy="91176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480" extrusionOk="0">
                    <a:moveTo>
                      <a:pt x="1" y="1745"/>
                    </a:moveTo>
                    <a:lnTo>
                      <a:pt x="1256" y="3000"/>
                    </a:lnTo>
                    <a:lnTo>
                      <a:pt x="1260" y="2997"/>
                    </a:lnTo>
                    <a:lnTo>
                      <a:pt x="1260" y="2997"/>
                    </a:lnTo>
                    <a:lnTo>
                      <a:pt x="1" y="1745"/>
                    </a:lnTo>
                    <a:close/>
                    <a:moveTo>
                      <a:pt x="1745" y="0"/>
                    </a:moveTo>
                    <a:lnTo>
                      <a:pt x="1448" y="288"/>
                    </a:lnTo>
                    <a:lnTo>
                      <a:pt x="2359" y="1208"/>
                    </a:lnTo>
                    <a:cubicBezTo>
                      <a:pt x="2550" y="1390"/>
                      <a:pt x="2550" y="1706"/>
                      <a:pt x="2359" y="1889"/>
                    </a:cubicBezTo>
                    <a:lnTo>
                      <a:pt x="1260" y="2997"/>
                    </a:lnTo>
                    <a:lnTo>
                      <a:pt x="1260" y="2997"/>
                    </a:lnTo>
                    <a:lnTo>
                      <a:pt x="1745" y="3480"/>
                    </a:lnTo>
                    <a:lnTo>
                      <a:pt x="3490" y="1745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8"/>
              <p:cNvSpPr/>
              <p:nvPr/>
            </p:nvSpPr>
            <p:spPr>
              <a:xfrm>
                <a:off x="5523680" y="2521865"/>
                <a:ext cx="29868" cy="27012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031" extrusionOk="0">
                    <a:moveTo>
                      <a:pt x="305" y="1"/>
                    </a:moveTo>
                    <a:cubicBezTo>
                      <a:pt x="140" y="1"/>
                      <a:pt x="1" y="213"/>
                      <a:pt x="161" y="359"/>
                    </a:cubicBezTo>
                    <a:lnTo>
                      <a:pt x="775" y="973"/>
                    </a:lnTo>
                    <a:cubicBezTo>
                      <a:pt x="813" y="1011"/>
                      <a:pt x="861" y="1030"/>
                      <a:pt x="919" y="1030"/>
                    </a:cubicBezTo>
                    <a:cubicBezTo>
                      <a:pt x="967" y="1030"/>
                      <a:pt x="1024" y="1011"/>
                      <a:pt x="1062" y="973"/>
                    </a:cubicBezTo>
                    <a:cubicBezTo>
                      <a:pt x="1139" y="896"/>
                      <a:pt x="1139" y="762"/>
                      <a:pt x="1062" y="685"/>
                    </a:cubicBezTo>
                    <a:lnTo>
                      <a:pt x="459" y="72"/>
                    </a:lnTo>
                    <a:cubicBezTo>
                      <a:pt x="411" y="21"/>
                      <a:pt x="357" y="1"/>
                      <a:pt x="3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8"/>
              <p:cNvSpPr/>
              <p:nvPr/>
            </p:nvSpPr>
            <p:spPr>
              <a:xfrm>
                <a:off x="5505366" y="2541358"/>
                <a:ext cx="29344" cy="2659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015" extrusionOk="0">
                    <a:moveTo>
                      <a:pt x="292" y="1"/>
                    </a:moveTo>
                    <a:cubicBezTo>
                      <a:pt x="135" y="1"/>
                      <a:pt x="0" y="195"/>
                      <a:pt x="141" y="344"/>
                    </a:cubicBezTo>
                    <a:lnTo>
                      <a:pt x="745" y="957"/>
                    </a:lnTo>
                    <a:cubicBezTo>
                      <a:pt x="784" y="996"/>
                      <a:pt x="832" y="1015"/>
                      <a:pt x="889" y="1015"/>
                    </a:cubicBezTo>
                    <a:cubicBezTo>
                      <a:pt x="947" y="1015"/>
                      <a:pt x="995" y="996"/>
                      <a:pt x="1033" y="957"/>
                    </a:cubicBezTo>
                    <a:cubicBezTo>
                      <a:pt x="1119" y="871"/>
                      <a:pt x="1119" y="746"/>
                      <a:pt x="1033" y="660"/>
                    </a:cubicBezTo>
                    <a:lnTo>
                      <a:pt x="429" y="56"/>
                    </a:lnTo>
                    <a:cubicBezTo>
                      <a:pt x="386" y="17"/>
                      <a:pt x="338" y="1"/>
                      <a:pt x="2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8"/>
              <p:cNvSpPr/>
              <p:nvPr/>
            </p:nvSpPr>
            <p:spPr>
              <a:xfrm>
                <a:off x="5486266" y="2560222"/>
                <a:ext cx="43675" cy="40898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561" extrusionOk="0">
                    <a:moveTo>
                      <a:pt x="296" y="1"/>
                    </a:moveTo>
                    <a:cubicBezTo>
                      <a:pt x="138" y="1"/>
                      <a:pt x="0" y="203"/>
                      <a:pt x="142" y="352"/>
                    </a:cubicBezTo>
                    <a:lnTo>
                      <a:pt x="1292" y="1502"/>
                    </a:lnTo>
                    <a:cubicBezTo>
                      <a:pt x="1331" y="1541"/>
                      <a:pt x="1388" y="1560"/>
                      <a:pt x="1446" y="1560"/>
                    </a:cubicBezTo>
                    <a:cubicBezTo>
                      <a:pt x="1494" y="1560"/>
                      <a:pt x="1541" y="1541"/>
                      <a:pt x="1580" y="1502"/>
                    </a:cubicBezTo>
                    <a:cubicBezTo>
                      <a:pt x="1666" y="1426"/>
                      <a:pt x="1666" y="1292"/>
                      <a:pt x="1580" y="1215"/>
                    </a:cubicBezTo>
                    <a:lnTo>
                      <a:pt x="430" y="55"/>
                    </a:lnTo>
                    <a:cubicBezTo>
                      <a:pt x="387" y="17"/>
                      <a:pt x="341" y="1"/>
                      <a:pt x="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8"/>
              <p:cNvSpPr/>
              <p:nvPr/>
            </p:nvSpPr>
            <p:spPr>
              <a:xfrm>
                <a:off x="5467376" y="2579295"/>
                <a:ext cx="29161" cy="26593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015" extrusionOk="0">
                    <a:moveTo>
                      <a:pt x="291" y="0"/>
                    </a:moveTo>
                    <a:cubicBezTo>
                      <a:pt x="132" y="0"/>
                      <a:pt x="1" y="195"/>
                      <a:pt x="134" y="343"/>
                    </a:cubicBezTo>
                    <a:lnTo>
                      <a:pt x="748" y="957"/>
                    </a:lnTo>
                    <a:cubicBezTo>
                      <a:pt x="786" y="995"/>
                      <a:pt x="834" y="1014"/>
                      <a:pt x="892" y="1014"/>
                    </a:cubicBezTo>
                    <a:cubicBezTo>
                      <a:pt x="949" y="1014"/>
                      <a:pt x="997" y="995"/>
                      <a:pt x="1036" y="957"/>
                    </a:cubicBezTo>
                    <a:cubicBezTo>
                      <a:pt x="1112" y="870"/>
                      <a:pt x="1112" y="746"/>
                      <a:pt x="1036" y="659"/>
                    </a:cubicBezTo>
                    <a:lnTo>
                      <a:pt x="432" y="56"/>
                    </a:lnTo>
                    <a:cubicBezTo>
                      <a:pt x="386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8"/>
              <p:cNvSpPr/>
              <p:nvPr/>
            </p:nvSpPr>
            <p:spPr>
              <a:xfrm>
                <a:off x="5448381" y="2598264"/>
                <a:ext cx="29318" cy="26698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019" extrusionOk="0">
                    <a:moveTo>
                      <a:pt x="289" y="1"/>
                    </a:moveTo>
                    <a:cubicBezTo>
                      <a:pt x="133" y="1"/>
                      <a:pt x="0" y="200"/>
                      <a:pt x="141" y="348"/>
                    </a:cubicBezTo>
                    <a:lnTo>
                      <a:pt x="744" y="952"/>
                    </a:lnTo>
                    <a:cubicBezTo>
                      <a:pt x="783" y="990"/>
                      <a:pt x="831" y="1019"/>
                      <a:pt x="888" y="1019"/>
                    </a:cubicBezTo>
                    <a:cubicBezTo>
                      <a:pt x="946" y="1019"/>
                      <a:pt x="994" y="990"/>
                      <a:pt x="1032" y="952"/>
                    </a:cubicBezTo>
                    <a:cubicBezTo>
                      <a:pt x="1118" y="875"/>
                      <a:pt x="1118" y="741"/>
                      <a:pt x="1032" y="664"/>
                    </a:cubicBezTo>
                    <a:lnTo>
                      <a:pt x="428" y="60"/>
                    </a:lnTo>
                    <a:cubicBezTo>
                      <a:pt x="384" y="18"/>
                      <a:pt x="336" y="1"/>
                      <a:pt x="2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8"/>
              <p:cNvSpPr/>
              <p:nvPr/>
            </p:nvSpPr>
            <p:spPr>
              <a:xfrm>
                <a:off x="5429491" y="2617364"/>
                <a:ext cx="43440" cy="40741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555" extrusionOk="0">
                    <a:moveTo>
                      <a:pt x="287" y="0"/>
                    </a:moveTo>
                    <a:cubicBezTo>
                      <a:pt x="129" y="0"/>
                      <a:pt x="0" y="199"/>
                      <a:pt x="133" y="347"/>
                    </a:cubicBezTo>
                    <a:lnTo>
                      <a:pt x="1283" y="1497"/>
                    </a:lnTo>
                    <a:cubicBezTo>
                      <a:pt x="1322" y="1536"/>
                      <a:pt x="1379" y="1555"/>
                      <a:pt x="1437" y="1555"/>
                    </a:cubicBezTo>
                    <a:cubicBezTo>
                      <a:pt x="1485" y="1555"/>
                      <a:pt x="1542" y="1536"/>
                      <a:pt x="1580" y="1497"/>
                    </a:cubicBezTo>
                    <a:cubicBezTo>
                      <a:pt x="1657" y="1421"/>
                      <a:pt x="1657" y="1286"/>
                      <a:pt x="1580" y="1210"/>
                    </a:cubicBezTo>
                    <a:lnTo>
                      <a:pt x="430" y="60"/>
                    </a:lnTo>
                    <a:cubicBezTo>
                      <a:pt x="384" y="18"/>
                      <a:pt x="334" y="0"/>
                      <a:pt x="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2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CCC6"/>
      </a:accent1>
      <a:accent2>
        <a:srgbClr val="F8D45E"/>
      </a:accent2>
      <a:accent3>
        <a:srgbClr val="EA2B13"/>
      </a:accent3>
      <a:accent4>
        <a:srgbClr val="7CC8EC"/>
      </a:accent4>
      <a:accent5>
        <a:srgbClr val="525168"/>
      </a:accent5>
      <a:accent6>
        <a:srgbClr val="1A6BA5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396</Words>
  <Application>Microsoft Office PowerPoint</Application>
  <PresentationFormat>On-screen Show (16:9)</PresentationFormat>
  <Paragraphs>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Cairo</vt:lpstr>
      <vt:lpstr>Arial Unicode MS</vt:lpstr>
      <vt:lpstr>Bahnschrift</vt:lpstr>
      <vt:lpstr>Bookman Old Style</vt:lpstr>
      <vt:lpstr>Bungee</vt:lpstr>
      <vt:lpstr>DM Sans</vt:lpstr>
      <vt:lpstr>맑은 고딕</vt:lpstr>
      <vt:lpstr>World Diabetes Day by Slidesgo</vt:lpstr>
      <vt:lpstr>Contents Slide Master</vt:lpstr>
      <vt:lpstr>DIABETES Prediction</vt:lpstr>
      <vt:lpstr>ABOUT diabetes</vt:lpstr>
      <vt:lpstr>About diabetes??</vt:lpstr>
      <vt:lpstr>PowerPoint Presentation</vt:lpstr>
      <vt:lpstr>PowerPoint Presentation</vt:lpstr>
      <vt:lpstr>Diabetes diagnostics for women aged at least 21 years of Indian Pima descent</vt:lpstr>
      <vt:lpstr>Exploratory Data Analysis</vt:lpstr>
      <vt:lpstr>Best algorithm model</vt:lpstr>
      <vt:lpstr>Logistic Regression</vt:lpstr>
      <vt:lpstr>PowerPoint Presentation</vt:lpstr>
      <vt:lpstr>save the best models</vt:lpstr>
      <vt:lpstr>Diabetes Disease Prediction</vt:lpstr>
      <vt:lpstr>Diabetes diagnostics for women aged at least 21 years of Indian Pima descent   diabetic</vt:lpstr>
      <vt:lpstr>Diabetes diagnostics for women aged at least 21 years of Indian Pima descent   Not diabetic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cp:lastModifiedBy>ismail - [2010]</cp:lastModifiedBy>
  <cp:revision>21</cp:revision>
  <dcterms:modified xsi:type="dcterms:W3CDTF">2022-07-12T16:40:56Z</dcterms:modified>
</cp:coreProperties>
</file>