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 id="2147483898" r:id="rId2"/>
  </p:sldMasterIdLst>
  <p:notesMasterIdLst>
    <p:notesMasterId r:id="rId52"/>
  </p:notesMasterIdLst>
  <p:sldIdLst>
    <p:sldId id="256" r:id="rId3"/>
    <p:sldId id="258" r:id="rId4"/>
    <p:sldId id="259" r:id="rId5"/>
    <p:sldId id="282" r:id="rId6"/>
    <p:sldId id="283" r:id="rId7"/>
    <p:sldId id="284" r:id="rId8"/>
    <p:sldId id="285" r:id="rId9"/>
    <p:sldId id="286" r:id="rId10"/>
    <p:sldId id="287" r:id="rId11"/>
    <p:sldId id="312" r:id="rId12"/>
    <p:sldId id="289" r:id="rId13"/>
    <p:sldId id="314" r:id="rId14"/>
    <p:sldId id="292" r:id="rId15"/>
    <p:sldId id="313" r:id="rId16"/>
    <p:sldId id="294" r:id="rId17"/>
    <p:sldId id="296" r:id="rId18"/>
    <p:sldId id="320" r:id="rId19"/>
    <p:sldId id="297" r:id="rId20"/>
    <p:sldId id="298" r:id="rId21"/>
    <p:sldId id="299" r:id="rId22"/>
    <p:sldId id="300" r:id="rId23"/>
    <p:sldId id="301" r:id="rId24"/>
    <p:sldId id="302" r:id="rId25"/>
    <p:sldId id="303" r:id="rId26"/>
    <p:sldId id="306" r:id="rId27"/>
    <p:sldId id="307" r:id="rId28"/>
    <p:sldId id="308" r:id="rId29"/>
    <p:sldId id="309" r:id="rId30"/>
    <p:sldId id="310" r:id="rId31"/>
    <p:sldId id="316" r:id="rId32"/>
    <p:sldId id="318" r:id="rId33"/>
    <p:sldId id="319" r:id="rId34"/>
    <p:sldId id="322" r:id="rId35"/>
    <p:sldId id="323" r:id="rId36"/>
    <p:sldId id="324" r:id="rId37"/>
    <p:sldId id="325" r:id="rId38"/>
    <p:sldId id="326" r:id="rId39"/>
    <p:sldId id="329" r:id="rId40"/>
    <p:sldId id="331" r:id="rId41"/>
    <p:sldId id="332" r:id="rId42"/>
    <p:sldId id="333" r:id="rId43"/>
    <p:sldId id="334" r:id="rId44"/>
    <p:sldId id="335" r:id="rId45"/>
    <p:sldId id="336" r:id="rId46"/>
    <p:sldId id="337" r:id="rId47"/>
    <p:sldId id="338" r:id="rId48"/>
    <p:sldId id="339" r:id="rId49"/>
    <p:sldId id="340" r:id="rId50"/>
    <p:sldId id="34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4A4DC-CD36-5DE9-D0CF-DD653A020888}" v="26" dt="2023-02-17T08:28:48.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8" autoAdjust="0"/>
    <p:restoredTop sz="95196"/>
  </p:normalViewPr>
  <p:slideViewPr>
    <p:cSldViewPr snapToGrid="0" snapToObjects="1">
      <p:cViewPr varScale="1">
        <p:scale>
          <a:sx n="58" d="100"/>
          <a:sy n="58" d="100"/>
        </p:scale>
        <p:origin x="-2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D109B-D760-482F-ABDA-1E928FD6E967}" type="datetimeFigureOut">
              <a:rPr lang="en-US" smtClean="0"/>
              <a:pPr/>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344E1-84BD-4DD7-8F1E-BC2FBBC237DA}" type="slidenum">
              <a:rPr lang="en-US" smtClean="0"/>
              <a:pPr/>
              <a:t>‹#›</a:t>
            </a:fld>
            <a:endParaRPr lang="en-US"/>
          </a:p>
        </p:txBody>
      </p:sp>
    </p:spTree>
    <p:extLst>
      <p:ext uri="{BB962C8B-B14F-4D97-AF65-F5344CB8AC3E}">
        <p14:creationId xmlns:p14="http://schemas.microsoft.com/office/powerpoint/2010/main" val="342827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D5F0B12E-3880-46C1-BD2F-90910272B8A9}"/>
              </a:ext>
            </a:extLst>
          </p:cNvPr>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21E4AD72-9082-44A3-A00D-270C65EA4E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 name="Footer Placeholder 1">
            <a:extLst>
              <a:ext uri="{FF2B5EF4-FFF2-40B4-BE49-F238E27FC236}">
                <a16:creationId xmlns:a16="http://schemas.microsoft.com/office/drawing/2014/main" id="{811DB156-FA5A-461F-881B-8AF3D14365EB}"/>
              </a:ext>
            </a:extLst>
          </p:cNvPr>
          <p:cNvSpPr>
            <a:spLocks noGrp="1"/>
          </p:cNvSpPr>
          <p:nvPr>
            <p:ph type="ftr" sz="quarter" idx="4"/>
          </p:nvPr>
        </p:nvSpPr>
        <p:spPr/>
        <p:txBody>
          <a:bodyPr/>
          <a:lstStyle/>
          <a:p>
            <a:pPr>
              <a:defRPr/>
            </a:pPr>
            <a:endParaRPr lang="en-US"/>
          </a:p>
        </p:txBody>
      </p:sp>
      <p:sp>
        <p:nvSpPr>
          <p:cNvPr id="3" name="Header Placeholder 2">
            <a:extLst>
              <a:ext uri="{FF2B5EF4-FFF2-40B4-BE49-F238E27FC236}">
                <a16:creationId xmlns:a16="http://schemas.microsoft.com/office/drawing/2014/main" id="{F73BA0A9-966F-4983-83C5-E42C4DB5BEEF}"/>
              </a:ext>
            </a:extLst>
          </p:cNvPr>
          <p:cNvSpPr>
            <a:spLocks noGrp="1"/>
          </p:cNvSpPr>
          <p:nvPr>
            <p:ph type="hdr" sz="quarter"/>
          </p:nvPr>
        </p:nvSpPr>
        <p:spPr/>
        <p:txBody>
          <a:bodyPr/>
          <a:lstStyle/>
          <a:p>
            <a:pPr>
              <a:defRPr/>
            </a:pPr>
            <a:endParaRPr lang="en-US"/>
          </a:p>
        </p:txBody>
      </p:sp>
      <p:sp>
        <p:nvSpPr>
          <p:cNvPr id="8" name="Date Placeholder 7">
            <a:extLst>
              <a:ext uri="{FF2B5EF4-FFF2-40B4-BE49-F238E27FC236}">
                <a16:creationId xmlns:a16="http://schemas.microsoft.com/office/drawing/2014/main" id="{FB8D4CC1-7E63-414E-8807-2A638260A52A}"/>
              </a:ext>
            </a:extLst>
          </p:cNvPr>
          <p:cNvSpPr>
            <a:spLocks noGrp="1"/>
          </p:cNvSpPr>
          <p:nvPr>
            <p:ph type="dt" sz="quarter" idx="1"/>
          </p:nvPr>
        </p:nvSpPr>
        <p:spPr/>
        <p:txBody>
          <a:bodyPr/>
          <a:lstStyle/>
          <a:p>
            <a:pPr>
              <a:defRP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EBDBC1A1-86D2-413B-80DB-2146BDC7E795}"/>
              </a:ext>
            </a:extLst>
          </p:cNvPr>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56716076-3FF2-4DF3-8193-3558D8118E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 name="Footer Placeholder 4">
            <a:extLst>
              <a:ext uri="{FF2B5EF4-FFF2-40B4-BE49-F238E27FC236}">
                <a16:creationId xmlns:a16="http://schemas.microsoft.com/office/drawing/2014/main" id="{6D99DE7E-A15D-4E8E-83A1-EB54CDCBCD9B}"/>
              </a:ext>
            </a:extLst>
          </p:cNvPr>
          <p:cNvSpPr>
            <a:spLocks noGrp="1"/>
          </p:cNvSpPr>
          <p:nvPr>
            <p:ph type="ftr" sz="quarter" idx="4"/>
          </p:nvPr>
        </p:nvSpPr>
        <p:spPr/>
        <p:txBody>
          <a:bodyPr/>
          <a:lstStyle/>
          <a:p>
            <a:pPr>
              <a:defRPr/>
            </a:pPr>
            <a:endParaRPr lang="en-US">
              <a:solidFill>
                <a:prstClr val="black"/>
              </a:solidFill>
            </a:endParaRPr>
          </a:p>
        </p:txBody>
      </p:sp>
      <p:sp>
        <p:nvSpPr>
          <p:cNvPr id="6" name="Header Placeholder 5">
            <a:extLst>
              <a:ext uri="{FF2B5EF4-FFF2-40B4-BE49-F238E27FC236}">
                <a16:creationId xmlns:a16="http://schemas.microsoft.com/office/drawing/2014/main" id="{00D7A045-954A-4800-8CCE-56F89B221EB3}"/>
              </a:ext>
            </a:extLst>
          </p:cNvPr>
          <p:cNvSpPr>
            <a:spLocks noGrp="1"/>
          </p:cNvSpPr>
          <p:nvPr>
            <p:ph type="hdr" sz="quarter"/>
          </p:nvPr>
        </p:nvSpPr>
        <p:spPr/>
        <p:txBody>
          <a:bodyPr/>
          <a:lstStyle/>
          <a:p>
            <a:pPr>
              <a:defRPr/>
            </a:pPr>
            <a:endParaRPr lang="en-US">
              <a:solidFill>
                <a:prstClr val="black"/>
              </a:solidFill>
            </a:endParaRPr>
          </a:p>
        </p:txBody>
      </p:sp>
      <p:sp>
        <p:nvSpPr>
          <p:cNvPr id="7" name="Date Placeholder 6">
            <a:extLst>
              <a:ext uri="{FF2B5EF4-FFF2-40B4-BE49-F238E27FC236}">
                <a16:creationId xmlns:a16="http://schemas.microsoft.com/office/drawing/2014/main" id="{8D590A05-ABDC-430B-8C6E-FECEA1D46FD2}"/>
              </a:ext>
            </a:extLst>
          </p:cNvPr>
          <p:cNvSpPr>
            <a:spLocks noGrp="1"/>
          </p:cNvSpPr>
          <p:nvPr>
            <p:ph type="dt" sz="quarter" idx="1"/>
          </p:nvPr>
        </p:nvSpPr>
        <p:spPr/>
        <p:txBody>
          <a:bodyPr/>
          <a:lstStyle/>
          <a:p>
            <a:pPr>
              <a:defRPr/>
            </a:pPr>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5787507-A31E-4E8E-BA46-0068A1F33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F0C888-5640-4653-A66B-109AAB3B55AC}" type="slidenum">
              <a:rPr lang="en-US" altLang="en-US" smtClean="0">
                <a:solidFill>
                  <a:srgbClr val="000000"/>
                </a:solidFill>
                <a:latin typeface="Calibri" panose="020F0502020204030204" pitchFamily="34" charset="0"/>
              </a:rPr>
              <a:pPr/>
              <a:t>49</a:t>
            </a:fld>
            <a:endParaRPr lang="en-US" altLang="en-US">
              <a:solidFill>
                <a:srgbClr val="000000"/>
              </a:solidFill>
              <a:latin typeface="Calibri" panose="020F0502020204030204" pitchFamily="34" charset="0"/>
            </a:endParaRPr>
          </a:p>
        </p:txBody>
      </p:sp>
      <p:sp>
        <p:nvSpPr>
          <p:cNvPr id="70659" name="Rectangle 2">
            <a:extLst>
              <a:ext uri="{FF2B5EF4-FFF2-40B4-BE49-F238E27FC236}">
                <a16:creationId xmlns:a16="http://schemas.microsoft.com/office/drawing/2014/main" id="{234B722D-90E0-4DBB-9E58-CF43B55959B5}"/>
              </a:ext>
            </a:extLst>
          </p:cNvPr>
          <p:cNvSpPr>
            <a:spLocks noGrp="1" noRot="1" noChangeAspect="1" noChangeArrowheads="1" noTextEdit="1"/>
          </p:cNvSpPr>
          <p:nvPr>
            <p:ph type="sldImg"/>
          </p:nvPr>
        </p:nvSpPr>
        <p:spPr bwMode="auto">
          <a:xfrm>
            <a:off x="11113" y="244475"/>
            <a:ext cx="7046912" cy="3963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5A47E6F4-30DD-4899-A8B1-EC4571BE2D2C}"/>
              </a:ext>
            </a:extLst>
          </p:cNvPr>
          <p:cNvSpPr>
            <a:spLocks noGrp="1" noChangeArrowheads="1"/>
          </p:cNvSpPr>
          <p:nvPr>
            <p:ph type="body" idx="1"/>
          </p:nvPr>
        </p:nvSpPr>
        <p:spPr bwMode="auto">
          <a:xfrm>
            <a:off x="404813" y="4348163"/>
            <a:ext cx="6121400" cy="4227512"/>
          </a:xfrm>
          <a:solidFill>
            <a:srgbClr val="FFFFFF"/>
          </a:solidFill>
          <a:ln>
            <a:solidFill>
              <a:srgbClr val="000000"/>
            </a:solidFill>
            <a:miter lim="800000"/>
            <a:headEnd/>
            <a:tailEnd/>
          </a:ln>
        </p:spPr>
        <p:txBody>
          <a:bodyPr wrap="square" lIns="91372" tIns="45686" rIns="91372" bIns="45686"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11" descr="A close up of a sign&#10;&#10;Description automatically generated">
            <a:extLst>
              <a:ext uri="{FF2B5EF4-FFF2-40B4-BE49-F238E27FC236}">
                <a16:creationId xmlns:a16="http://schemas.microsoft.com/office/drawing/2014/main" id="{CC8FA893-D1B5-7F45-9F0B-30B5D313B9E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F00D300-9A28-4347-9577-18CDE979C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9" name="Text Placeholder 6">
            <a:extLst>
              <a:ext uri="{FF2B5EF4-FFF2-40B4-BE49-F238E27FC236}">
                <a16:creationId xmlns:a16="http://schemas.microsoft.com/office/drawing/2014/main" id="{9C146D6E-814A-6742-93EA-555D0FD4CBB2}"/>
              </a:ext>
            </a:extLst>
          </p:cNvPr>
          <p:cNvSpPr>
            <a:spLocks noGrp="1"/>
          </p:cNvSpPr>
          <p:nvPr>
            <p:ph type="body" sz="quarter" idx="13" hasCustomPrompt="1"/>
          </p:nvPr>
        </p:nvSpPr>
        <p:spPr>
          <a:xfrm>
            <a:off x="3383201" y="2196789"/>
            <a:ext cx="7195151" cy="815352"/>
          </a:xfr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dirty="0"/>
              <a:t>Code - Module Name</a:t>
            </a:r>
          </a:p>
          <a:p>
            <a:pPr lvl="4"/>
            <a:endParaRPr lang="x-none" dirty="0"/>
          </a:p>
        </p:txBody>
      </p:sp>
      <p:pic>
        <p:nvPicPr>
          <p:cNvPr id="10" name="Picture 9" descr="A close up of a sign&#10;&#10;Description automatically generated">
            <a:extLst>
              <a:ext uri="{FF2B5EF4-FFF2-40B4-BE49-F238E27FC236}">
                <a16:creationId xmlns:a16="http://schemas.microsoft.com/office/drawing/2014/main" id="{6B88FA02-F759-504D-AB49-815F79F06592}"/>
              </a:ext>
            </a:extLst>
          </p:cNvPr>
          <p:cNvPicPr>
            <a:picLocks noChangeAspect="1"/>
          </p:cNvPicPr>
          <p:nvPr userDrawn="1"/>
        </p:nvPicPr>
        <p:blipFill>
          <a:blip r:embed="rId3"/>
          <a:stretch>
            <a:fillRect/>
          </a:stretch>
        </p:blipFill>
        <p:spPr>
          <a:xfrm>
            <a:off x="246773" y="303388"/>
            <a:ext cx="3406344" cy="1135448"/>
          </a:xfrm>
          <a:prstGeom prst="rect">
            <a:avLst/>
          </a:prstGeom>
        </p:spPr>
      </p:pic>
    </p:spTree>
    <p:extLst>
      <p:ext uri="{BB962C8B-B14F-4D97-AF65-F5344CB8AC3E}">
        <p14:creationId xmlns:p14="http://schemas.microsoft.com/office/powerpoint/2010/main" val="405451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7E5B-12DD-6B4A-8AF2-18DA0765671D}"/>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E3D96020-6DD0-4842-906C-968D13CC4D3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D0B58CA5-1E56-8848-B21D-3BBA52AE4F58}"/>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5" name="Footer Placeholder 4">
            <a:extLst>
              <a:ext uri="{FF2B5EF4-FFF2-40B4-BE49-F238E27FC236}">
                <a16:creationId xmlns:a16="http://schemas.microsoft.com/office/drawing/2014/main" id="{39F25568-9467-6849-9099-B1662B7F0E7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7B520E1-94A5-8E43-94D5-CDA662C9F389}"/>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66917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72755F-FD37-6C4B-B051-0D466CA3A67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69D23675-53B5-7648-910F-CC723E1883D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76DC65E0-3C55-6D44-9A5D-60D096DE4B3D}"/>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5" name="Footer Placeholder 4">
            <a:extLst>
              <a:ext uri="{FF2B5EF4-FFF2-40B4-BE49-F238E27FC236}">
                <a16:creationId xmlns:a16="http://schemas.microsoft.com/office/drawing/2014/main" id="{B17BC82D-DD5B-D442-9AEC-CCA1CCBC8A88}"/>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24314A7-96CC-CF40-A251-6E2ACF783D83}"/>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3913304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11" descr="A close up of a sign&#10;&#10;Description automatically generated">
            <a:extLst>
              <a:ext uri="{FF2B5EF4-FFF2-40B4-BE49-F238E27FC236}">
                <a16:creationId xmlns:a16="http://schemas.microsoft.com/office/drawing/2014/main" id="{CC8FA893-D1B5-7F45-9F0B-30B5D313B9E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F00D300-9A28-4347-9577-18CDE979C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9" name="Text Placeholder 6">
            <a:extLst>
              <a:ext uri="{FF2B5EF4-FFF2-40B4-BE49-F238E27FC236}">
                <a16:creationId xmlns:a16="http://schemas.microsoft.com/office/drawing/2014/main" id="{9C146D6E-814A-6742-93EA-555D0FD4CBB2}"/>
              </a:ext>
            </a:extLst>
          </p:cNvPr>
          <p:cNvSpPr>
            <a:spLocks noGrp="1"/>
          </p:cNvSpPr>
          <p:nvPr>
            <p:ph type="body" sz="quarter" idx="13" hasCustomPrompt="1"/>
          </p:nvPr>
        </p:nvSpPr>
        <p:spPr>
          <a:xfrm>
            <a:off x="3383201" y="2196789"/>
            <a:ext cx="7195151" cy="815352"/>
          </a:xfrm>
        </p:spPr>
        <p:txBody>
          <a:bodyPr>
            <a:noAutofit/>
          </a:bodyPr>
          <a:lstStyle>
            <a:lvl1pPr marL="0" indent="0">
              <a:buNone/>
              <a:defRPr sz="4800"/>
            </a:lvl1pPr>
            <a:lvl2pPr marL="457200" indent="0">
              <a:buNone/>
              <a:defRPr sz="4400"/>
            </a:lvl2pPr>
            <a:lvl3pPr marL="914400" indent="0">
              <a:buNone/>
              <a:defRPr sz="4000"/>
            </a:lvl3pPr>
            <a:lvl4pPr marL="1371600" indent="0">
              <a:buNone/>
              <a:defRPr sz="3600"/>
            </a:lvl4pPr>
            <a:lvl5pPr marL="1828800" indent="0">
              <a:buNone/>
              <a:defRPr sz="3600"/>
            </a:lvl5pPr>
          </a:lstStyle>
          <a:p>
            <a:pPr lvl="0"/>
            <a:r>
              <a:rPr lang="en-GB" dirty="0"/>
              <a:t>Code - Module Name</a:t>
            </a:r>
          </a:p>
          <a:p>
            <a:pPr lvl="4"/>
            <a:endParaRPr lang="x-none" dirty="0"/>
          </a:p>
        </p:txBody>
      </p:sp>
      <p:pic>
        <p:nvPicPr>
          <p:cNvPr id="10" name="Picture 9" descr="A close up of a sign&#10;&#10;Description automatically generated">
            <a:extLst>
              <a:ext uri="{FF2B5EF4-FFF2-40B4-BE49-F238E27FC236}">
                <a16:creationId xmlns:a16="http://schemas.microsoft.com/office/drawing/2014/main" id="{6B88FA02-F759-504D-AB49-815F79F06592}"/>
              </a:ext>
            </a:extLst>
          </p:cNvPr>
          <p:cNvPicPr>
            <a:picLocks noChangeAspect="1"/>
          </p:cNvPicPr>
          <p:nvPr userDrawn="1"/>
        </p:nvPicPr>
        <p:blipFill>
          <a:blip r:embed="rId3"/>
          <a:stretch>
            <a:fillRect/>
          </a:stretch>
        </p:blipFill>
        <p:spPr>
          <a:xfrm>
            <a:off x="246773" y="303388"/>
            <a:ext cx="3406344" cy="1135448"/>
          </a:xfrm>
          <a:prstGeom prst="rect">
            <a:avLst/>
          </a:prstGeom>
        </p:spPr>
      </p:pic>
    </p:spTree>
    <p:extLst>
      <p:ext uri="{BB962C8B-B14F-4D97-AF65-F5344CB8AC3E}">
        <p14:creationId xmlns:p14="http://schemas.microsoft.com/office/powerpoint/2010/main" val="1824789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4907-FE4C-4A49-B5D5-FD355F35E1D0}"/>
              </a:ext>
            </a:extLst>
          </p:cNvPr>
          <p:cNvSpPr>
            <a:spLocks noGrp="1"/>
          </p:cNvSpPr>
          <p:nvPr>
            <p:ph type="title"/>
          </p:nvPr>
        </p:nvSpPr>
        <p:spPr/>
        <p:txBody>
          <a:bodyPr>
            <a:normAutofit/>
          </a:bodyPr>
          <a:lstStyle>
            <a:lvl1pPr>
              <a:defRPr sz="4400"/>
            </a:lvl1pPr>
          </a:lstStyle>
          <a:p>
            <a:r>
              <a:rPr lang="en-US" dirty="0"/>
              <a:t>Click to edit Master title style</a:t>
            </a:r>
            <a:endParaRPr lang="x-none" dirty="0"/>
          </a:p>
        </p:txBody>
      </p:sp>
      <p:sp>
        <p:nvSpPr>
          <p:cNvPr id="3" name="Content Placeholder 2">
            <a:extLst>
              <a:ext uri="{FF2B5EF4-FFF2-40B4-BE49-F238E27FC236}">
                <a16:creationId xmlns:a16="http://schemas.microsoft.com/office/drawing/2014/main" id="{360256B6-55A4-414C-980A-FECF087501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Tree>
    <p:extLst>
      <p:ext uri="{BB962C8B-B14F-4D97-AF65-F5344CB8AC3E}">
        <p14:creationId xmlns:p14="http://schemas.microsoft.com/office/powerpoint/2010/main" val="940159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3AEC-63F4-7247-B5DB-483AB9578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6B899652-5302-8F44-A174-78CAFB844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6B0C1-4806-6F4E-9D50-A929D342613D}"/>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5" name="Footer Placeholder 4">
            <a:extLst>
              <a:ext uri="{FF2B5EF4-FFF2-40B4-BE49-F238E27FC236}">
                <a16:creationId xmlns:a16="http://schemas.microsoft.com/office/drawing/2014/main" id="{B4E24C7F-1F4B-704D-9CE9-D6C40810422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AF65E62-C0D8-9F49-A01B-8C17720BFF15}"/>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280041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8E50-7BB7-BA42-8C3A-183F449031F1}"/>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A0948666-E0F8-984E-8A05-26720F9B1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6218EB34-9121-7246-8A56-946EF86A6B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F3CAEA95-FEB2-374A-B03F-818A5F9D89DB}"/>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6" name="Footer Placeholder 5">
            <a:extLst>
              <a:ext uri="{FF2B5EF4-FFF2-40B4-BE49-F238E27FC236}">
                <a16:creationId xmlns:a16="http://schemas.microsoft.com/office/drawing/2014/main" id="{2F52575B-7CB3-E64D-BB53-8AA9256F83A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5E4C0B1-E3BD-6848-8A6A-71C4D700C30C}"/>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1166079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565C-0E58-5E41-B6AE-13C2F7E560E3}"/>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9D5CE092-8614-BF40-8076-A7A065C58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3F5D5-6AB7-0646-A2B3-24DBA8E0AD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24A17D97-D342-C74E-8835-E59B8BB2F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C483AF-DFDA-1243-8D62-39C8EAA45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4F87E83B-0AF9-FE44-8D87-647805B9FEA6}"/>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8" name="Footer Placeholder 7">
            <a:extLst>
              <a:ext uri="{FF2B5EF4-FFF2-40B4-BE49-F238E27FC236}">
                <a16:creationId xmlns:a16="http://schemas.microsoft.com/office/drawing/2014/main" id="{966CAA1B-CDF6-5D42-A0B6-0C6CD26BCAF0}"/>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C9CEC3F2-C46F-CD47-84EA-1F78515FDBEF}"/>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1181187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F2F8-17B6-FF4C-8D55-654F53395DB3}"/>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3A2AA62E-EA4D-3347-8ACF-B5E5D6156E8F}"/>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4" name="Footer Placeholder 3">
            <a:extLst>
              <a:ext uri="{FF2B5EF4-FFF2-40B4-BE49-F238E27FC236}">
                <a16:creationId xmlns:a16="http://schemas.microsoft.com/office/drawing/2014/main" id="{4D8C9A73-6A90-1F4A-8C52-A596DF3FFA66}"/>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0BE1D941-66A8-7E4B-837C-60F04BF95890}"/>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37966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35A19-36EB-9A46-92F8-6BB48A82B601}"/>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3" name="Footer Placeholder 2">
            <a:extLst>
              <a:ext uri="{FF2B5EF4-FFF2-40B4-BE49-F238E27FC236}">
                <a16:creationId xmlns:a16="http://schemas.microsoft.com/office/drawing/2014/main" id="{34F394B1-748E-744A-811B-26359EB76105}"/>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6F9A8904-58B1-9A47-8C10-C58A98D142E3}"/>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3750976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41B0-D04C-C34D-BCB3-7B7F577DC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F5A0AC60-9BAF-1B46-981B-3F9887512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3EDB1A46-E1BB-A343-B8BF-E93518B4E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9F15A-8E22-9A49-9766-32F600E2B33B}"/>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6" name="Footer Placeholder 5">
            <a:extLst>
              <a:ext uri="{FF2B5EF4-FFF2-40B4-BE49-F238E27FC236}">
                <a16:creationId xmlns:a16="http://schemas.microsoft.com/office/drawing/2014/main" id="{BDD36D3F-DFC8-0C47-81F9-3E61CAEB2E4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A8331F5B-56E2-E943-AECC-8D86797182DF}"/>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174850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4907-FE4C-4A49-B5D5-FD355F35E1D0}"/>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360256B6-55A4-414C-980A-FECF087501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44516114-0351-5E4B-B758-5719BCA1A127}"/>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6" name="Slide Number Placeholder 5">
            <a:extLst>
              <a:ext uri="{FF2B5EF4-FFF2-40B4-BE49-F238E27FC236}">
                <a16:creationId xmlns:a16="http://schemas.microsoft.com/office/drawing/2014/main" id="{1553AD37-C1B8-F946-926E-B98A687682FE}"/>
              </a:ext>
            </a:extLst>
          </p:cNvPr>
          <p:cNvSpPr>
            <a:spLocks noGrp="1"/>
          </p:cNvSpPr>
          <p:nvPr>
            <p:ph type="sldNum" sz="quarter" idx="12"/>
          </p:nvPr>
        </p:nvSpPr>
        <p:spPr/>
        <p:txBody>
          <a:bodyPr/>
          <a:lstStyle/>
          <a:p>
            <a:endParaRPr lang="x-none"/>
          </a:p>
        </p:txBody>
      </p:sp>
    </p:spTree>
    <p:extLst>
      <p:ext uri="{BB962C8B-B14F-4D97-AF65-F5344CB8AC3E}">
        <p14:creationId xmlns:p14="http://schemas.microsoft.com/office/powerpoint/2010/main" val="2314543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1EA6-AF3E-024E-A3F9-54D3A793C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BC675F17-6D87-5940-9816-DE679D9E5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x-none"/>
          </a:p>
        </p:txBody>
      </p:sp>
      <p:sp>
        <p:nvSpPr>
          <p:cNvPr id="4" name="Text Placeholder 3">
            <a:extLst>
              <a:ext uri="{FF2B5EF4-FFF2-40B4-BE49-F238E27FC236}">
                <a16:creationId xmlns:a16="http://schemas.microsoft.com/office/drawing/2014/main" id="{9DCC87B0-927D-5B45-B1EC-0C8885F57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40B37-F93A-E44F-8F3D-DF1CDC68696C}"/>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6" name="Footer Placeholder 5">
            <a:extLst>
              <a:ext uri="{FF2B5EF4-FFF2-40B4-BE49-F238E27FC236}">
                <a16:creationId xmlns:a16="http://schemas.microsoft.com/office/drawing/2014/main" id="{00976796-0F02-9D4E-8CD0-FB85B3A146C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2F39A515-6961-2349-BCE1-8AA537A10ED2}"/>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275794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7E5B-12DD-6B4A-8AF2-18DA0765671D}"/>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E3D96020-6DD0-4842-906C-968D13CC4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D0B58CA5-1E56-8848-B21D-3BBA52AE4F58}"/>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5" name="Footer Placeholder 4">
            <a:extLst>
              <a:ext uri="{FF2B5EF4-FFF2-40B4-BE49-F238E27FC236}">
                <a16:creationId xmlns:a16="http://schemas.microsoft.com/office/drawing/2014/main" id="{39F25568-9467-6849-9099-B1662B7F0E7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7B520E1-94A5-8E43-94D5-CDA662C9F389}"/>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3327921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72755F-FD37-6C4B-B051-0D466CA3A6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69D23675-53B5-7648-910F-CC723E1883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6DC65E0-3C55-6D44-9A5D-60D096DE4B3D}"/>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5" name="Footer Placeholder 4">
            <a:extLst>
              <a:ext uri="{FF2B5EF4-FFF2-40B4-BE49-F238E27FC236}">
                <a16:creationId xmlns:a16="http://schemas.microsoft.com/office/drawing/2014/main" id="{B17BC82D-DD5B-D442-9AEC-CCA1CCBC8A88}"/>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24314A7-96CC-CF40-A251-6E2ACF783D83}"/>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12170053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a:extLst>
              <a:ext uri="{FF2B5EF4-FFF2-40B4-BE49-F238E27FC236}">
                <a16:creationId xmlns:a16="http://schemas.microsoft.com/office/drawing/2014/main" id="{639C4D21-4D95-4263-8CC8-8C403B4E2DDC}"/>
              </a:ext>
            </a:extLst>
          </p:cNvPr>
          <p:cNvSpPr>
            <a:spLocks noGrp="1"/>
          </p:cNvSpPr>
          <p:nvPr>
            <p:ph type="dt" sz="half" idx="10"/>
          </p:nvPr>
        </p:nvSpPr>
        <p:spPr/>
        <p:txBody>
          <a:bodyPr/>
          <a:lstStyle>
            <a:lvl1pPr>
              <a:defRPr/>
            </a:lvl1pPr>
          </a:lstStyle>
          <a:p>
            <a:pPr>
              <a:defRPr/>
            </a:pPr>
            <a:fld id="{680C89C1-A10C-417E-87A9-BB414E067356}" type="datetimeFigureOut">
              <a:rPr lang="en-US"/>
              <a:pPr>
                <a:defRPr/>
              </a:pPr>
              <a:t>2/19/2023</a:t>
            </a:fld>
            <a:endParaRPr lang="en-US"/>
          </a:p>
        </p:txBody>
      </p:sp>
      <p:sp>
        <p:nvSpPr>
          <p:cNvPr id="5" name="Footer Placeholder 21">
            <a:extLst>
              <a:ext uri="{FF2B5EF4-FFF2-40B4-BE49-F238E27FC236}">
                <a16:creationId xmlns:a16="http://schemas.microsoft.com/office/drawing/2014/main" id="{86BF2B83-6B1B-4709-937E-13379D8DE57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E60B3B53-B0FB-4D32-864E-8A420166CB17}"/>
              </a:ext>
            </a:extLst>
          </p:cNvPr>
          <p:cNvSpPr>
            <a:spLocks noGrp="1"/>
          </p:cNvSpPr>
          <p:nvPr>
            <p:ph type="sldNum" sz="quarter" idx="12"/>
          </p:nvPr>
        </p:nvSpPr>
        <p:spPr/>
        <p:txBody>
          <a:bodyPr/>
          <a:lstStyle>
            <a:lvl1pPr>
              <a:defRPr/>
            </a:lvl1pPr>
          </a:lstStyle>
          <a:p>
            <a:pPr>
              <a:defRPr/>
            </a:pPr>
            <a:fld id="{4FA04FF4-5DA2-4E6E-869B-F7C598FAB67C}" type="slidenum">
              <a:rPr lang="en-US"/>
              <a:pPr>
                <a:defRPr/>
              </a:pPr>
              <a:t>‹#›</a:t>
            </a:fld>
            <a:endParaRPr lang="en-US"/>
          </a:p>
        </p:txBody>
      </p:sp>
    </p:spTree>
    <p:extLst>
      <p:ext uri="{BB962C8B-B14F-4D97-AF65-F5344CB8AC3E}">
        <p14:creationId xmlns:p14="http://schemas.microsoft.com/office/powerpoint/2010/main" val="292926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3AEC-63F4-7247-B5DB-483AB95787B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a16="http://schemas.microsoft.com/office/drawing/2014/main" id="{6B899652-5302-8F44-A174-78CAFB844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C96B0C1-4806-6F4E-9D50-A929D342613D}"/>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5" name="Footer Placeholder 4">
            <a:extLst>
              <a:ext uri="{FF2B5EF4-FFF2-40B4-BE49-F238E27FC236}">
                <a16:creationId xmlns:a16="http://schemas.microsoft.com/office/drawing/2014/main" id="{B4E24C7F-1F4B-704D-9CE9-D6C40810422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AF65E62-C0D8-9F49-A01B-8C17720BFF15}"/>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13348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8E50-7BB7-BA42-8C3A-183F449031F1}"/>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A0948666-E0F8-984E-8A05-26720F9B1E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id="{6218EB34-9121-7246-8A56-946EF86A6B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id="{F3CAEA95-FEB2-374A-B03F-818A5F9D89DB}"/>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6" name="Footer Placeholder 5">
            <a:extLst>
              <a:ext uri="{FF2B5EF4-FFF2-40B4-BE49-F238E27FC236}">
                <a16:creationId xmlns:a16="http://schemas.microsoft.com/office/drawing/2014/main" id="{2F52575B-7CB3-E64D-BB53-8AA9256F83A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5E4C0B1-E3BD-6848-8A6A-71C4D700C30C}"/>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255693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565C-0E58-5E41-B6AE-13C2F7E560E3}"/>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9D5CE092-8614-BF40-8076-A7A065C58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003F5D5-6AB7-0646-A2B3-24DBA8E0AD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id="{24A17D97-D342-C74E-8835-E59B8BB2F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C483AF-DFDA-1243-8D62-39C8EAA456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id="{4F87E83B-0AF9-FE44-8D87-647805B9FEA6}"/>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8" name="Footer Placeholder 7">
            <a:extLst>
              <a:ext uri="{FF2B5EF4-FFF2-40B4-BE49-F238E27FC236}">
                <a16:creationId xmlns:a16="http://schemas.microsoft.com/office/drawing/2014/main" id="{966CAA1B-CDF6-5D42-A0B6-0C6CD26BCAF0}"/>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C9CEC3F2-C46F-CD47-84EA-1F78515FDBEF}"/>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252278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F2F8-17B6-FF4C-8D55-654F53395DB3}"/>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id="{3A2AA62E-EA4D-3347-8ACF-B5E5D6156E8F}"/>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4" name="Footer Placeholder 3">
            <a:extLst>
              <a:ext uri="{FF2B5EF4-FFF2-40B4-BE49-F238E27FC236}">
                <a16:creationId xmlns:a16="http://schemas.microsoft.com/office/drawing/2014/main" id="{4D8C9A73-6A90-1F4A-8C52-A596DF3FFA66}"/>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0BE1D941-66A8-7E4B-837C-60F04BF95890}"/>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352982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35A19-36EB-9A46-92F8-6BB48A82B601}"/>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3" name="Footer Placeholder 2">
            <a:extLst>
              <a:ext uri="{FF2B5EF4-FFF2-40B4-BE49-F238E27FC236}">
                <a16:creationId xmlns:a16="http://schemas.microsoft.com/office/drawing/2014/main" id="{34F394B1-748E-744A-811B-26359EB76105}"/>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6F9A8904-58B1-9A47-8C10-C58A98D142E3}"/>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310530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41B0-D04C-C34D-BCB3-7B7F577DCA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id="{F5A0AC60-9BAF-1B46-981B-3F9887512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id="{3EDB1A46-E1BB-A343-B8BF-E93518B4E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69F15A-8E22-9A49-9766-32F600E2B33B}"/>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6" name="Footer Placeholder 5">
            <a:extLst>
              <a:ext uri="{FF2B5EF4-FFF2-40B4-BE49-F238E27FC236}">
                <a16:creationId xmlns:a16="http://schemas.microsoft.com/office/drawing/2014/main" id="{BDD36D3F-DFC8-0C47-81F9-3E61CAEB2E4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A8331F5B-56E2-E943-AECC-8D86797182DF}"/>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228521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1EA6-AF3E-024E-A3F9-54D3A793C9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id="{BC675F17-6D87-5940-9816-DE679D9E5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9DCC87B0-927D-5B45-B1EC-0C8885F57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840B37-F93A-E44F-8F3D-DF1CDC68696C}"/>
              </a:ext>
            </a:extLst>
          </p:cNvPr>
          <p:cNvSpPr>
            <a:spLocks noGrp="1"/>
          </p:cNvSpPr>
          <p:nvPr>
            <p:ph type="dt" sz="half" idx="10"/>
          </p:nvPr>
        </p:nvSpPr>
        <p:spPr/>
        <p:txBody>
          <a:bodyPr/>
          <a:lstStyle/>
          <a:p>
            <a:fld id="{F4F51133-B4A4-0A49-91F6-32CF9B8B7BE0}" type="datetimeFigureOut">
              <a:rPr lang="x-none" smtClean="0"/>
              <a:pPr/>
              <a:t>2/19/2023</a:t>
            </a:fld>
            <a:endParaRPr lang="x-none"/>
          </a:p>
        </p:txBody>
      </p:sp>
      <p:sp>
        <p:nvSpPr>
          <p:cNvPr id="6" name="Footer Placeholder 5">
            <a:extLst>
              <a:ext uri="{FF2B5EF4-FFF2-40B4-BE49-F238E27FC236}">
                <a16:creationId xmlns:a16="http://schemas.microsoft.com/office/drawing/2014/main" id="{00976796-0F02-9D4E-8CD0-FB85B3A146C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2F39A515-6961-2349-BCE1-8AA537A10ED2}"/>
              </a:ext>
            </a:extLst>
          </p:cNvPr>
          <p:cNvSpPr>
            <a:spLocks noGrp="1"/>
          </p:cNvSpPr>
          <p:nvPr>
            <p:ph type="sldNum" sz="quarter" idx="12"/>
          </p:nvPr>
        </p:nvSpPr>
        <p:spPr/>
        <p:txBody>
          <a:bodyPr/>
          <a:lstStyle/>
          <a:p>
            <a:fld id="{D0C1D0EE-DB4F-AE41-8498-EF4CA0E6397C}" type="slidenum">
              <a:rPr lang="x-none" smtClean="0"/>
              <a:pPr/>
              <a:t>‹#›</a:t>
            </a:fld>
            <a:endParaRPr lang="x-none"/>
          </a:p>
        </p:txBody>
      </p:sp>
    </p:spTree>
    <p:extLst>
      <p:ext uri="{BB962C8B-B14F-4D97-AF65-F5344CB8AC3E}">
        <p14:creationId xmlns:p14="http://schemas.microsoft.com/office/powerpoint/2010/main" val="339277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8B66D1-072A-4543-B5A4-ACC6EAE8A59E}"/>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A21CF6AF-FDD2-E945-80BF-969BBF71A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x-none" dirty="0"/>
          </a:p>
        </p:txBody>
      </p:sp>
      <p:sp>
        <p:nvSpPr>
          <p:cNvPr id="3" name="Text Placeholder 2">
            <a:extLst>
              <a:ext uri="{FF2B5EF4-FFF2-40B4-BE49-F238E27FC236}">
                <a16:creationId xmlns:a16="http://schemas.microsoft.com/office/drawing/2014/main" id="{40475B86-D3C8-BB4D-BDA1-6006F19AD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x-none" dirty="0"/>
          </a:p>
        </p:txBody>
      </p:sp>
      <p:sp>
        <p:nvSpPr>
          <p:cNvPr id="4" name="Date Placeholder 3">
            <a:extLst>
              <a:ext uri="{FF2B5EF4-FFF2-40B4-BE49-F238E27FC236}">
                <a16:creationId xmlns:a16="http://schemas.microsoft.com/office/drawing/2014/main" id="{0410C5F8-E1C1-0E48-B4C1-39AEAD78A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51133-B4A4-0A49-91F6-32CF9B8B7BE0}" type="datetimeFigureOut">
              <a:rPr lang="x-none" smtClean="0"/>
              <a:pPr/>
              <a:t>2/19/2023</a:t>
            </a:fld>
            <a:endParaRPr lang="x-none"/>
          </a:p>
        </p:txBody>
      </p:sp>
      <p:sp>
        <p:nvSpPr>
          <p:cNvPr id="5" name="Footer Placeholder 4">
            <a:extLst>
              <a:ext uri="{FF2B5EF4-FFF2-40B4-BE49-F238E27FC236}">
                <a16:creationId xmlns:a16="http://schemas.microsoft.com/office/drawing/2014/main" id="{10BBB795-9C54-594B-A640-E6EB76752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332A4010-E212-724B-BEAC-8857496A8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1D0EE-DB4F-AE41-8498-EF4CA0E6397C}" type="slidenum">
              <a:rPr lang="x-none" smtClean="0"/>
              <a:pPr/>
              <a:t>‹#›</a:t>
            </a:fld>
            <a:endParaRPr lang="x-none"/>
          </a:p>
        </p:txBody>
      </p:sp>
      <p:sp>
        <p:nvSpPr>
          <p:cNvPr id="9" name="Rectangle 8">
            <a:extLst>
              <a:ext uri="{FF2B5EF4-FFF2-40B4-BE49-F238E27FC236}">
                <a16:creationId xmlns:a16="http://schemas.microsoft.com/office/drawing/2014/main" id="{EF9FCD7E-EFFB-4848-AC9B-DB878CC7D874}"/>
              </a:ext>
            </a:extLst>
          </p:cNvPr>
          <p:cNvSpPr/>
          <p:nvPr userDrawn="1"/>
        </p:nvSpPr>
        <p:spPr>
          <a:xfrm>
            <a:off x="3438283" y="6489700"/>
            <a:ext cx="8682597"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IT 2050| Computer Networks| IP addressing| </a:t>
            </a:r>
            <a:r>
              <a:rPr lang="en-US" sz="1800" dirty="0" err="1"/>
              <a:t>Hansika</a:t>
            </a:r>
            <a:r>
              <a:rPr lang="en-US" sz="1800" baseline="0" dirty="0"/>
              <a:t> </a:t>
            </a:r>
            <a:r>
              <a:rPr lang="en-US" sz="1800" baseline="0" dirty="0" err="1"/>
              <a:t>Mahaadikara</a:t>
            </a:r>
            <a:endParaRPr lang="en-US" sz="1800" dirty="0"/>
          </a:p>
        </p:txBody>
      </p:sp>
    </p:spTree>
    <p:extLst>
      <p:ext uri="{BB962C8B-B14F-4D97-AF65-F5344CB8AC3E}">
        <p14:creationId xmlns:p14="http://schemas.microsoft.com/office/powerpoint/2010/main" val="573419213"/>
      </p:ext>
    </p:extLst>
  </p:cSld>
  <p:clrMap bg1="lt1" tx1="dk1" bg2="lt2" tx2="dk2" accent1="accent1" accent2="accent2" accent3="accent3" accent4="accent4" accent5="accent5" accent6="accent6" hlink="hlink" folHlink="folHlink"/>
  <p:sldLayoutIdLst>
    <p:sldLayoutId id="2147483797"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8B66D1-072A-4543-B5A4-ACC6EAE8A59E}"/>
              </a:ext>
            </a:extLst>
          </p:cNvPr>
          <p:cNvPicPr>
            <a:picLocks noChangeAspect="1"/>
          </p:cNvPicPr>
          <p:nvPr/>
        </p:nvPicPr>
        <p:blipFill>
          <a:blip r:embed="rId14"/>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A21CF6AF-FDD2-E945-80BF-969BBF71A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dirty="0"/>
          </a:p>
        </p:txBody>
      </p:sp>
      <p:sp>
        <p:nvSpPr>
          <p:cNvPr id="3" name="Text Placeholder 2">
            <a:extLst>
              <a:ext uri="{FF2B5EF4-FFF2-40B4-BE49-F238E27FC236}">
                <a16:creationId xmlns:a16="http://schemas.microsoft.com/office/drawing/2014/main" id="{40475B86-D3C8-BB4D-BDA1-6006F19AD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4" name="Date Placeholder 3">
            <a:extLst>
              <a:ext uri="{FF2B5EF4-FFF2-40B4-BE49-F238E27FC236}">
                <a16:creationId xmlns:a16="http://schemas.microsoft.com/office/drawing/2014/main" id="{0410C5F8-E1C1-0E48-B4C1-39AEAD78A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51133-B4A4-0A49-91F6-32CF9B8B7BE0}" type="datetimeFigureOut">
              <a:rPr lang="x-none" smtClean="0"/>
              <a:pPr/>
              <a:t>2/19/2023</a:t>
            </a:fld>
            <a:endParaRPr lang="x-none"/>
          </a:p>
        </p:txBody>
      </p:sp>
      <p:sp>
        <p:nvSpPr>
          <p:cNvPr id="5" name="Footer Placeholder 4">
            <a:extLst>
              <a:ext uri="{FF2B5EF4-FFF2-40B4-BE49-F238E27FC236}">
                <a16:creationId xmlns:a16="http://schemas.microsoft.com/office/drawing/2014/main" id="{10BBB795-9C54-594B-A640-E6EB76752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332A4010-E212-724B-BEAC-8857496A8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1D0EE-DB4F-AE41-8498-EF4CA0E6397C}" type="slidenum">
              <a:rPr lang="x-none" smtClean="0"/>
              <a:pPr/>
              <a:t>‹#›</a:t>
            </a:fld>
            <a:endParaRPr lang="x-none"/>
          </a:p>
        </p:txBody>
      </p:sp>
      <p:sp>
        <p:nvSpPr>
          <p:cNvPr id="9" name="Rectangle 8">
            <a:extLst>
              <a:ext uri="{FF2B5EF4-FFF2-40B4-BE49-F238E27FC236}">
                <a16:creationId xmlns:a16="http://schemas.microsoft.com/office/drawing/2014/main" id="{EF9FCD7E-EFFB-4848-AC9B-DB878CC7D874}"/>
              </a:ext>
            </a:extLst>
          </p:cNvPr>
          <p:cNvSpPr/>
          <p:nvPr/>
        </p:nvSpPr>
        <p:spPr>
          <a:xfrm>
            <a:off x="3438283" y="6489700"/>
            <a:ext cx="8682597" cy="365125"/>
          </a:xfrm>
          <a:prstGeom prst="rect">
            <a:avLst/>
          </a:prstGeom>
          <a:solidFill>
            <a:srgbClr val="252D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IT2050 | Computer Networks | IP Addressing | </a:t>
            </a:r>
            <a:r>
              <a:rPr lang="en-US" sz="1800" dirty="0" err="1"/>
              <a:t>Hansika</a:t>
            </a:r>
            <a:r>
              <a:rPr lang="en-US" sz="1800" dirty="0"/>
              <a:t> </a:t>
            </a:r>
            <a:r>
              <a:rPr lang="en-US" sz="1800" dirty="0" err="1"/>
              <a:t>Mahaadikara</a:t>
            </a:r>
            <a:endParaRPr lang="en-US" sz="1800" dirty="0"/>
          </a:p>
        </p:txBody>
      </p:sp>
    </p:spTree>
    <p:extLst>
      <p:ext uri="{BB962C8B-B14F-4D97-AF65-F5344CB8AC3E}">
        <p14:creationId xmlns:p14="http://schemas.microsoft.com/office/powerpoint/2010/main" val="26699757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4069" r:id="rId12"/>
  </p:sldLayoutIdLst>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D0CE202-4B27-40AE-A424-DD08805CE3D0}"/>
              </a:ext>
            </a:extLst>
          </p:cNvPr>
          <p:cNvSpPr>
            <a:spLocks noGrp="1"/>
          </p:cNvSpPr>
          <p:nvPr>
            <p:ph type="subTitle" idx="1"/>
          </p:nvPr>
        </p:nvSpPr>
        <p:spPr>
          <a:xfrm>
            <a:off x="4600754" y="3084453"/>
            <a:ext cx="6067246" cy="2273988"/>
          </a:xfrm>
        </p:spPr>
        <p:txBody>
          <a:bodyPr vert="horz" lIns="91440" tIns="45720" rIns="91440" bIns="45720" rtlCol="0" anchor="t">
            <a:normAutofit lnSpcReduction="10000"/>
          </a:bodyPr>
          <a:lstStyle/>
          <a:p>
            <a:pPr algn="l"/>
            <a:r>
              <a:rPr lang="en-US" sz="3600" b="1" dirty="0"/>
              <a:t>Lecture 2 </a:t>
            </a:r>
            <a:endParaRPr lang="en-US" sz="3600" b="1">
              <a:cs typeface="Calibri"/>
            </a:endParaRPr>
          </a:p>
          <a:p>
            <a:pPr algn="l"/>
            <a:r>
              <a:rPr lang="en-US" sz="3600" b="1" dirty="0"/>
              <a:t>IP Addressing</a:t>
            </a:r>
          </a:p>
          <a:p>
            <a:pPr algn="l"/>
            <a:endParaRPr lang="en-US" sz="3600" b="1" dirty="0">
              <a:cs typeface="Calibri"/>
            </a:endParaRPr>
          </a:p>
          <a:p>
            <a:pPr algn="l"/>
            <a:r>
              <a:rPr lang="en-US" sz="3600" b="1" dirty="0" err="1">
                <a:cs typeface="Calibri"/>
              </a:rPr>
              <a:t>Ms.Hansika</a:t>
            </a:r>
            <a:r>
              <a:rPr lang="en-US" sz="3600" b="1" dirty="0">
                <a:cs typeface="Calibri"/>
              </a:rPr>
              <a:t> </a:t>
            </a:r>
            <a:r>
              <a:rPr lang="en-US" sz="3600" b="1" dirty="0" err="1">
                <a:cs typeface="Calibri"/>
              </a:rPr>
              <a:t>Mahaadikara</a:t>
            </a:r>
          </a:p>
        </p:txBody>
      </p:sp>
      <p:sp>
        <p:nvSpPr>
          <p:cNvPr id="3" name="Subtitle 2">
            <a:extLst>
              <a:ext uri="{FF2B5EF4-FFF2-40B4-BE49-F238E27FC236}">
                <a16:creationId xmlns:a16="http://schemas.microsoft.com/office/drawing/2014/main" id="{F559F172-5FFB-2A4C-934F-AA2CFB456E93}"/>
              </a:ext>
            </a:extLst>
          </p:cNvPr>
          <p:cNvSpPr>
            <a:spLocks noGrp="1"/>
          </p:cNvSpPr>
          <p:nvPr>
            <p:ph type="body" sz="quarter" idx="13"/>
          </p:nvPr>
        </p:nvSpPr>
        <p:spPr>
          <a:xfrm>
            <a:off x="3383201" y="2196789"/>
            <a:ext cx="8518287" cy="815352"/>
          </a:xfrm>
        </p:spPr>
        <p:txBody>
          <a:bodyPr/>
          <a:lstStyle/>
          <a:p>
            <a:r>
              <a:rPr lang="en-US" b="1"/>
              <a:t>IT2050 </a:t>
            </a:r>
            <a:r>
              <a:rPr lang="en-US" b="1" dirty="0"/>
              <a:t>- COMPUTER NETWORKS</a:t>
            </a:r>
            <a:endParaRPr lang="x-none" dirty="0"/>
          </a:p>
        </p:txBody>
      </p:sp>
    </p:spTree>
    <p:extLst>
      <p:ext uri="{BB962C8B-B14F-4D97-AF65-F5344CB8AC3E}">
        <p14:creationId xmlns:p14="http://schemas.microsoft.com/office/powerpoint/2010/main" val="38251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D569251-F5A8-495C-9CDB-E68E27ABE07D}"/>
              </a:ext>
            </a:extLst>
          </p:cNvPr>
          <p:cNvSpPr>
            <a:spLocks noGrp="1" noChangeArrowheads="1"/>
          </p:cNvSpPr>
          <p:nvPr>
            <p:ph type="title"/>
          </p:nvPr>
        </p:nvSpPr>
        <p:spPr/>
        <p:txBody>
          <a:bodyPr/>
          <a:lstStyle/>
          <a:p>
            <a:pPr>
              <a:defRPr/>
            </a:pPr>
            <a:r>
              <a:rPr lang="en-US" b="1" dirty="0"/>
              <a:t>IPv4 Address Classes</a:t>
            </a:r>
          </a:p>
        </p:txBody>
      </p:sp>
      <p:sp>
        <p:nvSpPr>
          <p:cNvPr id="2" name="Content Placeholder 1">
            <a:extLst>
              <a:ext uri="{FF2B5EF4-FFF2-40B4-BE49-F238E27FC236}">
                <a16:creationId xmlns:a16="http://schemas.microsoft.com/office/drawing/2014/main" id="{DD249BD0-2186-4318-9DC7-E7D30E313E9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9A3E564-28DD-422D-84FE-6E4461A87DF9}"/>
              </a:ext>
            </a:extLst>
          </p:cNvPr>
          <p:cNvSpPr>
            <a:spLocks noGrp="1"/>
          </p:cNvSpPr>
          <p:nvPr>
            <p:ph type="ftr" sz="quarter" idx="4294967295"/>
          </p:nvPr>
        </p:nvSpPr>
        <p:spPr>
          <a:xfrm>
            <a:off x="9190038" y="6400800"/>
            <a:ext cx="3001962" cy="274638"/>
          </a:xfrm>
          <a:prstGeom prst="rect">
            <a:avLst/>
          </a:prstGeom>
        </p:spPr>
        <p:txBody>
          <a:bodyPr/>
          <a:lstStyle/>
          <a:p>
            <a:pPr algn="l">
              <a:defRPr/>
            </a:pPr>
            <a:r>
              <a:rPr lang="en-US"/>
              <a:t>Rick Graziani  graziani@cabrillo.edu</a:t>
            </a:r>
          </a:p>
        </p:txBody>
      </p:sp>
      <p:sp>
        <p:nvSpPr>
          <p:cNvPr id="5" name="Slide Number Placeholder 4">
            <a:extLst>
              <a:ext uri="{FF2B5EF4-FFF2-40B4-BE49-F238E27FC236}">
                <a16:creationId xmlns:a16="http://schemas.microsoft.com/office/drawing/2014/main" id="{4D7CA7A5-E986-4DB5-825A-80351F0773BF}"/>
              </a:ext>
            </a:extLst>
          </p:cNvPr>
          <p:cNvSpPr>
            <a:spLocks noGrp="1"/>
          </p:cNvSpPr>
          <p:nvPr>
            <p:ph type="sldNum" sz="quarter" idx="12"/>
          </p:nvPr>
        </p:nvSpPr>
        <p:spPr>
          <a:xfrm>
            <a:off x="0" y="6400800"/>
            <a:ext cx="4211638" cy="274638"/>
          </a:xfrm>
          <a:prstGeom prst="rect">
            <a:avLst/>
          </a:prstGeom>
        </p:spPr>
        <p:txBody>
          <a:bodyPr/>
          <a:lstStyle/>
          <a:p>
            <a:pPr>
              <a:defRPr/>
            </a:pPr>
            <a:fld id="{14833138-9643-4C10-9416-5F677E843982}" type="slidenum">
              <a:rPr lang="en-US" sz="1300">
                <a:solidFill>
                  <a:schemeClr val="bg2">
                    <a:tint val="60000"/>
                    <a:satMod val="155000"/>
                  </a:schemeClr>
                </a:solidFill>
                <a:latin typeface="Arial" charset="0"/>
                <a:cs typeface="Arial" charset="0"/>
              </a:rPr>
              <a:pPr>
                <a:defRPr/>
              </a:pPr>
              <a:t>10</a:t>
            </a:fld>
            <a:endParaRPr lang="en-US" sz="1300">
              <a:solidFill>
                <a:schemeClr val="bg2">
                  <a:tint val="60000"/>
                  <a:satMod val="155000"/>
                </a:schemeClr>
              </a:solidFill>
              <a:latin typeface="Arial" charset="0"/>
              <a:cs typeface="Arial" charset="0"/>
            </a:endParaRPr>
          </a:p>
        </p:txBody>
      </p:sp>
      <p:pic>
        <p:nvPicPr>
          <p:cNvPr id="27653" name="Picture 3">
            <a:extLst>
              <a:ext uri="{FF2B5EF4-FFF2-40B4-BE49-F238E27FC236}">
                <a16:creationId xmlns:a16="http://schemas.microsoft.com/office/drawing/2014/main" id="{40762D91-F705-4BAF-B797-6817F18BE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58" y="1443032"/>
            <a:ext cx="735806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D097CB9-C842-4F59-B494-DCC0E71D741F}"/>
              </a:ext>
            </a:extLst>
          </p:cNvPr>
          <p:cNvSpPr>
            <a:spLocks noGrp="1"/>
          </p:cNvSpPr>
          <p:nvPr>
            <p:ph type="title"/>
          </p:nvPr>
        </p:nvSpPr>
        <p:spPr/>
        <p:txBody>
          <a:bodyPr>
            <a:normAutofit/>
          </a:bodyPr>
          <a:lstStyle/>
          <a:p>
            <a:pPr marL="54864" indent="0" algn="l" eaLnBrk="1" fontAlgn="auto" hangingPunct="1">
              <a:spcAft>
                <a:spcPts val="0"/>
              </a:spcAft>
              <a:defRPr/>
            </a:pPr>
            <a:r>
              <a:rPr lang="en-US" sz="4800" b="1" dirty="0">
                <a:solidFill>
                  <a:schemeClr val="tx1"/>
                </a:solidFill>
              </a:rPr>
              <a:t>Classes of IP addresses </a:t>
            </a:r>
            <a:r>
              <a:rPr lang="en-US" sz="3600" b="1" dirty="0">
                <a:solidFill>
                  <a:schemeClr val="tx1"/>
                </a:solidFill>
              </a:rPr>
              <a:t>cont.</a:t>
            </a:r>
            <a:endParaRPr lang="en-US" sz="3600" dirty="0">
              <a:solidFill>
                <a:schemeClr val="tx1"/>
              </a:solidFill>
            </a:endParaRPr>
          </a:p>
        </p:txBody>
      </p:sp>
      <p:sp>
        <p:nvSpPr>
          <p:cNvPr id="3" name="Content Placeholder 2">
            <a:extLst>
              <a:ext uri="{FF2B5EF4-FFF2-40B4-BE49-F238E27FC236}">
                <a16:creationId xmlns:a16="http://schemas.microsoft.com/office/drawing/2014/main" id="{42169C24-0E9E-4C74-A28E-B3124F3D1654}"/>
              </a:ext>
            </a:extLst>
          </p:cNvPr>
          <p:cNvSpPr>
            <a:spLocks noGrp="1"/>
          </p:cNvSpPr>
          <p:nvPr>
            <p:ph idx="1"/>
          </p:nvPr>
        </p:nvSpPr>
        <p:spPr/>
        <p:txBody>
          <a:bodyPr>
            <a:normAutofit/>
          </a:bodyPr>
          <a:lstStyle/>
          <a:p>
            <a:pPr eaLnBrk="1" fontAlgn="auto" hangingPunct="1">
              <a:spcBef>
                <a:spcPts val="0"/>
              </a:spcBef>
              <a:spcAft>
                <a:spcPts val="0"/>
              </a:spcAft>
              <a:defRPr/>
            </a:pPr>
            <a:r>
              <a:rPr lang="en-US" sz="2800" dirty="0">
                <a:latin typeface="+mj-lt"/>
              </a:rPr>
              <a:t>Class D is introduced for Multicasting </a:t>
            </a: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a:spcBef>
                <a:spcPts val="0"/>
              </a:spcBef>
              <a:defRPr/>
            </a:pPr>
            <a:endParaRPr lang="en-US" sz="2800" dirty="0">
              <a:latin typeface="+mj-lt"/>
            </a:endParaRPr>
          </a:p>
          <a:p>
            <a:pPr eaLnBrk="1" fontAlgn="auto" hangingPunct="1">
              <a:spcBef>
                <a:spcPts val="0"/>
              </a:spcBef>
              <a:spcAft>
                <a:spcPts val="0"/>
              </a:spcAft>
              <a:defRPr/>
            </a:pPr>
            <a:r>
              <a:rPr lang="en-US" sz="2800" dirty="0">
                <a:latin typeface="+mj-lt"/>
              </a:rPr>
              <a:t>Class E is reserved</a:t>
            </a:r>
          </a:p>
          <a:p>
            <a:pPr eaLnBrk="1" fontAlgn="auto" hangingPunct="1">
              <a:spcBef>
                <a:spcPts val="0"/>
              </a:spcBef>
              <a:spcAft>
                <a:spcPts val="0"/>
              </a:spcAft>
              <a:defRPr/>
            </a:pPr>
            <a:endParaRPr lang="en-US" dirty="0"/>
          </a:p>
        </p:txBody>
      </p:sp>
      <p:pic>
        <p:nvPicPr>
          <p:cNvPr id="28676" name="Picture 2">
            <a:extLst>
              <a:ext uri="{FF2B5EF4-FFF2-40B4-BE49-F238E27FC236}">
                <a16:creationId xmlns:a16="http://schemas.microsoft.com/office/drawing/2014/main" id="{34AEE56C-3515-4BAD-880E-3A8F286B4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922"/>
          <a:stretch>
            <a:fillRect/>
          </a:stretch>
        </p:blipFill>
        <p:spPr bwMode="auto">
          <a:xfrm>
            <a:off x="1752600" y="2286000"/>
            <a:ext cx="42291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a:extLst>
              <a:ext uri="{FF2B5EF4-FFF2-40B4-BE49-F238E27FC236}">
                <a16:creationId xmlns:a16="http://schemas.microsoft.com/office/drawing/2014/main" id="{55ACCC2E-9DEE-4B84-8E8B-56BF74179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1282" t="20357" r="17949" b="29477"/>
          <a:stretch>
            <a:fillRect/>
          </a:stretch>
        </p:blipFill>
        <p:spPr bwMode="auto">
          <a:xfrm>
            <a:off x="6248400" y="2057400"/>
            <a:ext cx="4267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D4F509-AFAE-4189-9FE3-F9DD10C5BA7A}"/>
              </a:ext>
            </a:extLst>
          </p:cNvPr>
          <p:cNvSpPr>
            <a:spLocks noGrp="1"/>
          </p:cNvSpPr>
          <p:nvPr>
            <p:ph type="title"/>
          </p:nvPr>
        </p:nvSpPr>
        <p:spPr/>
        <p:txBody>
          <a:bodyPr>
            <a:normAutofit/>
          </a:bodyPr>
          <a:lstStyle/>
          <a:p>
            <a:pPr marL="54864" indent="0" algn="l" eaLnBrk="1" fontAlgn="auto" hangingPunct="1">
              <a:spcAft>
                <a:spcPts val="0"/>
              </a:spcAft>
              <a:defRPr/>
            </a:pPr>
            <a:r>
              <a:rPr lang="en-US" sz="4800" b="1" dirty="0">
                <a:solidFill>
                  <a:schemeClr val="tx1"/>
                </a:solidFill>
              </a:rPr>
              <a:t>Classes of IP addresses </a:t>
            </a:r>
            <a:r>
              <a:rPr lang="en-US" sz="3600" b="1" dirty="0">
                <a:solidFill>
                  <a:schemeClr val="tx1"/>
                </a:solidFill>
              </a:rPr>
              <a:t>cont.</a:t>
            </a:r>
            <a:endParaRPr lang="en-US" sz="3600" dirty="0">
              <a:solidFill>
                <a:schemeClr val="tx1"/>
              </a:solidFill>
            </a:endParaRPr>
          </a:p>
        </p:txBody>
      </p:sp>
      <p:sp>
        <p:nvSpPr>
          <p:cNvPr id="29698" name="Rectangle 3">
            <a:extLst>
              <a:ext uri="{FF2B5EF4-FFF2-40B4-BE49-F238E27FC236}">
                <a16:creationId xmlns:a16="http://schemas.microsoft.com/office/drawing/2014/main" id="{C8A06538-6A2C-47E6-925A-5D4FE1E5426D}"/>
              </a:ext>
            </a:extLst>
          </p:cNvPr>
          <p:cNvSpPr>
            <a:spLocks noGrp="1" noChangeArrowheads="1"/>
          </p:cNvSpPr>
          <p:nvPr>
            <p:ph idx="1"/>
          </p:nvPr>
        </p:nvSpPr>
        <p:spPr/>
        <p:txBody>
          <a:bodyPr>
            <a:normAutofit/>
          </a:bodyPr>
          <a:lstStyle/>
          <a:p>
            <a:pPr>
              <a:buFont typeface="Arial" panose="020B0604020202020204" pitchFamily="34" charset="0"/>
              <a:buNone/>
            </a:pPr>
            <a:r>
              <a:rPr lang="en-US" altLang="en-US" sz="2400" b="1" dirty="0">
                <a:solidFill>
                  <a:srgbClr val="000000"/>
                </a:solidFill>
                <a:cs typeface="Arial" panose="020B0604020202020204" pitchFamily="34" charset="0"/>
              </a:rPr>
              <a:t>Class D Addresses</a:t>
            </a:r>
          </a:p>
          <a:p>
            <a:r>
              <a:rPr lang="en-US" altLang="en-US" sz="2400" dirty="0">
                <a:solidFill>
                  <a:srgbClr val="000000"/>
                </a:solidFill>
                <a:cs typeface="Arial" panose="020B0604020202020204" pitchFamily="34" charset="0"/>
              </a:rPr>
              <a:t>A Class D address begins with binary 1110 in the first octet. </a:t>
            </a:r>
          </a:p>
          <a:p>
            <a:r>
              <a:rPr lang="en-US" altLang="en-US" sz="2400" dirty="0">
                <a:solidFill>
                  <a:srgbClr val="000000"/>
                </a:solidFill>
                <a:cs typeface="Arial" panose="020B0604020202020204" pitchFamily="34" charset="0"/>
              </a:rPr>
              <a:t>First octet range 224 to 239. </a:t>
            </a:r>
          </a:p>
          <a:p>
            <a:r>
              <a:rPr lang="en-US" altLang="en-US" sz="2400" dirty="0">
                <a:solidFill>
                  <a:srgbClr val="000000"/>
                </a:solidFill>
                <a:cs typeface="Arial" panose="020B0604020202020204" pitchFamily="34" charset="0"/>
              </a:rPr>
              <a:t>Class D address can be used to represent a group of hosts called a host group, or multicast group.</a:t>
            </a:r>
          </a:p>
          <a:p>
            <a:pPr>
              <a:buFont typeface="Arial" panose="020B0604020202020204" pitchFamily="34" charset="0"/>
              <a:buNone/>
            </a:pPr>
            <a:endParaRPr lang="en-US" altLang="en-US" sz="2400" b="1" dirty="0">
              <a:solidFill>
                <a:srgbClr val="000000"/>
              </a:solidFill>
              <a:cs typeface="Arial" panose="020B0604020202020204" pitchFamily="34" charset="0"/>
            </a:endParaRPr>
          </a:p>
          <a:p>
            <a:pPr marL="0" indent="0">
              <a:buNone/>
            </a:pPr>
            <a:r>
              <a:rPr lang="en-US" altLang="en-US" sz="2400" b="1" dirty="0">
                <a:solidFill>
                  <a:srgbClr val="000000"/>
                </a:solidFill>
                <a:cs typeface="Arial" panose="020B0604020202020204" pitchFamily="34" charset="0"/>
              </a:rPr>
              <a:t>Class E Addresses</a:t>
            </a:r>
          </a:p>
          <a:p>
            <a:r>
              <a:rPr lang="en-US" altLang="en-US" sz="2400" dirty="0">
                <a:solidFill>
                  <a:srgbClr val="000000"/>
                </a:solidFill>
                <a:cs typeface="Arial" panose="020B0604020202020204" pitchFamily="34" charset="0"/>
              </a:rPr>
              <a:t>First octet of an IP address begins with 1111</a:t>
            </a:r>
          </a:p>
          <a:p>
            <a:r>
              <a:rPr lang="en-US" altLang="en-US" sz="2400" dirty="0">
                <a:solidFill>
                  <a:srgbClr val="000000"/>
                </a:solidFill>
                <a:cs typeface="Arial" panose="020B0604020202020204" pitchFamily="34" charset="0"/>
              </a:rPr>
              <a:t>Class E addresses are reserved for experimental purposes and should not be used for addressing hosts or multicast groups.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6517439-FA03-4704-A133-D9D7E786BB25}"/>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eaLnBrk="1" hangingPunct="1">
              <a:buClrTx/>
              <a:buSzTx/>
              <a:buFontTx/>
              <a:buNone/>
            </a:pPr>
            <a:endParaRPr lang="en-US" altLang="en-US" sz="1800">
              <a:latin typeface="Arial" panose="020B0604020202020204" pitchFamily="34" charset="0"/>
            </a:endParaRPr>
          </a:p>
        </p:txBody>
      </p:sp>
      <p:graphicFrame>
        <p:nvGraphicFramePr>
          <p:cNvPr id="30723" name="Object 1">
            <a:extLst>
              <a:ext uri="{FF2B5EF4-FFF2-40B4-BE49-F238E27FC236}">
                <a16:creationId xmlns:a16="http://schemas.microsoft.com/office/drawing/2014/main" id="{93E251A9-B169-4AEC-8F57-6A6CCD6DD30A}"/>
              </a:ext>
            </a:extLst>
          </p:cNvPr>
          <p:cNvGraphicFramePr>
            <a:graphicFrameLocks noChangeAspect="1"/>
          </p:cNvGraphicFramePr>
          <p:nvPr>
            <p:extLst>
              <p:ext uri="{D42A27DB-BD31-4B8C-83A1-F6EECF244321}">
                <p14:modId xmlns:p14="http://schemas.microsoft.com/office/powerpoint/2010/main" val="2472727451"/>
              </p:ext>
            </p:extLst>
          </p:nvPr>
        </p:nvGraphicFramePr>
        <p:xfrm>
          <a:off x="1905000" y="538164"/>
          <a:ext cx="4343400" cy="2130425"/>
        </p:xfrm>
        <a:graphic>
          <a:graphicData uri="http://schemas.openxmlformats.org/presentationml/2006/ole">
            <mc:AlternateContent xmlns:mc="http://schemas.openxmlformats.org/markup-compatibility/2006">
              <mc:Choice xmlns:v="urn:schemas-microsoft-com:vml" Requires="v">
                <p:oleObj r:id="rId2" imgW="2508120" imgH="1231920" progId="">
                  <p:embed/>
                </p:oleObj>
              </mc:Choice>
              <mc:Fallback>
                <p:oleObj r:id="rId2" imgW="2508120" imgH="1231920" progId="">
                  <p:embed/>
                  <p:pic>
                    <p:nvPicPr>
                      <p:cNvPr id="30723" name="Object 1">
                        <a:extLst>
                          <a:ext uri="{FF2B5EF4-FFF2-40B4-BE49-F238E27FC236}">
                            <a16:creationId xmlns:a16="http://schemas.microsoft.com/office/drawing/2014/main" id="{93E251A9-B169-4AEC-8F57-6A6CCD6DD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38164"/>
                        <a:ext cx="4343400" cy="213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a:extLst>
              <a:ext uri="{FF2B5EF4-FFF2-40B4-BE49-F238E27FC236}">
                <a16:creationId xmlns:a16="http://schemas.microsoft.com/office/drawing/2014/main" id="{4481C968-F898-49E1-981F-7A76BC314EF3}"/>
              </a:ext>
            </a:extLst>
          </p:cNvPr>
          <p:cNvGraphicFramePr>
            <a:graphicFrameLocks noGrp="1"/>
          </p:cNvGraphicFramePr>
          <p:nvPr>
            <p:extLst>
              <p:ext uri="{D42A27DB-BD31-4B8C-83A1-F6EECF244321}">
                <p14:modId xmlns:p14="http://schemas.microsoft.com/office/powerpoint/2010/main" val="3390850691"/>
              </p:ext>
            </p:extLst>
          </p:nvPr>
        </p:nvGraphicFramePr>
        <p:xfrm>
          <a:off x="1600200" y="3044821"/>
          <a:ext cx="8915400" cy="3170237"/>
        </p:xfrm>
        <a:graphic>
          <a:graphicData uri="http://schemas.openxmlformats.org/drawingml/2006/table">
            <a:tbl>
              <a:tblPr/>
              <a:tblGrid>
                <a:gridCol w="762000">
                  <a:extLst>
                    <a:ext uri="{9D8B030D-6E8A-4147-A177-3AD203B41FA5}">
                      <a16:colId xmlns:a16="http://schemas.microsoft.com/office/drawing/2014/main" val="20000"/>
                    </a:ext>
                  </a:extLst>
                </a:gridCol>
                <a:gridCol w="4044563">
                  <a:extLst>
                    <a:ext uri="{9D8B030D-6E8A-4147-A177-3AD203B41FA5}">
                      <a16:colId xmlns:a16="http://schemas.microsoft.com/office/drawing/2014/main" val="20001"/>
                    </a:ext>
                  </a:extLst>
                </a:gridCol>
                <a:gridCol w="4108837">
                  <a:extLst>
                    <a:ext uri="{9D8B030D-6E8A-4147-A177-3AD203B41FA5}">
                      <a16:colId xmlns:a16="http://schemas.microsoft.com/office/drawing/2014/main" val="20002"/>
                    </a:ext>
                  </a:extLst>
                </a:gridCol>
              </a:tblGrid>
              <a:tr h="609626">
                <a:tc>
                  <a:txBody>
                    <a:bodyPr/>
                    <a:lstStyle/>
                    <a:p>
                      <a:pPr marL="0" marR="0" algn="ctr">
                        <a:spcBef>
                          <a:spcPts val="0"/>
                        </a:spcBef>
                        <a:spcAft>
                          <a:spcPts val="0"/>
                        </a:spcAft>
                      </a:pPr>
                      <a:r>
                        <a:rPr lang="en-US" sz="1800" b="1" dirty="0">
                          <a:solidFill>
                            <a:schemeClr val="tx1"/>
                          </a:solidFill>
                          <a:latin typeface="+mj-lt"/>
                          <a:ea typeface="Times New Roman"/>
                        </a:rPr>
                        <a:t>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solidFill>
                            <a:schemeClr val="tx1"/>
                          </a:solidFill>
                          <a:latin typeface="+mj-lt"/>
                          <a:ea typeface="Times New Roman"/>
                        </a:rPr>
                        <a:t>Minimum Network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solidFill>
                            <a:schemeClr val="tx1"/>
                          </a:solidFill>
                          <a:latin typeface="+mj-lt"/>
                          <a:ea typeface="Times New Roman"/>
                        </a:rPr>
                        <a:t>Maximum   Networks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31642">
                <a:tc>
                  <a:txBody>
                    <a:bodyPr/>
                    <a:lstStyle/>
                    <a:p>
                      <a:pPr marL="0" marR="0" algn="ctr">
                        <a:spcBef>
                          <a:spcPts val="0"/>
                        </a:spcBef>
                        <a:spcAft>
                          <a:spcPts val="0"/>
                        </a:spcAft>
                      </a:pPr>
                      <a:endParaRPr lang="en-US" sz="2000">
                        <a:solidFill>
                          <a:schemeClr val="tx1"/>
                        </a:solidFill>
                        <a:latin typeface="+mj-lt"/>
                        <a:ea typeface="Times New Roman"/>
                      </a:endParaRPr>
                    </a:p>
                    <a:p>
                      <a:pPr marL="0" marR="0" algn="ctr">
                        <a:spcBef>
                          <a:spcPts val="0"/>
                        </a:spcBef>
                        <a:spcAft>
                          <a:spcPts val="0"/>
                        </a:spcAft>
                      </a:pPr>
                      <a:r>
                        <a:rPr lang="en-US" sz="2000">
                          <a:solidFill>
                            <a:schemeClr val="tx1"/>
                          </a:solidFill>
                          <a:latin typeface="+mj-lt"/>
                          <a:ea typeface="Times New Roman"/>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solidFill>
                            <a:schemeClr val="tx1"/>
                          </a:solidFill>
                          <a:latin typeface="+mj-lt"/>
                          <a:ea typeface="Times New Roman"/>
                        </a:rPr>
                        <a:t>0 0000000</a:t>
                      </a:r>
                    </a:p>
                    <a:p>
                      <a:pPr marL="0" marR="0" algn="ctr">
                        <a:spcBef>
                          <a:spcPts val="0"/>
                        </a:spcBef>
                        <a:spcAft>
                          <a:spcPts val="0"/>
                        </a:spcAft>
                      </a:pPr>
                      <a:r>
                        <a:rPr lang="en-US" sz="2400" dirty="0">
                          <a:solidFill>
                            <a:schemeClr val="tx1"/>
                          </a:solidFill>
                          <a:latin typeface="+mj-lt"/>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solidFill>
                            <a:schemeClr val="tx1"/>
                          </a:solidFill>
                          <a:latin typeface="+mj-lt"/>
                          <a:ea typeface="Times New Roman"/>
                        </a:rPr>
                        <a:t>0 1111111</a:t>
                      </a:r>
                    </a:p>
                    <a:p>
                      <a:pPr marL="0" marR="0" algn="ctr">
                        <a:spcBef>
                          <a:spcPts val="0"/>
                        </a:spcBef>
                        <a:spcAft>
                          <a:spcPts val="0"/>
                        </a:spcAft>
                      </a:pPr>
                      <a:r>
                        <a:rPr lang="en-US" sz="2400" dirty="0">
                          <a:solidFill>
                            <a:schemeClr val="tx1"/>
                          </a:solidFill>
                          <a:latin typeface="+mj-lt"/>
                          <a:ea typeface="Times New Roman"/>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31642">
                <a:tc>
                  <a:txBody>
                    <a:bodyPr/>
                    <a:lstStyle/>
                    <a:p>
                      <a:pPr marL="0" marR="0" algn="ctr">
                        <a:spcBef>
                          <a:spcPts val="0"/>
                        </a:spcBef>
                        <a:spcAft>
                          <a:spcPts val="0"/>
                        </a:spcAft>
                      </a:pPr>
                      <a:endParaRPr lang="en-US" sz="2000">
                        <a:solidFill>
                          <a:schemeClr val="tx1"/>
                        </a:solidFill>
                        <a:latin typeface="+mj-lt"/>
                        <a:ea typeface="Times New Roman"/>
                      </a:endParaRPr>
                    </a:p>
                    <a:p>
                      <a:pPr marL="0" marR="0" algn="ctr">
                        <a:spcBef>
                          <a:spcPts val="0"/>
                        </a:spcBef>
                        <a:spcAft>
                          <a:spcPts val="0"/>
                        </a:spcAft>
                      </a:pPr>
                      <a:r>
                        <a:rPr lang="en-US" sz="2000">
                          <a:solidFill>
                            <a:schemeClr val="tx1"/>
                          </a:solidFill>
                          <a:latin typeface="+mj-lt"/>
                          <a:ea typeface="Times New Roman"/>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solidFill>
                            <a:schemeClr val="tx1"/>
                          </a:solidFill>
                          <a:latin typeface="+mj-lt"/>
                          <a:ea typeface="Times New Roman"/>
                        </a:rPr>
                        <a:t>10 000000.00000000</a:t>
                      </a:r>
                    </a:p>
                    <a:p>
                      <a:pPr marL="0" marR="0" algn="ctr">
                        <a:spcBef>
                          <a:spcPts val="0"/>
                        </a:spcBef>
                        <a:spcAft>
                          <a:spcPts val="0"/>
                        </a:spcAft>
                      </a:pPr>
                      <a:r>
                        <a:rPr lang="en-US" sz="2400" dirty="0">
                          <a:solidFill>
                            <a:schemeClr val="tx1"/>
                          </a:solidFill>
                          <a:latin typeface="+mj-lt"/>
                          <a:ea typeface="Times New Roman"/>
                        </a:rPr>
                        <a:t>128.0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solidFill>
                            <a:schemeClr val="tx1"/>
                          </a:solidFill>
                          <a:latin typeface="+mj-lt"/>
                          <a:ea typeface="Times New Roman"/>
                        </a:rPr>
                        <a:t>10 111111.11111111</a:t>
                      </a:r>
                    </a:p>
                    <a:p>
                      <a:pPr marL="0" marR="0" algn="ctr">
                        <a:spcBef>
                          <a:spcPts val="0"/>
                        </a:spcBef>
                        <a:spcAft>
                          <a:spcPts val="0"/>
                        </a:spcAft>
                      </a:pPr>
                      <a:r>
                        <a:rPr lang="en-US" sz="2400" dirty="0">
                          <a:solidFill>
                            <a:schemeClr val="tx1"/>
                          </a:solidFill>
                          <a:latin typeface="+mj-lt"/>
                          <a:ea typeface="Times New Roman"/>
                        </a:rPr>
                        <a:t>191.255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97327">
                <a:tc>
                  <a:txBody>
                    <a:bodyPr/>
                    <a:lstStyle/>
                    <a:p>
                      <a:pPr marL="0" marR="0" algn="ctr">
                        <a:spcBef>
                          <a:spcPts val="0"/>
                        </a:spcBef>
                        <a:spcAft>
                          <a:spcPts val="0"/>
                        </a:spcAft>
                      </a:pPr>
                      <a:endParaRPr lang="en-US" sz="2000" dirty="0">
                        <a:solidFill>
                          <a:schemeClr val="tx1"/>
                        </a:solidFill>
                        <a:latin typeface="+mj-lt"/>
                        <a:ea typeface="Times New Roman"/>
                      </a:endParaRPr>
                    </a:p>
                    <a:p>
                      <a:pPr marL="0" marR="0" algn="ctr">
                        <a:spcBef>
                          <a:spcPts val="0"/>
                        </a:spcBef>
                        <a:spcAft>
                          <a:spcPts val="0"/>
                        </a:spcAft>
                      </a:pPr>
                      <a:r>
                        <a:rPr lang="en-US" sz="2000" dirty="0">
                          <a:solidFill>
                            <a:schemeClr val="tx1"/>
                          </a:solidFill>
                          <a:latin typeface="+mj-lt"/>
                          <a:ea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dirty="0">
                        <a:solidFill>
                          <a:schemeClr val="tx1"/>
                        </a:solidFill>
                        <a:latin typeface="+mj-lt"/>
                        <a:ea typeface="Times New Roman"/>
                      </a:endParaRPr>
                    </a:p>
                    <a:p>
                      <a:pPr marL="0" marR="0" algn="ctr">
                        <a:spcBef>
                          <a:spcPts val="0"/>
                        </a:spcBef>
                        <a:spcAft>
                          <a:spcPts val="0"/>
                        </a:spcAft>
                      </a:pPr>
                      <a:r>
                        <a:rPr lang="en-US" sz="2000" dirty="0">
                          <a:solidFill>
                            <a:schemeClr val="tx1"/>
                          </a:solidFill>
                          <a:latin typeface="+mj-lt"/>
                          <a:ea typeface="Times New Roman"/>
                        </a:rPr>
                        <a:t>110 00000.00000000.00000000</a:t>
                      </a:r>
                    </a:p>
                    <a:p>
                      <a:pPr marL="0" marR="0" algn="ctr">
                        <a:spcBef>
                          <a:spcPts val="0"/>
                        </a:spcBef>
                        <a:spcAft>
                          <a:spcPts val="0"/>
                        </a:spcAft>
                      </a:pPr>
                      <a:r>
                        <a:rPr lang="en-US" sz="2400" dirty="0">
                          <a:solidFill>
                            <a:schemeClr val="tx1"/>
                          </a:solidFill>
                          <a:latin typeface="+mj-lt"/>
                          <a:ea typeface="Times New Roman"/>
                        </a:rPr>
                        <a:t>192.0.0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000" dirty="0">
                        <a:solidFill>
                          <a:schemeClr val="tx1"/>
                        </a:solidFill>
                        <a:latin typeface="+mj-lt"/>
                        <a:ea typeface="Times New Roman"/>
                      </a:endParaRPr>
                    </a:p>
                    <a:p>
                      <a:pPr marL="0" marR="0" algn="ctr">
                        <a:spcBef>
                          <a:spcPts val="0"/>
                        </a:spcBef>
                        <a:spcAft>
                          <a:spcPts val="0"/>
                        </a:spcAft>
                      </a:pPr>
                      <a:r>
                        <a:rPr lang="en-US" sz="2000" dirty="0">
                          <a:solidFill>
                            <a:schemeClr val="tx1"/>
                          </a:solidFill>
                          <a:latin typeface="+mj-lt"/>
                          <a:ea typeface="Times New Roman"/>
                        </a:rPr>
                        <a:t>110 11111.11111111.11111111</a:t>
                      </a:r>
                    </a:p>
                    <a:p>
                      <a:pPr marL="0" marR="0" algn="ctr">
                        <a:spcBef>
                          <a:spcPts val="0"/>
                        </a:spcBef>
                        <a:spcAft>
                          <a:spcPts val="0"/>
                        </a:spcAft>
                      </a:pPr>
                      <a:r>
                        <a:rPr lang="en-US" sz="2400" dirty="0">
                          <a:solidFill>
                            <a:schemeClr val="tx1"/>
                          </a:solidFill>
                          <a:latin typeface="+mj-lt"/>
                          <a:ea typeface="Times New Roman"/>
                        </a:rPr>
                        <a:t>223.255.255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7E80-CCA3-456B-85FF-40C99A887C2D}"/>
              </a:ext>
            </a:extLst>
          </p:cNvPr>
          <p:cNvSpPr>
            <a:spLocks noGrp="1"/>
          </p:cNvSpPr>
          <p:nvPr>
            <p:ph type="title"/>
          </p:nvPr>
        </p:nvSpPr>
        <p:spPr/>
        <p:txBody>
          <a:bodyPr/>
          <a:lstStyle/>
          <a:p>
            <a:pPr>
              <a:defRPr/>
            </a:pPr>
            <a:endParaRPr lang="en-US"/>
          </a:p>
        </p:txBody>
      </p:sp>
      <p:sp>
        <p:nvSpPr>
          <p:cNvPr id="31747" name="Content Placeholder 2">
            <a:extLst>
              <a:ext uri="{FF2B5EF4-FFF2-40B4-BE49-F238E27FC236}">
                <a16:creationId xmlns:a16="http://schemas.microsoft.com/office/drawing/2014/main" id="{632EC45D-E11F-4024-AA4F-AB349CDBFC76}"/>
              </a:ext>
            </a:extLst>
          </p:cNvPr>
          <p:cNvSpPr>
            <a:spLocks noGrp="1"/>
          </p:cNvSpPr>
          <p:nvPr>
            <p:ph idx="1"/>
          </p:nvPr>
        </p:nvSpPr>
        <p:spPr/>
        <p:txBody>
          <a:bodyPr/>
          <a:lstStyle/>
          <a:p>
            <a:r>
              <a:rPr lang="en-US" altLang="en-US"/>
              <a:t>Class A – 2^7</a:t>
            </a:r>
          </a:p>
          <a:p>
            <a:r>
              <a:rPr lang="en-US" altLang="en-US"/>
              <a:t>Class B – 2^14</a:t>
            </a:r>
          </a:p>
          <a:p>
            <a:r>
              <a:rPr lang="en-US" altLang="en-US"/>
              <a:t>Class C – 2^21</a:t>
            </a:r>
          </a:p>
        </p:txBody>
      </p:sp>
      <p:pic>
        <p:nvPicPr>
          <p:cNvPr id="31748" name="Picture 4">
            <a:extLst>
              <a:ext uri="{FF2B5EF4-FFF2-40B4-BE49-F238E27FC236}">
                <a16:creationId xmlns:a16="http://schemas.microsoft.com/office/drawing/2014/main" id="{AF99D650-F54B-4C1A-AEBC-638BC1766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47" r="3871"/>
          <a:stretch>
            <a:fillRect/>
          </a:stretch>
        </p:blipFill>
        <p:spPr bwMode="auto">
          <a:xfrm>
            <a:off x="2133601" y="3568700"/>
            <a:ext cx="886301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16F3567-B5DE-45E0-A637-396C7BE83AB5}"/>
              </a:ext>
            </a:extLst>
          </p:cNvPr>
          <p:cNvSpPr>
            <a:spLocks noGrp="1"/>
          </p:cNvSpPr>
          <p:nvPr>
            <p:ph type="title"/>
          </p:nvPr>
        </p:nvSpPr>
        <p:spPr/>
        <p:txBody>
          <a:bodyPr>
            <a:normAutofit/>
          </a:bodyPr>
          <a:lstStyle/>
          <a:p>
            <a:pPr marL="54864" indent="0" eaLnBrk="1" fontAlgn="auto" hangingPunct="1">
              <a:spcAft>
                <a:spcPts val="0"/>
              </a:spcAft>
              <a:defRPr/>
            </a:pPr>
            <a:r>
              <a:rPr lang="en-US" sz="3600" b="1" dirty="0">
                <a:solidFill>
                  <a:schemeClr val="tx1"/>
                </a:solidFill>
              </a:rPr>
              <a:t>Network Address and Broadcast Address</a:t>
            </a:r>
          </a:p>
        </p:txBody>
      </p:sp>
      <p:sp>
        <p:nvSpPr>
          <p:cNvPr id="3" name="Content Placeholder 2">
            <a:extLst>
              <a:ext uri="{FF2B5EF4-FFF2-40B4-BE49-F238E27FC236}">
                <a16:creationId xmlns:a16="http://schemas.microsoft.com/office/drawing/2014/main" id="{C521393F-DD50-4B76-8727-A38D81070717}"/>
              </a:ext>
            </a:extLst>
          </p:cNvPr>
          <p:cNvSpPr>
            <a:spLocks noGrp="1"/>
          </p:cNvSpPr>
          <p:nvPr>
            <p:ph idx="1"/>
          </p:nvPr>
        </p:nvSpPr>
        <p:spPr/>
        <p:txBody>
          <a:bodyPr>
            <a:normAutofit/>
          </a:bodyPr>
          <a:lstStyle/>
          <a:p>
            <a:pPr eaLnBrk="1" fontAlgn="auto" hangingPunct="1">
              <a:spcBef>
                <a:spcPts val="0"/>
              </a:spcBef>
              <a:spcAft>
                <a:spcPts val="0"/>
              </a:spcAft>
              <a:defRPr/>
            </a:pPr>
            <a:r>
              <a:rPr lang="en-US" sz="2800" dirty="0">
                <a:latin typeface="+mj-lt"/>
              </a:rPr>
              <a:t>For the Network Address, the Host ID part of the IP Address will be considered as All 0s</a:t>
            </a:r>
          </a:p>
          <a:p>
            <a:pPr eaLnBrk="1" fontAlgn="auto" hangingPunct="1">
              <a:spcBef>
                <a:spcPts val="0"/>
              </a:spcBef>
              <a:spcAft>
                <a:spcPts val="0"/>
              </a:spcAft>
              <a:defRPr/>
            </a:pPr>
            <a:r>
              <a:rPr lang="en-US" sz="2800" dirty="0">
                <a:latin typeface="+mj-lt"/>
              </a:rPr>
              <a:t>For the Broadcast Address, the Host ID part of the IP Address will be considered as All 1</a:t>
            </a:r>
          </a:p>
          <a:p>
            <a:pPr marL="0" indent="0" eaLnBrk="1" fontAlgn="auto" hangingPunct="1">
              <a:spcBef>
                <a:spcPts val="0"/>
              </a:spcBef>
              <a:spcAft>
                <a:spcPts val="0"/>
              </a:spcAft>
              <a:buNone/>
              <a:defRPr/>
            </a:pPr>
            <a:r>
              <a:rPr lang="en-US" sz="2000" dirty="0">
                <a:latin typeface="+mj-lt"/>
              </a:rPr>
              <a:t>		</a:t>
            </a:r>
            <a:r>
              <a:rPr lang="en-US" sz="2400" dirty="0">
                <a:latin typeface="+mj-lt"/>
              </a:rPr>
              <a:t>Ex : 103.58.35.1</a:t>
            </a:r>
          </a:p>
          <a:p>
            <a:pPr marL="630936" lvl="2" indent="0" eaLnBrk="1" fontAlgn="auto" hangingPunct="1">
              <a:spcAft>
                <a:spcPts val="0"/>
              </a:spcAft>
              <a:buClr>
                <a:schemeClr val="accent3"/>
              </a:buClr>
              <a:buNone/>
              <a:defRPr/>
            </a:pPr>
            <a:r>
              <a:rPr lang="en-US" sz="2400" dirty="0">
                <a:latin typeface="+mj-lt"/>
              </a:rPr>
              <a:t>		This is a Class A address</a:t>
            </a:r>
          </a:p>
          <a:p>
            <a:pPr marL="630936" lvl="2" indent="0" eaLnBrk="1" fontAlgn="auto" hangingPunct="1">
              <a:spcAft>
                <a:spcPts val="0"/>
              </a:spcAft>
              <a:buClr>
                <a:schemeClr val="accent3"/>
              </a:buClr>
              <a:buNone/>
              <a:defRPr/>
            </a:pPr>
            <a:r>
              <a:rPr lang="en-US" sz="2400" dirty="0">
                <a:latin typeface="+mj-lt"/>
              </a:rPr>
              <a:t>			Net ID is = 103</a:t>
            </a:r>
          </a:p>
          <a:p>
            <a:pPr marL="630936" lvl="2" indent="0" eaLnBrk="1" fontAlgn="auto" hangingPunct="1">
              <a:spcAft>
                <a:spcPts val="0"/>
              </a:spcAft>
              <a:buClr>
                <a:schemeClr val="accent3"/>
              </a:buClr>
              <a:buNone/>
              <a:defRPr/>
            </a:pPr>
            <a:r>
              <a:rPr lang="en-US" sz="2400" dirty="0">
                <a:latin typeface="+mj-lt"/>
              </a:rPr>
              <a:t>			Host ID is = 58.35.1	 </a:t>
            </a:r>
          </a:p>
          <a:p>
            <a:pPr marL="973836" lvl="2" indent="-342900" eaLnBrk="1" fontAlgn="auto" hangingPunct="1">
              <a:spcAft>
                <a:spcPts val="0"/>
              </a:spcAft>
              <a:buClr>
                <a:schemeClr val="accent3"/>
              </a:buClr>
              <a:defRPr/>
            </a:pPr>
            <a:endParaRPr lang="en-US" sz="2400" dirty="0">
              <a:latin typeface="+mj-lt"/>
            </a:endParaRPr>
          </a:p>
          <a:p>
            <a:pPr marL="630936" lvl="2" indent="0" eaLnBrk="1" fontAlgn="auto" hangingPunct="1">
              <a:spcAft>
                <a:spcPts val="0"/>
              </a:spcAft>
              <a:buClr>
                <a:schemeClr val="accent3"/>
              </a:buClr>
              <a:buNone/>
              <a:defRPr/>
            </a:pPr>
            <a:r>
              <a:rPr lang="en-US" sz="2400" dirty="0">
                <a:latin typeface="+mj-lt"/>
              </a:rPr>
              <a:t>		Network Address     </a:t>
            </a:r>
            <a:r>
              <a:rPr lang="en-US" sz="2400" dirty="0">
                <a:latin typeface="+mj-lt"/>
                <a:sym typeface="Wingdings" pitchFamily="2" charset="2"/>
              </a:rPr>
              <a:t></a:t>
            </a:r>
            <a:r>
              <a:rPr lang="en-US" sz="2400" dirty="0">
                <a:latin typeface="+mj-lt"/>
              </a:rPr>
              <a:t>  103.0.0.0</a:t>
            </a:r>
          </a:p>
          <a:p>
            <a:pPr marL="630936" lvl="2" indent="0" eaLnBrk="1" fontAlgn="auto" hangingPunct="1">
              <a:spcAft>
                <a:spcPts val="0"/>
              </a:spcAft>
              <a:buClr>
                <a:schemeClr val="accent3"/>
              </a:buClr>
              <a:buNone/>
              <a:defRPr/>
            </a:pPr>
            <a:r>
              <a:rPr lang="en-US" sz="2400" dirty="0">
                <a:latin typeface="+mj-lt"/>
              </a:rPr>
              <a:t>		Broadcast Address  </a:t>
            </a:r>
            <a:r>
              <a:rPr lang="en-US" sz="2400" dirty="0">
                <a:latin typeface="+mj-lt"/>
                <a:sym typeface="Wingdings" pitchFamily="2" charset="2"/>
              </a:rPr>
              <a:t>  </a:t>
            </a:r>
            <a:r>
              <a:rPr lang="en-US" sz="2400" dirty="0">
                <a:latin typeface="+mj-lt"/>
              </a:rPr>
              <a:t>103.255.255.255</a:t>
            </a:r>
            <a:r>
              <a:rPr lang="en-US" sz="1500" dirty="0">
                <a:latin typeface="+mj-lt"/>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841D1-CDBE-47C1-820D-9B36759C072B}"/>
              </a:ext>
            </a:extLst>
          </p:cNvPr>
          <p:cNvSpPr>
            <a:spLocks noGrp="1"/>
          </p:cNvSpPr>
          <p:nvPr>
            <p:ph idx="1"/>
          </p:nvPr>
        </p:nvSpPr>
        <p:spPr>
          <a:xfrm>
            <a:off x="1733540" y="323855"/>
            <a:ext cx="8839200" cy="6477000"/>
          </a:xfrm>
        </p:spPr>
        <p:txBody>
          <a:bodyPr/>
          <a:lstStyle/>
          <a:p>
            <a:pPr eaLnBrk="1" hangingPunct="1">
              <a:buFont typeface="Wingdings 2" panose="05020102010507070707" pitchFamily="18" charset="2"/>
              <a:buNone/>
            </a:pPr>
            <a:r>
              <a:rPr lang="en-US" altLang="en-US" sz="2400" dirty="0">
                <a:latin typeface="Calibri" panose="020F0502020204030204" pitchFamily="34" charset="0"/>
              </a:rPr>
              <a:t>	    198     .	    8         .          0         .         1</a:t>
            </a:r>
          </a:p>
          <a:p>
            <a:pPr eaLnBrk="1" hangingPunct="1">
              <a:buFont typeface="Wingdings 2" panose="05020102010507070707" pitchFamily="18" charset="2"/>
              <a:buNone/>
            </a:pPr>
            <a:r>
              <a:rPr lang="en-US" altLang="en-US" sz="2400" dirty="0">
                <a:latin typeface="Calibri" panose="020F0502020204030204" pitchFamily="34" charset="0"/>
              </a:rPr>
              <a:t>1100 0110 . 0000 1000 . 0000 0000 . 0000 0001</a:t>
            </a:r>
          </a:p>
          <a:p>
            <a:pPr eaLnBrk="1" hangingPunct="1">
              <a:lnSpc>
                <a:spcPct val="150000"/>
              </a:lnSpc>
              <a:buFont typeface="Wingdings 2" panose="05020102010507070707" pitchFamily="18" charset="2"/>
              <a:buNone/>
            </a:pPr>
            <a:endParaRPr lang="en-US" altLang="en-US" sz="2400" dirty="0">
              <a:latin typeface="Calibri" panose="020F0502020204030204" pitchFamily="34" charset="0"/>
            </a:endParaRPr>
          </a:p>
          <a:p>
            <a:pPr eaLnBrk="1" hangingPunct="1"/>
            <a:endParaRPr lang="en-US" altLang="en-US" sz="2400" dirty="0">
              <a:latin typeface="Calibri" panose="020F0502020204030204" pitchFamily="34" charset="0"/>
            </a:endParaRPr>
          </a:p>
          <a:p>
            <a:pPr eaLnBrk="1" hangingPunct="1"/>
            <a:endParaRPr lang="en-US" altLang="en-US" sz="2400" dirty="0">
              <a:latin typeface="Calibri" panose="020F0502020204030204" pitchFamily="34" charset="0"/>
            </a:endParaRPr>
          </a:p>
          <a:p>
            <a:pPr eaLnBrk="1" hangingPunct="1"/>
            <a:r>
              <a:rPr lang="en-US" altLang="en-US" sz="2400" dirty="0">
                <a:latin typeface="Calibri" panose="020F0502020204030204" pitchFamily="34" charset="0"/>
              </a:rPr>
              <a:t>Both in Network ID and Host ID all 0s and all 1s are reserved for special purposes.	</a:t>
            </a:r>
          </a:p>
          <a:p>
            <a:pPr eaLnBrk="1" hangingPunct="1">
              <a:buFont typeface="Wingdings 2" panose="05020102010507070707" pitchFamily="18" charset="2"/>
              <a:buNone/>
            </a:pPr>
            <a:r>
              <a:rPr lang="en-US" altLang="en-US" sz="2400" dirty="0">
                <a:latin typeface="Calibri" panose="020F0502020204030204" pitchFamily="34" charset="0"/>
              </a:rPr>
              <a:t>		The actual maximum no. of Hosts  per Network  </a:t>
            </a:r>
          </a:p>
          <a:p>
            <a:pPr eaLnBrk="1" hangingPunct="1">
              <a:buFont typeface="Wingdings 2" panose="05020102010507070707" pitchFamily="18" charset="2"/>
              <a:buNone/>
            </a:pPr>
            <a:r>
              <a:rPr lang="en-US" altLang="en-US" sz="2400" dirty="0">
                <a:latin typeface="Calibri" panose="020F0502020204030204" pitchFamily="34" charset="0"/>
              </a:rPr>
              <a:t>				 =2</a:t>
            </a:r>
            <a:r>
              <a:rPr lang="en-US" altLang="en-US" sz="2400" baseline="30000" dirty="0">
                <a:latin typeface="Calibri" panose="020F0502020204030204" pitchFamily="34" charset="0"/>
              </a:rPr>
              <a:t>8</a:t>
            </a:r>
            <a:r>
              <a:rPr lang="en-US" altLang="en-US" sz="2400" dirty="0">
                <a:latin typeface="Calibri" panose="020F0502020204030204" pitchFamily="34" charset="0"/>
              </a:rPr>
              <a:t> - 2 = 254</a:t>
            </a:r>
          </a:p>
          <a:p>
            <a:pPr eaLnBrk="1" hangingPunct="1"/>
            <a:r>
              <a:rPr lang="en-US" altLang="en-US" sz="2400" dirty="0">
                <a:latin typeface="Calibri" panose="020F0502020204030204" pitchFamily="34" charset="0"/>
              </a:rPr>
              <a:t>Network Address : </a:t>
            </a:r>
          </a:p>
          <a:p>
            <a:pPr eaLnBrk="1" hangingPunct="1">
              <a:buFont typeface="Wingdings 2" panose="05020102010507070707" pitchFamily="18" charset="2"/>
              <a:buNone/>
            </a:pPr>
            <a:r>
              <a:rPr lang="en-US" altLang="en-US" sz="2400" dirty="0">
                <a:latin typeface="Calibri" panose="020F0502020204030204" pitchFamily="34" charset="0"/>
              </a:rPr>
              <a:t>	1100 0110 . 0000 1000 . 0000 0000 . 0000 0000  (198.8.0.0)</a:t>
            </a:r>
          </a:p>
          <a:p>
            <a:pPr eaLnBrk="1" hangingPunct="1"/>
            <a:r>
              <a:rPr lang="en-US" altLang="en-US" sz="2400" dirty="0">
                <a:latin typeface="Calibri" panose="020F0502020204030204" pitchFamily="34" charset="0"/>
              </a:rPr>
              <a:t>Broadcast Address : </a:t>
            </a:r>
          </a:p>
          <a:p>
            <a:pPr eaLnBrk="1" hangingPunct="1">
              <a:buFont typeface="Wingdings 2" panose="05020102010507070707" pitchFamily="18" charset="2"/>
              <a:buNone/>
            </a:pPr>
            <a:r>
              <a:rPr lang="en-US" altLang="en-US" sz="2400" dirty="0">
                <a:latin typeface="Calibri" panose="020F0502020204030204" pitchFamily="34" charset="0"/>
              </a:rPr>
              <a:t>	1100 0110 . 0000 1000 . 0000 0000 . 1111 1111   (198.8.0.255)</a:t>
            </a:r>
          </a:p>
          <a:p>
            <a:pPr eaLnBrk="1" hangingPunct="1">
              <a:buFont typeface="Wingdings 2" panose="05020102010507070707" pitchFamily="18" charset="2"/>
              <a:buNone/>
            </a:pPr>
            <a:endParaRPr lang="en-US" altLang="en-US" sz="2400" dirty="0">
              <a:latin typeface="Calibri" panose="020F0502020204030204" pitchFamily="34" charset="0"/>
            </a:endParaRPr>
          </a:p>
          <a:p>
            <a:pPr eaLnBrk="1" hangingPunct="1"/>
            <a:endParaRPr lang="en-US" altLang="en-US" sz="2400" dirty="0">
              <a:latin typeface="Calibri" panose="020F0502020204030204" pitchFamily="34" charset="0"/>
            </a:endParaRPr>
          </a:p>
          <a:p>
            <a:pPr eaLnBrk="1" hangingPunct="1">
              <a:buFont typeface="Wingdings 2" panose="05020102010507070707" pitchFamily="18" charset="2"/>
              <a:buNone/>
            </a:pPr>
            <a:endParaRPr lang="en-US" altLang="en-US" sz="2800" dirty="0">
              <a:latin typeface="Calibri" panose="020F0502020204030204" pitchFamily="34" charset="0"/>
            </a:endParaRPr>
          </a:p>
        </p:txBody>
      </p:sp>
      <p:sp>
        <p:nvSpPr>
          <p:cNvPr id="4" name="Right Brace 3">
            <a:extLst>
              <a:ext uri="{FF2B5EF4-FFF2-40B4-BE49-F238E27FC236}">
                <a16:creationId xmlns:a16="http://schemas.microsoft.com/office/drawing/2014/main" id="{B2B671AB-97A6-415D-95FF-D7F98E73A53E}"/>
              </a:ext>
            </a:extLst>
          </p:cNvPr>
          <p:cNvSpPr/>
          <p:nvPr/>
        </p:nvSpPr>
        <p:spPr>
          <a:xfrm rot="5400000">
            <a:off x="3852858" y="-957268"/>
            <a:ext cx="228600" cy="446723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5" name="Right Brace 4">
            <a:extLst>
              <a:ext uri="{FF2B5EF4-FFF2-40B4-BE49-F238E27FC236}">
                <a16:creationId xmlns:a16="http://schemas.microsoft.com/office/drawing/2014/main" id="{81C212E5-A682-4A1D-99B3-49902A7E60B8}"/>
              </a:ext>
            </a:extLst>
          </p:cNvPr>
          <p:cNvSpPr/>
          <p:nvPr/>
        </p:nvSpPr>
        <p:spPr>
          <a:xfrm rot="5400000">
            <a:off x="6868715" y="575072"/>
            <a:ext cx="330994" cy="141922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6" name="TextBox 5">
            <a:extLst>
              <a:ext uri="{FF2B5EF4-FFF2-40B4-BE49-F238E27FC236}">
                <a16:creationId xmlns:a16="http://schemas.microsoft.com/office/drawing/2014/main" id="{4AABCD03-9409-42BE-8837-054F3B27CA57}"/>
              </a:ext>
            </a:extLst>
          </p:cNvPr>
          <p:cNvSpPr txBox="1"/>
          <p:nvPr/>
        </p:nvSpPr>
        <p:spPr>
          <a:xfrm>
            <a:off x="2209800" y="1469236"/>
            <a:ext cx="4343400" cy="461963"/>
          </a:xfrm>
          <a:prstGeom prst="rect">
            <a:avLst/>
          </a:prstGeom>
          <a:noFill/>
        </p:spPr>
        <p:txBody>
          <a:bodyPr>
            <a:spAutoFit/>
          </a:bodyPr>
          <a:lstStyle/>
          <a:p>
            <a:pPr eaLnBrk="1" hangingPunct="1">
              <a:defRPr/>
            </a:pPr>
            <a:r>
              <a:rPr lang="en-US" sz="2400" dirty="0">
                <a:latin typeface="+mj-lt"/>
                <a:cs typeface="Arial" charset="0"/>
              </a:rPr>
              <a:t>Network ID : 3 bytes (24 bits) </a:t>
            </a:r>
          </a:p>
        </p:txBody>
      </p:sp>
      <p:sp>
        <p:nvSpPr>
          <p:cNvPr id="7" name="TextBox 6">
            <a:extLst>
              <a:ext uri="{FF2B5EF4-FFF2-40B4-BE49-F238E27FC236}">
                <a16:creationId xmlns:a16="http://schemas.microsoft.com/office/drawing/2014/main" id="{A37A6BC9-24C5-4F72-8913-F81C355EE0EC}"/>
              </a:ext>
            </a:extLst>
          </p:cNvPr>
          <p:cNvSpPr txBox="1"/>
          <p:nvPr/>
        </p:nvSpPr>
        <p:spPr>
          <a:xfrm>
            <a:off x="6200776" y="1450182"/>
            <a:ext cx="3733800" cy="461963"/>
          </a:xfrm>
          <a:prstGeom prst="rect">
            <a:avLst/>
          </a:prstGeom>
          <a:noFill/>
        </p:spPr>
        <p:txBody>
          <a:bodyPr>
            <a:spAutoFit/>
          </a:bodyPr>
          <a:lstStyle/>
          <a:p>
            <a:pPr eaLnBrk="1" hangingPunct="1">
              <a:defRPr/>
            </a:pPr>
            <a:r>
              <a:rPr lang="en-US" sz="2400" dirty="0">
                <a:latin typeface="+mj-lt"/>
                <a:cs typeface="Arial" charset="0"/>
              </a:rPr>
              <a:t>Host ID : 1 byte (8 bits)</a:t>
            </a:r>
          </a:p>
        </p:txBody>
      </p:sp>
      <p:sp>
        <p:nvSpPr>
          <p:cNvPr id="8" name="TextBox 7">
            <a:extLst>
              <a:ext uri="{FF2B5EF4-FFF2-40B4-BE49-F238E27FC236}">
                <a16:creationId xmlns:a16="http://schemas.microsoft.com/office/drawing/2014/main" id="{5BE96B2B-5542-4D82-95F0-161A8165AE2C}"/>
              </a:ext>
            </a:extLst>
          </p:cNvPr>
          <p:cNvSpPr txBox="1"/>
          <p:nvPr/>
        </p:nvSpPr>
        <p:spPr>
          <a:xfrm>
            <a:off x="7905750" y="425055"/>
            <a:ext cx="1676400" cy="461963"/>
          </a:xfrm>
          <a:prstGeom prst="rect">
            <a:avLst/>
          </a:prstGeom>
          <a:noFill/>
        </p:spPr>
        <p:txBody>
          <a:bodyPr>
            <a:spAutoFit/>
          </a:bodyPr>
          <a:lstStyle/>
          <a:p>
            <a:pPr eaLnBrk="1" hangingPunct="1">
              <a:defRPr/>
            </a:pPr>
            <a:r>
              <a:rPr lang="en-US" sz="2400" dirty="0">
                <a:solidFill>
                  <a:srgbClr val="FF0000"/>
                </a:solidFill>
                <a:latin typeface="+mj-lt"/>
                <a:cs typeface="Arial" charset="0"/>
              </a:rPr>
              <a:t>Class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blinds(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C8D6FB3-6CA8-4E65-B27A-1F189BDA41B9}"/>
              </a:ext>
            </a:extLst>
          </p:cNvPr>
          <p:cNvSpPr>
            <a:spLocks noGrp="1"/>
          </p:cNvSpPr>
          <p:nvPr>
            <p:ph type="title"/>
          </p:nvPr>
        </p:nvSpPr>
        <p:spPr/>
        <p:txBody>
          <a:bodyPr>
            <a:normAutofit/>
          </a:bodyPr>
          <a:lstStyle/>
          <a:p>
            <a:pPr>
              <a:defRPr/>
            </a:pPr>
            <a:r>
              <a:rPr lang="en-US" sz="4800" b="1" dirty="0">
                <a:solidFill>
                  <a:schemeClr val="tx1">
                    <a:lumMod val="95000"/>
                    <a:lumOff val="5000"/>
                  </a:schemeClr>
                </a:solidFill>
              </a:rPr>
              <a:t>Classful Addressing - Subnet Mask</a:t>
            </a:r>
          </a:p>
        </p:txBody>
      </p:sp>
      <p:sp>
        <p:nvSpPr>
          <p:cNvPr id="3" name="Content Placeholder 2">
            <a:extLst>
              <a:ext uri="{FF2B5EF4-FFF2-40B4-BE49-F238E27FC236}">
                <a16:creationId xmlns:a16="http://schemas.microsoft.com/office/drawing/2014/main" id="{454B2BDC-4CB3-4B42-86BF-DCB37F14E868}"/>
              </a:ext>
            </a:extLst>
          </p:cNvPr>
          <p:cNvSpPr>
            <a:spLocks noGrp="1"/>
          </p:cNvSpPr>
          <p:nvPr>
            <p:ph idx="1"/>
          </p:nvPr>
        </p:nvSpPr>
        <p:spPr/>
        <p:txBody>
          <a:bodyPr/>
          <a:lstStyle/>
          <a:p>
            <a:endParaRPr lang="en-US"/>
          </a:p>
        </p:txBody>
      </p:sp>
      <p:pic>
        <p:nvPicPr>
          <p:cNvPr id="34819" name="Picture 41">
            <a:extLst>
              <a:ext uri="{FF2B5EF4-FFF2-40B4-BE49-F238E27FC236}">
                <a16:creationId xmlns:a16="http://schemas.microsoft.com/office/drawing/2014/main" id="{FC3823B9-571C-4640-8B1B-6AD8FE6A5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2443164"/>
            <a:ext cx="8748712"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2A4DB2A-03D8-4515-BB67-58ECBB6C3B69}"/>
              </a:ext>
            </a:extLst>
          </p:cNvPr>
          <p:cNvSpPr txBox="1"/>
          <p:nvPr/>
        </p:nvSpPr>
        <p:spPr>
          <a:xfrm>
            <a:off x="3048000" y="5029200"/>
            <a:ext cx="5943600" cy="954088"/>
          </a:xfrm>
          <a:prstGeom prst="rect">
            <a:avLst/>
          </a:prstGeom>
          <a:noFill/>
        </p:spPr>
        <p:txBody>
          <a:bodyPr>
            <a:spAutoFit/>
          </a:bodyPr>
          <a:lstStyle/>
          <a:p>
            <a:pPr eaLnBrk="1" hangingPunct="1">
              <a:defRPr/>
            </a:pPr>
            <a:r>
              <a:rPr lang="en-US" sz="2800" b="1" dirty="0">
                <a:solidFill>
                  <a:schemeClr val="tx1">
                    <a:lumMod val="95000"/>
                    <a:lumOff val="5000"/>
                  </a:schemeClr>
                </a:solidFill>
                <a:latin typeface="+mj-lt"/>
                <a:cs typeface="Arial" charset="0"/>
              </a:rPr>
              <a:t>Net ID part : All 1’s</a:t>
            </a:r>
          </a:p>
          <a:p>
            <a:pPr eaLnBrk="1" hangingPunct="1">
              <a:defRPr/>
            </a:pPr>
            <a:r>
              <a:rPr lang="en-US" sz="2800" b="1" dirty="0">
                <a:solidFill>
                  <a:schemeClr val="tx1">
                    <a:lumMod val="95000"/>
                    <a:lumOff val="5000"/>
                  </a:schemeClr>
                </a:solidFill>
                <a:latin typeface="+mj-lt"/>
                <a:cs typeface="Arial" charset="0"/>
              </a:rPr>
              <a:t>Host ID part : All 0’s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2C011FD-8FBF-4644-82CF-6C6929FB98F4}"/>
              </a:ext>
            </a:extLst>
          </p:cNvPr>
          <p:cNvGraphicFramePr>
            <a:graphicFrameLocks noGrp="1"/>
          </p:cNvGraphicFramePr>
          <p:nvPr>
            <p:extLst>
              <p:ext uri="{D42A27DB-BD31-4B8C-83A1-F6EECF244321}">
                <p14:modId xmlns:p14="http://schemas.microsoft.com/office/powerpoint/2010/main" val="479662175"/>
              </p:ext>
            </p:extLst>
          </p:nvPr>
        </p:nvGraphicFramePr>
        <p:xfrm>
          <a:off x="1552576" y="1738313"/>
          <a:ext cx="9039225" cy="4600575"/>
        </p:xfrm>
        <a:graphic>
          <a:graphicData uri="http://schemas.openxmlformats.org/drawingml/2006/table">
            <a:tbl>
              <a:tblPr/>
              <a:tblGrid>
                <a:gridCol w="2285883">
                  <a:extLst>
                    <a:ext uri="{9D8B030D-6E8A-4147-A177-3AD203B41FA5}">
                      <a16:colId xmlns:a16="http://schemas.microsoft.com/office/drawing/2014/main" val="20000"/>
                    </a:ext>
                  </a:extLst>
                </a:gridCol>
                <a:gridCol w="1038634">
                  <a:extLst>
                    <a:ext uri="{9D8B030D-6E8A-4147-A177-3AD203B41FA5}">
                      <a16:colId xmlns:a16="http://schemas.microsoft.com/office/drawing/2014/main" val="20001"/>
                    </a:ext>
                  </a:extLst>
                </a:gridCol>
                <a:gridCol w="1523922">
                  <a:extLst>
                    <a:ext uri="{9D8B030D-6E8A-4147-A177-3AD203B41FA5}">
                      <a16:colId xmlns:a16="http://schemas.microsoft.com/office/drawing/2014/main" val="20002"/>
                    </a:ext>
                  </a:extLst>
                </a:gridCol>
                <a:gridCol w="1142942">
                  <a:extLst>
                    <a:ext uri="{9D8B030D-6E8A-4147-A177-3AD203B41FA5}">
                      <a16:colId xmlns:a16="http://schemas.microsoft.com/office/drawing/2014/main" val="20003"/>
                    </a:ext>
                  </a:extLst>
                </a:gridCol>
                <a:gridCol w="1371530">
                  <a:extLst>
                    <a:ext uri="{9D8B030D-6E8A-4147-A177-3AD203B41FA5}">
                      <a16:colId xmlns:a16="http://schemas.microsoft.com/office/drawing/2014/main" val="20004"/>
                    </a:ext>
                  </a:extLst>
                </a:gridCol>
                <a:gridCol w="1676314">
                  <a:extLst>
                    <a:ext uri="{9D8B030D-6E8A-4147-A177-3AD203B41FA5}">
                      <a16:colId xmlns:a16="http://schemas.microsoft.com/office/drawing/2014/main" val="20005"/>
                    </a:ext>
                  </a:extLst>
                </a:gridCol>
              </a:tblGrid>
              <a:tr h="1402226">
                <a:tc>
                  <a:txBody>
                    <a:bodyPr/>
                    <a:lstStyle/>
                    <a:p>
                      <a:pPr marL="0" marR="0" algn="just">
                        <a:spcBef>
                          <a:spcPts val="0"/>
                        </a:spcBef>
                        <a:spcAft>
                          <a:spcPts val="0"/>
                        </a:spcAft>
                      </a:pPr>
                      <a:r>
                        <a:rPr lang="en-US" sz="2300" b="1" dirty="0">
                          <a:solidFill>
                            <a:schemeClr val="tx1"/>
                          </a:solidFill>
                          <a:latin typeface="+mj-lt"/>
                          <a:ea typeface="Times New Roman"/>
                        </a:rPr>
                        <a:t>IP Address</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b="1" dirty="0">
                          <a:solidFill>
                            <a:schemeClr val="tx1"/>
                          </a:solidFill>
                          <a:latin typeface="+mj-lt"/>
                          <a:ea typeface="Times New Roman"/>
                        </a:rPr>
                        <a:t>Class</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b="1" dirty="0">
                          <a:solidFill>
                            <a:schemeClr val="tx1"/>
                          </a:solidFill>
                          <a:latin typeface="+mj-lt"/>
                          <a:ea typeface="Times New Roman"/>
                        </a:rPr>
                        <a:t>Subnet Mask</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2300" b="1" kern="1200" dirty="0">
                          <a:solidFill>
                            <a:schemeClr val="tx1"/>
                          </a:solidFill>
                          <a:latin typeface="+mj-lt"/>
                          <a:ea typeface="Times New Roman"/>
                          <a:cs typeface="+mn-cs"/>
                        </a:rPr>
                        <a:t>Actual </a:t>
                      </a:r>
                      <a:r>
                        <a:rPr kumimoji="0" lang="en-US" sz="2300" b="1" kern="1200" dirty="0" err="1">
                          <a:solidFill>
                            <a:schemeClr val="tx1"/>
                          </a:solidFill>
                          <a:latin typeface="+mj-lt"/>
                          <a:ea typeface="Times New Roman"/>
                          <a:cs typeface="+mn-cs"/>
                        </a:rPr>
                        <a:t>No.of</a:t>
                      </a:r>
                      <a:r>
                        <a:rPr kumimoji="0" lang="en-US" sz="2300" b="1" kern="1200" dirty="0">
                          <a:solidFill>
                            <a:schemeClr val="tx1"/>
                          </a:solidFill>
                          <a:latin typeface="+mj-lt"/>
                          <a:ea typeface="Times New Roman"/>
                          <a:cs typeface="+mn-cs"/>
                        </a:rPr>
                        <a:t> hosts</a:t>
                      </a:r>
                    </a:p>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b="1" dirty="0">
                          <a:solidFill>
                            <a:schemeClr val="tx1"/>
                          </a:solidFill>
                          <a:latin typeface="+mj-lt"/>
                          <a:ea typeface="Times New Roman"/>
                        </a:rPr>
                        <a:t>Network</a:t>
                      </a:r>
                    </a:p>
                    <a:p>
                      <a:pPr marL="0" marR="0" algn="just">
                        <a:spcBef>
                          <a:spcPts val="0"/>
                        </a:spcBef>
                        <a:spcAft>
                          <a:spcPts val="0"/>
                        </a:spcAft>
                      </a:pPr>
                      <a:r>
                        <a:rPr lang="en-US" sz="2300" b="1" dirty="0">
                          <a:solidFill>
                            <a:schemeClr val="tx1"/>
                          </a:solidFill>
                          <a:latin typeface="+mj-lt"/>
                          <a:ea typeface="Times New Roman"/>
                        </a:rPr>
                        <a:t>Address</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b="1" dirty="0">
                          <a:solidFill>
                            <a:schemeClr val="tx1"/>
                          </a:solidFill>
                          <a:latin typeface="+mj-lt"/>
                          <a:ea typeface="Times New Roman"/>
                        </a:rPr>
                        <a:t>Broadcast Address</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9717">
                <a:tc>
                  <a:txBody>
                    <a:bodyPr/>
                    <a:lstStyle/>
                    <a:p>
                      <a:pPr marL="0" marR="0" algn="just">
                        <a:spcBef>
                          <a:spcPts val="0"/>
                        </a:spcBef>
                        <a:spcAft>
                          <a:spcPts val="0"/>
                        </a:spcAft>
                      </a:pPr>
                      <a:r>
                        <a:rPr lang="en-US" sz="2300" b="1">
                          <a:solidFill>
                            <a:schemeClr val="tx1"/>
                          </a:solidFill>
                          <a:latin typeface="+mj-lt"/>
                          <a:ea typeface="Times New Roman"/>
                        </a:rPr>
                        <a:t>140.35.45.55</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9717">
                <a:tc>
                  <a:txBody>
                    <a:bodyPr/>
                    <a:lstStyle/>
                    <a:p>
                      <a:pPr marL="0" marR="0" algn="just">
                        <a:spcBef>
                          <a:spcPts val="0"/>
                        </a:spcBef>
                        <a:spcAft>
                          <a:spcPts val="0"/>
                        </a:spcAft>
                      </a:pPr>
                      <a:r>
                        <a:rPr lang="en-US" sz="2300" b="1">
                          <a:solidFill>
                            <a:schemeClr val="tx1"/>
                          </a:solidFill>
                          <a:latin typeface="+mj-lt"/>
                          <a:ea typeface="Times New Roman"/>
                        </a:rPr>
                        <a:t>50.60.70.5</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9717">
                <a:tc>
                  <a:txBody>
                    <a:bodyPr/>
                    <a:lstStyle/>
                    <a:p>
                      <a:pPr marL="0" marR="0" algn="just">
                        <a:spcBef>
                          <a:spcPts val="0"/>
                        </a:spcBef>
                        <a:spcAft>
                          <a:spcPts val="0"/>
                        </a:spcAft>
                      </a:pPr>
                      <a:r>
                        <a:rPr lang="en-US" sz="2300" b="1">
                          <a:solidFill>
                            <a:schemeClr val="tx1"/>
                          </a:solidFill>
                          <a:latin typeface="+mj-lt"/>
                          <a:ea typeface="Times New Roman"/>
                        </a:rPr>
                        <a:t>201.35.40.201</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9717">
                <a:tc>
                  <a:txBody>
                    <a:bodyPr/>
                    <a:lstStyle/>
                    <a:p>
                      <a:pPr marL="0" marR="0" algn="just">
                        <a:spcBef>
                          <a:spcPts val="0"/>
                        </a:spcBef>
                        <a:spcAft>
                          <a:spcPts val="0"/>
                        </a:spcAft>
                      </a:pPr>
                      <a:r>
                        <a:rPr lang="en-US" sz="2300" b="1">
                          <a:solidFill>
                            <a:schemeClr val="tx1"/>
                          </a:solidFill>
                          <a:latin typeface="+mj-lt"/>
                          <a:ea typeface="Times New Roman"/>
                        </a:rPr>
                        <a:t>125.38.55.185</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99764">
                <a:tc>
                  <a:txBody>
                    <a:bodyPr/>
                    <a:lstStyle/>
                    <a:p>
                      <a:pPr marL="0" marR="0" algn="just">
                        <a:spcBef>
                          <a:spcPts val="0"/>
                        </a:spcBef>
                        <a:spcAft>
                          <a:spcPts val="0"/>
                        </a:spcAft>
                      </a:pPr>
                      <a:r>
                        <a:rPr lang="en-US" sz="2300" b="1">
                          <a:solidFill>
                            <a:schemeClr val="tx1"/>
                          </a:solidFill>
                          <a:latin typeface="+mj-lt"/>
                          <a:ea typeface="Times New Roman"/>
                        </a:rPr>
                        <a:t>193.201.55.105</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99717">
                <a:tc>
                  <a:txBody>
                    <a:bodyPr/>
                    <a:lstStyle/>
                    <a:p>
                      <a:pPr marL="0" marR="0" algn="just">
                        <a:spcBef>
                          <a:spcPts val="0"/>
                        </a:spcBef>
                        <a:spcAft>
                          <a:spcPts val="0"/>
                        </a:spcAft>
                      </a:pPr>
                      <a:r>
                        <a:rPr lang="en-US" sz="2300" b="1">
                          <a:solidFill>
                            <a:schemeClr val="tx1"/>
                          </a:solidFill>
                          <a:latin typeface="+mj-lt"/>
                          <a:ea typeface="Times New Roman"/>
                        </a:rPr>
                        <a:t>127.53.35.10</a:t>
                      </a: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300" b="1" dirty="0">
                        <a:solidFill>
                          <a:schemeClr val="tx1"/>
                        </a:solidFill>
                        <a:latin typeface="+mj-lt"/>
                        <a:ea typeface="Times New Roman"/>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9516" name="Title 1">
            <a:extLst>
              <a:ext uri="{FF2B5EF4-FFF2-40B4-BE49-F238E27FC236}">
                <a16:creationId xmlns:a16="http://schemas.microsoft.com/office/drawing/2014/main" id="{D05B2E8C-C9B8-43C7-86B9-5BF99B8388A5}"/>
              </a:ext>
            </a:extLst>
          </p:cNvPr>
          <p:cNvSpPr>
            <a:spLocks noGrp="1"/>
          </p:cNvSpPr>
          <p:nvPr>
            <p:ph type="title"/>
          </p:nvPr>
        </p:nvSpPr>
        <p:spPr/>
        <p:txBody>
          <a:bodyPr>
            <a:normAutofit/>
          </a:bodyPr>
          <a:lstStyle/>
          <a:p>
            <a:pPr marL="54864" indent="0" eaLnBrk="1" fontAlgn="auto" hangingPunct="1">
              <a:spcAft>
                <a:spcPts val="0"/>
              </a:spcAft>
              <a:defRPr/>
            </a:pPr>
            <a:r>
              <a:rPr lang="en-US" b="1" dirty="0">
                <a:solidFill>
                  <a:schemeClr val="tx1"/>
                </a:solidFill>
              </a:rPr>
              <a:t>Exercise</a:t>
            </a:r>
          </a:p>
        </p:txBody>
      </p:sp>
      <p:sp>
        <p:nvSpPr>
          <p:cNvPr id="3" name="Content Placeholder 2">
            <a:extLst>
              <a:ext uri="{FF2B5EF4-FFF2-40B4-BE49-F238E27FC236}">
                <a16:creationId xmlns:a16="http://schemas.microsoft.com/office/drawing/2014/main" id="{4979AF54-3BA2-4D7C-831D-7C19B3B22379}"/>
              </a:ext>
            </a:extLst>
          </p:cNvPr>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701EC5A-B961-430E-A4F6-3341A72BB64F}"/>
              </a:ext>
            </a:extLst>
          </p:cNvPr>
          <p:cNvSpPr>
            <a:spLocks noGrp="1"/>
          </p:cNvSpPr>
          <p:nvPr>
            <p:ph type="title"/>
          </p:nvPr>
        </p:nvSpPr>
        <p:spPr/>
        <p:txBody>
          <a:bodyPr>
            <a:normAutofit/>
          </a:bodyPr>
          <a:lstStyle/>
          <a:p>
            <a:pPr marL="54864" indent="0" eaLnBrk="1" fontAlgn="auto" hangingPunct="1">
              <a:spcAft>
                <a:spcPts val="0"/>
              </a:spcAft>
              <a:defRPr/>
            </a:pPr>
            <a:r>
              <a:rPr lang="en-US" sz="4400" b="1" dirty="0">
                <a:solidFill>
                  <a:schemeClr val="tx1"/>
                </a:solidFill>
              </a:rPr>
              <a:t>IP address of a Router</a:t>
            </a:r>
          </a:p>
        </p:txBody>
      </p:sp>
      <p:sp>
        <p:nvSpPr>
          <p:cNvPr id="2" name="Content Placeholder 1">
            <a:extLst>
              <a:ext uri="{FF2B5EF4-FFF2-40B4-BE49-F238E27FC236}">
                <a16:creationId xmlns:a16="http://schemas.microsoft.com/office/drawing/2014/main" id="{F90D99C2-4CBB-4177-8943-BCC85E1BD178}"/>
              </a:ext>
            </a:extLst>
          </p:cNvPr>
          <p:cNvSpPr>
            <a:spLocks noGrp="1"/>
          </p:cNvSpPr>
          <p:nvPr>
            <p:ph idx="1"/>
          </p:nvPr>
        </p:nvSpPr>
        <p:spPr/>
        <p:txBody>
          <a:bodyPr/>
          <a:lstStyle/>
          <a:p>
            <a:endParaRPr lang="en-US"/>
          </a:p>
        </p:txBody>
      </p:sp>
      <p:sp>
        <p:nvSpPr>
          <p:cNvPr id="36867" name="Rectangle 2">
            <a:extLst>
              <a:ext uri="{FF2B5EF4-FFF2-40B4-BE49-F238E27FC236}">
                <a16:creationId xmlns:a16="http://schemas.microsoft.com/office/drawing/2014/main" id="{16FE8716-6C71-4956-88D7-E6C04573CA05}"/>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eaLnBrk="1" hangingPunct="1">
              <a:buClrTx/>
              <a:buSzTx/>
              <a:buFontTx/>
              <a:buNone/>
            </a:pPr>
            <a:endParaRPr lang="en-US" altLang="en-US" sz="1800">
              <a:latin typeface="Arial" panose="020B0604020202020204" pitchFamily="34" charset="0"/>
            </a:endParaRPr>
          </a:p>
        </p:txBody>
      </p:sp>
      <p:pic>
        <p:nvPicPr>
          <p:cNvPr id="36868" name="Picture 3">
            <a:extLst>
              <a:ext uri="{FF2B5EF4-FFF2-40B4-BE49-F238E27FC236}">
                <a16:creationId xmlns:a16="http://schemas.microsoft.com/office/drawing/2014/main" id="{D5394658-CB46-4F07-972B-2CA131C72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17590"/>
            <a:ext cx="409575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a:extLst>
              <a:ext uri="{FF2B5EF4-FFF2-40B4-BE49-F238E27FC236}">
                <a16:creationId xmlns:a16="http://schemas.microsoft.com/office/drawing/2014/main" id="{DEC0420A-B1B6-49D7-9013-3D9BEF509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971" y="1547853"/>
            <a:ext cx="28194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B929181-C333-4387-81AE-CCE2A3946771}"/>
              </a:ext>
            </a:extLst>
          </p:cNvPr>
          <p:cNvSpPr txBox="1"/>
          <p:nvPr/>
        </p:nvSpPr>
        <p:spPr>
          <a:xfrm>
            <a:off x="838200" y="5622965"/>
            <a:ext cx="6487886" cy="1107996"/>
          </a:xfrm>
          <a:prstGeom prst="rect">
            <a:avLst/>
          </a:prstGeom>
          <a:noFill/>
        </p:spPr>
        <p:txBody>
          <a:bodyPr wrap="square">
            <a:spAutoFit/>
          </a:bodyPr>
          <a:lstStyle/>
          <a:p>
            <a:pPr marL="342900" indent="-342900" eaLnBrk="1" hangingPunct="1">
              <a:buFont typeface="Arial" pitchFamily="34" charset="0"/>
              <a:buChar char="•"/>
              <a:defRPr/>
            </a:pPr>
            <a:r>
              <a:rPr lang="en-US" sz="2400" dirty="0">
                <a:latin typeface="+mj-lt"/>
                <a:cs typeface="Arial" charset="0"/>
              </a:rPr>
              <a:t>A router has many ports. (LAN and WAN Ports) </a:t>
            </a:r>
          </a:p>
          <a:p>
            <a:pPr marL="342900" indent="-342900" eaLnBrk="1" hangingPunct="1">
              <a:buFont typeface="Arial" pitchFamily="34" charset="0"/>
              <a:buChar char="•"/>
              <a:defRPr/>
            </a:pPr>
            <a:r>
              <a:rPr lang="en-US" sz="2400" dirty="0">
                <a:latin typeface="+mj-lt"/>
                <a:cs typeface="Arial" charset="0"/>
              </a:rPr>
              <a:t>An IP address is assigned to each port.</a:t>
            </a:r>
          </a:p>
          <a:p>
            <a:pPr eaLnBrk="1" hangingPunct="1">
              <a:defRPr/>
            </a:pPr>
            <a:endParaRPr lang="en-US" dirty="0">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a:extLst>
              <a:ext uri="{FF2B5EF4-FFF2-40B4-BE49-F238E27FC236}">
                <a16:creationId xmlns:a16="http://schemas.microsoft.com/office/drawing/2014/main" id="{2FAB37CD-B644-4EFF-8DA5-9170AEDB7C33}"/>
              </a:ext>
            </a:extLst>
          </p:cNvPr>
          <p:cNvSpPr>
            <a:spLocks noGrp="1"/>
          </p:cNvSpPr>
          <p:nvPr>
            <p:ph type="title"/>
          </p:nvPr>
        </p:nvSpPr>
        <p:spPr/>
        <p:txBody>
          <a:bodyPr>
            <a:normAutofit/>
          </a:bodyPr>
          <a:lstStyle/>
          <a:p>
            <a:pPr marL="54864" indent="0" algn="l" eaLnBrk="1" fontAlgn="auto" hangingPunct="1">
              <a:spcAft>
                <a:spcPts val="0"/>
              </a:spcAft>
              <a:defRPr/>
            </a:pPr>
            <a:r>
              <a:rPr lang="en-US" sz="4000" b="1" dirty="0">
                <a:solidFill>
                  <a:schemeClr val="tx1"/>
                </a:solidFill>
              </a:rPr>
              <a:t>Addressing with TCP/IP</a:t>
            </a:r>
          </a:p>
        </p:txBody>
      </p:sp>
      <p:sp>
        <p:nvSpPr>
          <p:cNvPr id="3" name="Content Placeholder 2">
            <a:extLst>
              <a:ext uri="{FF2B5EF4-FFF2-40B4-BE49-F238E27FC236}">
                <a16:creationId xmlns:a16="http://schemas.microsoft.com/office/drawing/2014/main" id="{79C829B6-49CA-4D53-AEF4-B27009AB4ED1}"/>
              </a:ext>
            </a:extLst>
          </p:cNvPr>
          <p:cNvSpPr>
            <a:spLocks noGrp="1"/>
          </p:cNvSpPr>
          <p:nvPr>
            <p:ph idx="1"/>
          </p:nvPr>
        </p:nvSpPr>
        <p:spPr/>
        <p:txBody>
          <a:bodyPr/>
          <a:lstStyle/>
          <a:p>
            <a:endParaRPr lang="en-US" dirty="0"/>
          </a:p>
        </p:txBody>
      </p:sp>
      <p:sp>
        <p:nvSpPr>
          <p:cNvPr id="19459" name="Rectangle 7">
            <a:extLst>
              <a:ext uri="{FF2B5EF4-FFF2-40B4-BE49-F238E27FC236}">
                <a16:creationId xmlns:a16="http://schemas.microsoft.com/office/drawing/2014/main" id="{83836461-608E-491A-8EFC-6FFFE137542E}"/>
              </a:ext>
            </a:extLst>
          </p:cNvPr>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eaLnBrk="1" hangingPunct="1">
              <a:buClrTx/>
              <a:buSzTx/>
              <a:buFontTx/>
              <a:buNone/>
            </a:pPr>
            <a:endParaRPr lang="en-US" altLang="en-US" sz="1800">
              <a:latin typeface="Arial" panose="020B0604020202020204" pitchFamily="34" charset="0"/>
            </a:endParaRPr>
          </a:p>
        </p:txBody>
      </p:sp>
      <p:graphicFrame>
        <p:nvGraphicFramePr>
          <p:cNvPr id="19460" name="Object 6">
            <a:extLst>
              <a:ext uri="{FF2B5EF4-FFF2-40B4-BE49-F238E27FC236}">
                <a16:creationId xmlns:a16="http://schemas.microsoft.com/office/drawing/2014/main" id="{1F89E806-11C9-47DD-8E52-4E6B698177B6}"/>
              </a:ext>
            </a:extLst>
          </p:cNvPr>
          <p:cNvGraphicFramePr>
            <a:graphicFrameLocks noChangeAspect="1"/>
          </p:cNvGraphicFramePr>
          <p:nvPr>
            <p:extLst>
              <p:ext uri="{D42A27DB-BD31-4B8C-83A1-F6EECF244321}">
                <p14:modId xmlns:p14="http://schemas.microsoft.com/office/powerpoint/2010/main" val="1054413993"/>
              </p:ext>
            </p:extLst>
          </p:nvPr>
        </p:nvGraphicFramePr>
        <p:xfrm>
          <a:off x="2819400" y="1323968"/>
          <a:ext cx="6477000" cy="2590800"/>
        </p:xfrm>
        <a:graphic>
          <a:graphicData uri="http://schemas.openxmlformats.org/presentationml/2006/ole">
            <mc:AlternateContent xmlns:mc="http://schemas.openxmlformats.org/markup-compatibility/2006">
              <mc:Choice xmlns:v="urn:schemas-microsoft-com:vml" Requires="v">
                <p:oleObj r:id="rId2" imgW="3361944" imgH="1533144" progId="">
                  <p:embed/>
                </p:oleObj>
              </mc:Choice>
              <mc:Fallback>
                <p:oleObj r:id="rId2" imgW="3361944" imgH="1533144" progId="">
                  <p:embed/>
                  <p:pic>
                    <p:nvPicPr>
                      <p:cNvPr id="19460" name="Object 6">
                        <a:extLst>
                          <a:ext uri="{FF2B5EF4-FFF2-40B4-BE49-F238E27FC236}">
                            <a16:creationId xmlns:a16="http://schemas.microsoft.com/office/drawing/2014/main" id="{1F89E806-11C9-47DD-8E52-4E6B69817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323968"/>
                        <a:ext cx="6477000"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a:extLst>
              <a:ext uri="{FF2B5EF4-FFF2-40B4-BE49-F238E27FC236}">
                <a16:creationId xmlns:a16="http://schemas.microsoft.com/office/drawing/2014/main" id="{0710EF05-2308-437E-88AF-B45C884EAD43}"/>
              </a:ext>
            </a:extLst>
          </p:cNvPr>
          <p:cNvSpPr txBox="1"/>
          <p:nvPr/>
        </p:nvSpPr>
        <p:spPr>
          <a:xfrm>
            <a:off x="2895600" y="4295768"/>
            <a:ext cx="1981200" cy="830263"/>
          </a:xfrm>
          <a:prstGeom prst="rect">
            <a:avLst/>
          </a:prstGeom>
          <a:noFill/>
          <a:ln>
            <a:noFill/>
          </a:ln>
        </p:spPr>
        <p:txBody>
          <a:bodyPr>
            <a:spAutoFit/>
          </a:bodyPr>
          <a:lstStyle/>
          <a:p>
            <a:pPr eaLnBrk="1" hangingPunct="1">
              <a:defRPr/>
            </a:pPr>
            <a:r>
              <a:rPr lang="en-US" sz="2400" b="1" dirty="0">
                <a:latin typeface="+mj-lt"/>
                <a:cs typeface="Arial" charset="0"/>
              </a:rPr>
              <a:t>MAC Address</a:t>
            </a:r>
          </a:p>
        </p:txBody>
      </p:sp>
      <p:sp>
        <p:nvSpPr>
          <p:cNvPr id="10" name="TextBox 9">
            <a:extLst>
              <a:ext uri="{FF2B5EF4-FFF2-40B4-BE49-F238E27FC236}">
                <a16:creationId xmlns:a16="http://schemas.microsoft.com/office/drawing/2014/main" id="{D7B74CD2-9175-4A8A-92CA-81E99BE25783}"/>
              </a:ext>
            </a:extLst>
          </p:cNvPr>
          <p:cNvSpPr txBox="1"/>
          <p:nvPr/>
        </p:nvSpPr>
        <p:spPr>
          <a:xfrm>
            <a:off x="5257800" y="4295769"/>
            <a:ext cx="1600200" cy="830263"/>
          </a:xfrm>
          <a:prstGeom prst="rect">
            <a:avLst/>
          </a:prstGeom>
          <a:noFill/>
        </p:spPr>
        <p:txBody>
          <a:bodyPr>
            <a:spAutoFit/>
          </a:bodyPr>
          <a:lstStyle/>
          <a:p>
            <a:pPr eaLnBrk="1" hangingPunct="1">
              <a:defRPr/>
            </a:pPr>
            <a:r>
              <a:rPr lang="en-US" sz="2400" b="1" dirty="0">
                <a:latin typeface="+mj-lt"/>
                <a:cs typeface="Arial" charset="0"/>
              </a:rPr>
              <a:t>IP Address</a:t>
            </a:r>
          </a:p>
        </p:txBody>
      </p:sp>
      <p:sp>
        <p:nvSpPr>
          <p:cNvPr id="11" name="TextBox 10">
            <a:extLst>
              <a:ext uri="{FF2B5EF4-FFF2-40B4-BE49-F238E27FC236}">
                <a16:creationId xmlns:a16="http://schemas.microsoft.com/office/drawing/2014/main" id="{DBAD361E-4513-48B8-951A-1139D7F5904D}"/>
              </a:ext>
            </a:extLst>
          </p:cNvPr>
          <p:cNvSpPr txBox="1"/>
          <p:nvPr/>
        </p:nvSpPr>
        <p:spPr>
          <a:xfrm>
            <a:off x="7543800" y="4295769"/>
            <a:ext cx="2667000" cy="461963"/>
          </a:xfrm>
          <a:prstGeom prst="rect">
            <a:avLst/>
          </a:prstGeom>
          <a:noFill/>
        </p:spPr>
        <p:txBody>
          <a:bodyPr>
            <a:spAutoFit/>
          </a:bodyPr>
          <a:lstStyle/>
          <a:p>
            <a:pPr eaLnBrk="1" hangingPunct="1">
              <a:defRPr/>
            </a:pPr>
            <a:r>
              <a:rPr lang="en-US" sz="2400" b="1" dirty="0">
                <a:latin typeface="+mj-lt"/>
                <a:cs typeface="Arial" charset="0"/>
              </a:rPr>
              <a:t>Port Address</a:t>
            </a:r>
          </a:p>
        </p:txBody>
      </p:sp>
      <p:sp>
        <p:nvSpPr>
          <p:cNvPr id="12" name="Left Brace 11">
            <a:extLst>
              <a:ext uri="{FF2B5EF4-FFF2-40B4-BE49-F238E27FC236}">
                <a16:creationId xmlns:a16="http://schemas.microsoft.com/office/drawing/2014/main" id="{0EC0F4FE-137D-4B75-AF35-512191BA2D86}"/>
              </a:ext>
            </a:extLst>
          </p:cNvPr>
          <p:cNvSpPr/>
          <p:nvPr/>
        </p:nvSpPr>
        <p:spPr>
          <a:xfrm rot="16200000">
            <a:off x="4509408" y="3160134"/>
            <a:ext cx="647700" cy="39624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3" name="Left Brace 12">
            <a:extLst>
              <a:ext uri="{FF2B5EF4-FFF2-40B4-BE49-F238E27FC236}">
                <a16:creationId xmlns:a16="http://schemas.microsoft.com/office/drawing/2014/main" id="{0011D7D9-EEE2-488A-B396-F79248983936}"/>
              </a:ext>
            </a:extLst>
          </p:cNvPr>
          <p:cNvSpPr/>
          <p:nvPr/>
        </p:nvSpPr>
        <p:spPr>
          <a:xfrm rot="16200000">
            <a:off x="8058150" y="4238618"/>
            <a:ext cx="647700" cy="16764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4" name="TextBox 13">
            <a:extLst>
              <a:ext uri="{FF2B5EF4-FFF2-40B4-BE49-F238E27FC236}">
                <a16:creationId xmlns:a16="http://schemas.microsoft.com/office/drawing/2014/main" id="{8691B798-DBE4-431D-993F-4906E8642BAB}"/>
              </a:ext>
            </a:extLst>
          </p:cNvPr>
          <p:cNvSpPr txBox="1"/>
          <p:nvPr/>
        </p:nvSpPr>
        <p:spPr>
          <a:xfrm>
            <a:off x="3624943" y="5588779"/>
            <a:ext cx="2743200" cy="830263"/>
          </a:xfrm>
          <a:prstGeom prst="rect">
            <a:avLst/>
          </a:prstGeom>
          <a:noFill/>
        </p:spPr>
        <p:txBody>
          <a:bodyPr>
            <a:spAutoFit/>
          </a:bodyPr>
          <a:lstStyle/>
          <a:p>
            <a:pPr eaLnBrk="1" hangingPunct="1">
              <a:defRPr/>
            </a:pPr>
            <a:r>
              <a:rPr lang="en-US" sz="2400" dirty="0">
                <a:latin typeface="+mj-lt"/>
                <a:cs typeface="Arial" charset="0"/>
              </a:rPr>
              <a:t>Identify a Computer</a:t>
            </a:r>
          </a:p>
        </p:txBody>
      </p:sp>
      <p:sp>
        <p:nvSpPr>
          <p:cNvPr id="15" name="TextBox 14">
            <a:extLst>
              <a:ext uri="{FF2B5EF4-FFF2-40B4-BE49-F238E27FC236}">
                <a16:creationId xmlns:a16="http://schemas.microsoft.com/office/drawing/2014/main" id="{15B2FCEA-2E5B-4598-9B85-B18C6CE2897D}"/>
              </a:ext>
            </a:extLst>
          </p:cNvPr>
          <p:cNvSpPr txBox="1"/>
          <p:nvPr/>
        </p:nvSpPr>
        <p:spPr>
          <a:xfrm>
            <a:off x="7115172" y="5619745"/>
            <a:ext cx="2895600" cy="461963"/>
          </a:xfrm>
          <a:prstGeom prst="rect">
            <a:avLst/>
          </a:prstGeom>
          <a:noFill/>
        </p:spPr>
        <p:txBody>
          <a:bodyPr>
            <a:spAutoFit/>
          </a:bodyPr>
          <a:lstStyle/>
          <a:p>
            <a:pPr eaLnBrk="1" hangingPunct="1">
              <a:defRPr/>
            </a:pPr>
            <a:r>
              <a:rPr lang="en-US" sz="2400" dirty="0">
                <a:latin typeface="+mj-lt"/>
                <a:cs typeface="Arial" charset="0"/>
              </a:rPr>
              <a:t>Identify a Process</a:t>
            </a:r>
          </a:p>
        </p:txBody>
      </p:sp>
      <p:cxnSp>
        <p:nvCxnSpPr>
          <p:cNvPr id="17" name="Straight Arrow Connector 16">
            <a:extLst>
              <a:ext uri="{FF2B5EF4-FFF2-40B4-BE49-F238E27FC236}">
                <a16:creationId xmlns:a16="http://schemas.microsoft.com/office/drawing/2014/main" id="{3B79987B-5095-4527-99D0-176F4B7802D7}"/>
              </a:ext>
            </a:extLst>
          </p:cNvPr>
          <p:cNvCxnSpPr>
            <a:cxnSpLocks/>
          </p:cNvCxnSpPr>
          <p:nvPr/>
        </p:nvCxnSpPr>
        <p:spPr>
          <a:xfrm flipH="1">
            <a:off x="3715205" y="3923596"/>
            <a:ext cx="1588" cy="37941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0F8B906-BE6C-4BF4-8522-C7EC0040BE0A}"/>
              </a:ext>
            </a:extLst>
          </p:cNvPr>
          <p:cNvCxnSpPr/>
          <p:nvPr/>
        </p:nvCxnSpPr>
        <p:spPr>
          <a:xfrm rot="5400000">
            <a:off x="5753894" y="4104474"/>
            <a:ext cx="3810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DAC5F0-7F16-439B-B56B-0A5790610A19}"/>
              </a:ext>
            </a:extLst>
          </p:cNvPr>
          <p:cNvCxnSpPr/>
          <p:nvPr/>
        </p:nvCxnSpPr>
        <p:spPr>
          <a:xfrm rot="5400000">
            <a:off x="8192294" y="4104474"/>
            <a:ext cx="3810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D0DCDB8-032E-4707-8397-D8F8F172CF6A}"/>
              </a:ext>
            </a:extLst>
          </p:cNvPr>
          <p:cNvSpPr>
            <a:spLocks noGrp="1"/>
          </p:cNvSpPr>
          <p:nvPr>
            <p:ph type="title"/>
          </p:nvPr>
        </p:nvSpPr>
        <p:spPr/>
        <p:txBody>
          <a:bodyPr>
            <a:normAutofit/>
          </a:bodyPr>
          <a:lstStyle/>
          <a:p>
            <a:pPr marL="54864" indent="0" eaLnBrk="1" fontAlgn="auto" hangingPunct="1">
              <a:spcAft>
                <a:spcPts val="0"/>
              </a:spcAft>
              <a:defRPr/>
            </a:pPr>
            <a:r>
              <a:rPr lang="en-US" sz="4400" b="1" dirty="0">
                <a:solidFill>
                  <a:schemeClr val="tx1"/>
                </a:solidFill>
              </a:rPr>
              <a:t>Default Gateway IP Address</a:t>
            </a:r>
          </a:p>
        </p:txBody>
      </p:sp>
      <p:sp>
        <p:nvSpPr>
          <p:cNvPr id="2" name="Content Placeholder 1">
            <a:extLst>
              <a:ext uri="{FF2B5EF4-FFF2-40B4-BE49-F238E27FC236}">
                <a16:creationId xmlns:a16="http://schemas.microsoft.com/office/drawing/2014/main" id="{3B1EE9F7-A121-4879-AB3A-2855AA3F32FC}"/>
              </a:ext>
            </a:extLst>
          </p:cNvPr>
          <p:cNvSpPr>
            <a:spLocks noGrp="1"/>
          </p:cNvSpPr>
          <p:nvPr>
            <p:ph idx="1"/>
          </p:nvPr>
        </p:nvSpPr>
        <p:spPr/>
        <p:txBody>
          <a:bodyPr/>
          <a:lstStyle/>
          <a:p>
            <a:endParaRPr lang="en-US" dirty="0"/>
          </a:p>
        </p:txBody>
      </p:sp>
      <p:pic>
        <p:nvPicPr>
          <p:cNvPr id="37891" name="Picture 3">
            <a:extLst>
              <a:ext uri="{FF2B5EF4-FFF2-40B4-BE49-F238E27FC236}">
                <a16:creationId xmlns:a16="http://schemas.microsoft.com/office/drawing/2014/main" id="{2BE10C9E-E327-4FC2-8AFB-2CEF523CA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2" y="614247"/>
            <a:ext cx="409575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6699547F-8D82-47DD-AAC9-04A12CA04359}"/>
              </a:ext>
            </a:extLst>
          </p:cNvPr>
          <p:cNvGraphicFramePr>
            <a:graphicFrameLocks noGrp="1"/>
          </p:cNvGraphicFramePr>
          <p:nvPr>
            <p:extLst>
              <p:ext uri="{D42A27DB-BD31-4B8C-83A1-F6EECF244321}">
                <p14:modId xmlns:p14="http://schemas.microsoft.com/office/powerpoint/2010/main" val="344179202"/>
              </p:ext>
            </p:extLst>
          </p:nvPr>
        </p:nvGraphicFramePr>
        <p:xfrm>
          <a:off x="881743" y="1840704"/>
          <a:ext cx="4495800" cy="2633664"/>
        </p:xfrm>
        <a:graphic>
          <a:graphicData uri="http://schemas.openxmlformats.org/drawingml/2006/table">
            <a:tbl>
              <a:tblPr/>
              <a:tblGrid>
                <a:gridCol w="2296715">
                  <a:extLst>
                    <a:ext uri="{9D8B030D-6E8A-4147-A177-3AD203B41FA5}">
                      <a16:colId xmlns:a16="http://schemas.microsoft.com/office/drawing/2014/main" val="20000"/>
                    </a:ext>
                  </a:extLst>
                </a:gridCol>
                <a:gridCol w="2199085">
                  <a:extLst>
                    <a:ext uri="{9D8B030D-6E8A-4147-A177-3AD203B41FA5}">
                      <a16:colId xmlns:a16="http://schemas.microsoft.com/office/drawing/2014/main" val="20001"/>
                    </a:ext>
                  </a:extLst>
                </a:gridCol>
              </a:tblGrid>
              <a:tr h="609600">
                <a:tc>
                  <a:txBody>
                    <a:bodyPr/>
                    <a:lstStyle/>
                    <a:p>
                      <a:pPr marL="0" marR="0" algn="just">
                        <a:spcBef>
                          <a:spcPts val="0"/>
                        </a:spcBef>
                        <a:spcAft>
                          <a:spcPts val="0"/>
                        </a:spcAft>
                      </a:pPr>
                      <a:r>
                        <a:rPr lang="en-US" sz="2000" dirty="0">
                          <a:solidFill>
                            <a:schemeClr val="tx1"/>
                          </a:solidFill>
                          <a:latin typeface="+mj-lt"/>
                          <a:ea typeface="Times New Roman"/>
                        </a:rPr>
                        <a:t>Network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tx1"/>
                          </a:solidFill>
                          <a:latin typeface="+mj-lt"/>
                          <a:ea typeface="Times New Roman"/>
                        </a:rPr>
                        <a:t>Gateway</a:t>
                      </a:r>
                    </a:p>
                    <a:p>
                      <a:pPr marL="0" marR="0" algn="just">
                        <a:spcBef>
                          <a:spcPts val="0"/>
                        </a:spcBef>
                        <a:spcAft>
                          <a:spcPts val="0"/>
                        </a:spcAft>
                      </a:pPr>
                      <a:r>
                        <a:rPr lang="en-US" sz="2000" baseline="0" dirty="0">
                          <a:solidFill>
                            <a:schemeClr val="tx1"/>
                          </a:solidFill>
                          <a:latin typeface="+mj-lt"/>
                          <a:ea typeface="Times New Roman"/>
                        </a:rPr>
                        <a:t> </a:t>
                      </a:r>
                      <a:r>
                        <a:rPr lang="en-US" sz="2000" dirty="0">
                          <a:solidFill>
                            <a:schemeClr val="tx1"/>
                          </a:solidFill>
                          <a:latin typeface="+mj-lt"/>
                          <a:ea typeface="Times New Roman"/>
                        </a:rPr>
                        <a:t>IP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7344">
                <a:tc>
                  <a:txBody>
                    <a:bodyPr/>
                    <a:lstStyle/>
                    <a:p>
                      <a:pPr marL="0" marR="0" algn="just">
                        <a:spcBef>
                          <a:spcPts val="0"/>
                        </a:spcBef>
                        <a:spcAft>
                          <a:spcPts val="0"/>
                        </a:spcAft>
                      </a:pPr>
                      <a:r>
                        <a:rPr lang="en-US" sz="2000">
                          <a:solidFill>
                            <a:schemeClr val="tx1"/>
                          </a:solidFill>
                          <a:latin typeface="+mj-lt"/>
                          <a:ea typeface="Times New Roman"/>
                        </a:rPr>
                        <a:t>120.0.0.0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solidFill>
                            <a:schemeClr val="tx1"/>
                          </a:solidFill>
                          <a:latin typeface="+mj-lt"/>
                          <a:ea typeface="Times New Roman"/>
                        </a:rPr>
                        <a:t>120.0.0.50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7344">
                <a:tc>
                  <a:txBody>
                    <a:bodyPr/>
                    <a:lstStyle/>
                    <a:p>
                      <a:pPr marL="0" marR="0" algn="just">
                        <a:spcBef>
                          <a:spcPts val="0"/>
                        </a:spcBef>
                        <a:spcAft>
                          <a:spcPts val="0"/>
                        </a:spcAft>
                      </a:pPr>
                      <a:r>
                        <a:rPr lang="en-US" sz="2000">
                          <a:solidFill>
                            <a:schemeClr val="tx1"/>
                          </a:solidFill>
                          <a:latin typeface="+mj-lt"/>
                          <a:ea typeface="Times New Roman"/>
                        </a:rPr>
                        <a:t>152.20.0.0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solidFill>
                            <a:schemeClr val="tx1"/>
                          </a:solidFill>
                          <a:latin typeface="+mj-lt"/>
                          <a:ea typeface="Times New Roman"/>
                        </a:rPr>
                        <a:t>152.20.0.50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7344">
                <a:tc>
                  <a:txBody>
                    <a:bodyPr/>
                    <a:lstStyle/>
                    <a:p>
                      <a:pPr marL="0" marR="0" algn="just">
                        <a:spcBef>
                          <a:spcPts val="0"/>
                        </a:spcBef>
                        <a:spcAft>
                          <a:spcPts val="0"/>
                        </a:spcAft>
                      </a:pPr>
                      <a:r>
                        <a:rPr lang="en-US" sz="2000">
                          <a:solidFill>
                            <a:schemeClr val="tx1"/>
                          </a:solidFill>
                          <a:latin typeface="+mj-lt"/>
                          <a:ea typeface="Times New Roman"/>
                        </a:rPr>
                        <a:t>200.53.30.0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solidFill>
                            <a:schemeClr val="tx1"/>
                          </a:solidFill>
                          <a:latin typeface="+mj-lt"/>
                          <a:ea typeface="Times New Roman"/>
                        </a:rPr>
                        <a:t>200.53.30.50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7344">
                <a:tc>
                  <a:txBody>
                    <a:bodyPr/>
                    <a:lstStyle/>
                    <a:p>
                      <a:pPr marL="0" marR="0" algn="just">
                        <a:spcBef>
                          <a:spcPts val="0"/>
                        </a:spcBef>
                        <a:spcAft>
                          <a:spcPts val="0"/>
                        </a:spcAft>
                      </a:pPr>
                      <a:r>
                        <a:rPr lang="en-US" sz="2000" dirty="0">
                          <a:solidFill>
                            <a:schemeClr val="tx1"/>
                          </a:solidFill>
                          <a:latin typeface="+mj-lt"/>
                          <a:ea typeface="Times New Roman"/>
                        </a:rPr>
                        <a:t>201.55.30.0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solidFill>
                            <a:schemeClr val="tx1"/>
                          </a:solidFill>
                          <a:latin typeface="+mj-lt"/>
                          <a:ea typeface="Times New Roman"/>
                        </a:rPr>
                        <a:t>201.55.30.50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7344">
                <a:tc>
                  <a:txBody>
                    <a:bodyPr/>
                    <a:lstStyle/>
                    <a:p>
                      <a:pPr marL="0" marR="0" algn="just">
                        <a:spcBef>
                          <a:spcPts val="0"/>
                        </a:spcBef>
                        <a:spcAft>
                          <a:spcPts val="0"/>
                        </a:spcAft>
                      </a:pPr>
                      <a:r>
                        <a:rPr lang="en-US" sz="2000" dirty="0">
                          <a:solidFill>
                            <a:schemeClr val="tx1"/>
                          </a:solidFill>
                          <a:latin typeface="+mj-lt"/>
                          <a:ea typeface="Times New Roman"/>
                        </a:rPr>
                        <a:t>138.57.0.0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solidFill>
                            <a:schemeClr val="tx1"/>
                          </a:solidFill>
                          <a:latin typeface="+mj-lt"/>
                          <a:ea typeface="Times New Roman"/>
                        </a:rPr>
                        <a:t>138.57.0.50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7344">
                <a:tc>
                  <a:txBody>
                    <a:bodyPr/>
                    <a:lstStyle/>
                    <a:p>
                      <a:pPr marL="0" marR="0" algn="just">
                        <a:spcBef>
                          <a:spcPts val="0"/>
                        </a:spcBef>
                        <a:spcAft>
                          <a:spcPts val="0"/>
                        </a:spcAft>
                      </a:pPr>
                      <a:r>
                        <a:rPr lang="en-US" sz="2000">
                          <a:solidFill>
                            <a:schemeClr val="tx1"/>
                          </a:solidFill>
                          <a:latin typeface="+mj-lt"/>
                          <a:ea typeface="Times New Roman"/>
                        </a:rPr>
                        <a:t>180.50.0.0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solidFill>
                            <a:schemeClr val="tx1"/>
                          </a:solidFill>
                          <a:latin typeface="+mj-lt"/>
                          <a:ea typeface="Times New Roman"/>
                        </a:rPr>
                        <a:t>180.50.0.50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TextBox 6">
            <a:extLst>
              <a:ext uri="{FF2B5EF4-FFF2-40B4-BE49-F238E27FC236}">
                <a16:creationId xmlns:a16="http://schemas.microsoft.com/office/drawing/2014/main" id="{74CF2E82-4165-404F-BF8B-E649688C31DC}"/>
              </a:ext>
            </a:extLst>
          </p:cNvPr>
          <p:cNvSpPr txBox="1"/>
          <p:nvPr/>
        </p:nvSpPr>
        <p:spPr>
          <a:xfrm>
            <a:off x="881743" y="4554876"/>
            <a:ext cx="4495800" cy="1938338"/>
          </a:xfrm>
          <a:prstGeom prst="rect">
            <a:avLst/>
          </a:prstGeom>
          <a:noFill/>
        </p:spPr>
        <p:txBody>
          <a:bodyPr>
            <a:spAutoFit/>
          </a:bodyPr>
          <a:lstStyle/>
          <a:p>
            <a:pPr eaLnBrk="1" hangingPunct="1">
              <a:defRPr/>
            </a:pPr>
            <a:r>
              <a:rPr lang="en-US" sz="2400" dirty="0">
                <a:latin typeface="+mj-lt"/>
                <a:cs typeface="Arial" charset="0"/>
              </a:rPr>
              <a:t>The IP address of router port which is connected to a particular LAN is called the “Gateway IP Address” of the LAN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E71F859-E65E-4020-92CC-CD57E251CB81}"/>
              </a:ext>
            </a:extLst>
          </p:cNvPr>
          <p:cNvSpPr>
            <a:spLocks noGrp="1"/>
          </p:cNvSpPr>
          <p:nvPr>
            <p:ph type="title"/>
          </p:nvPr>
        </p:nvSpPr>
        <p:spPr/>
        <p:txBody>
          <a:bodyPr/>
          <a:lstStyle/>
          <a:p>
            <a:pPr marL="54864" indent="0" eaLnBrk="1" fontAlgn="auto" hangingPunct="1">
              <a:spcAft>
                <a:spcPts val="0"/>
              </a:spcAft>
              <a:defRPr/>
            </a:pPr>
            <a:r>
              <a:rPr lang="en-US" sz="4400" b="1" dirty="0">
                <a:solidFill>
                  <a:schemeClr val="tx1"/>
                </a:solidFill>
              </a:rPr>
              <a:t>Public IP Addresses</a:t>
            </a:r>
            <a:endParaRPr lang="en-US" sz="4400" dirty="0">
              <a:solidFill>
                <a:schemeClr val="tx1"/>
              </a:solidFill>
            </a:endParaRPr>
          </a:p>
        </p:txBody>
      </p:sp>
      <p:sp>
        <p:nvSpPr>
          <p:cNvPr id="3" name="Content Placeholder 2">
            <a:extLst>
              <a:ext uri="{FF2B5EF4-FFF2-40B4-BE49-F238E27FC236}">
                <a16:creationId xmlns:a16="http://schemas.microsoft.com/office/drawing/2014/main" id="{520F5C49-EC3E-4A95-906F-5AB62A8BF364}"/>
              </a:ext>
            </a:extLst>
          </p:cNvPr>
          <p:cNvSpPr>
            <a:spLocks noGrp="1"/>
          </p:cNvSpPr>
          <p:nvPr>
            <p:ph idx="1"/>
          </p:nvPr>
        </p:nvSpPr>
        <p:spPr/>
        <p:txBody>
          <a:bodyPr>
            <a:normAutofit/>
          </a:bodyPr>
          <a:lstStyle/>
          <a:p>
            <a:pPr eaLnBrk="1" fontAlgn="auto" hangingPunct="1">
              <a:spcBef>
                <a:spcPts val="0"/>
              </a:spcBef>
              <a:spcAft>
                <a:spcPts val="0"/>
              </a:spcAft>
              <a:defRPr/>
            </a:pPr>
            <a:r>
              <a:rPr lang="en-US" sz="2400" b="1" dirty="0"/>
              <a:t>A public IP address is any valid address that can be accessed over the Internet</a:t>
            </a:r>
          </a:p>
          <a:p>
            <a:pPr eaLnBrk="1" fontAlgn="auto" hangingPunct="1">
              <a:spcBef>
                <a:spcPts val="0"/>
              </a:spcBef>
              <a:spcAft>
                <a:spcPts val="0"/>
              </a:spcAft>
              <a:defRPr/>
            </a:pPr>
            <a:endParaRPr lang="en-US" sz="2400" dirty="0">
              <a:latin typeface="+mj-lt"/>
            </a:endParaRPr>
          </a:p>
          <a:p>
            <a:pPr eaLnBrk="1" fontAlgn="auto" hangingPunct="1">
              <a:spcBef>
                <a:spcPts val="0"/>
              </a:spcBef>
              <a:spcAft>
                <a:spcPts val="0"/>
              </a:spcAft>
              <a:defRPr/>
            </a:pPr>
            <a:r>
              <a:rPr lang="en-US" sz="2400" dirty="0">
                <a:latin typeface="+mj-lt"/>
              </a:rPr>
              <a:t>The Internet is a Public Computer Network which is spread all over the world. </a:t>
            </a:r>
          </a:p>
          <a:p>
            <a:pPr eaLnBrk="1" fontAlgn="auto" hangingPunct="1">
              <a:spcBef>
                <a:spcPts val="0"/>
              </a:spcBef>
              <a:spcAft>
                <a:spcPts val="0"/>
              </a:spcAft>
              <a:defRPr/>
            </a:pPr>
            <a:r>
              <a:rPr lang="en-US" sz="2400" dirty="0">
                <a:latin typeface="+mj-lt"/>
              </a:rPr>
              <a:t>Allocations of IP addresses are controlled by the Internet Assigned Number Authority (IANA) which responsible for the IP address ranges </a:t>
            </a:r>
            <a:r>
              <a:rPr lang="en-US" sz="2400" dirty="0"/>
              <a:t>allocation</a:t>
            </a:r>
            <a:r>
              <a:rPr lang="en-US" sz="2400" dirty="0">
                <a:latin typeface="+mj-lt"/>
              </a:rPr>
              <a:t> to different countries. </a:t>
            </a:r>
          </a:p>
          <a:p>
            <a:pPr eaLnBrk="1" fontAlgn="auto" hangingPunct="1">
              <a:spcBef>
                <a:spcPts val="0"/>
              </a:spcBef>
              <a:spcAft>
                <a:spcPts val="0"/>
              </a:spcAft>
              <a:defRPr/>
            </a:pPr>
            <a:r>
              <a:rPr lang="en-US" sz="2400" dirty="0">
                <a:latin typeface="+mj-lt"/>
              </a:rPr>
              <a:t>CINTEC assigns different range of IP address to different Internet Service Providers (ISPs)</a:t>
            </a:r>
          </a:p>
          <a:p>
            <a:pPr eaLnBrk="1" fontAlgn="auto" hangingPunct="1">
              <a:spcBef>
                <a:spcPts val="0"/>
              </a:spcBef>
              <a:spcAft>
                <a:spcPts val="0"/>
              </a:spcAft>
              <a:defRPr/>
            </a:pPr>
            <a:r>
              <a:rPr lang="en-US" sz="2400" dirty="0">
                <a:latin typeface="+mj-lt"/>
              </a:rPr>
              <a:t>The ISPs allocate IP addresses to their customers</a:t>
            </a:r>
          </a:p>
          <a:p>
            <a:pPr eaLnBrk="1" fontAlgn="auto" hangingPunct="1">
              <a:spcBef>
                <a:spcPts val="0"/>
              </a:spcBef>
              <a:spcAft>
                <a:spcPts val="0"/>
              </a:spcAft>
              <a:defRPr/>
            </a:pPr>
            <a:r>
              <a:rPr lang="en-US" sz="2400" dirty="0">
                <a:latin typeface="+mj-lt"/>
              </a:rPr>
              <a:t>Sri Lanka Telecom(SLT) provides allocates 8 IP addresses for each 64 kb/s leased line.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125F9BD-831D-4932-883B-939BC080946A}"/>
              </a:ext>
            </a:extLst>
          </p:cNvPr>
          <p:cNvSpPr>
            <a:spLocks noGrp="1"/>
          </p:cNvSpPr>
          <p:nvPr>
            <p:ph type="title"/>
          </p:nvPr>
        </p:nvSpPr>
        <p:spPr>
          <a:xfrm>
            <a:off x="838200" y="376011"/>
            <a:ext cx="10515600" cy="1325563"/>
          </a:xfrm>
        </p:spPr>
        <p:txBody>
          <a:bodyPr>
            <a:normAutofit/>
          </a:bodyPr>
          <a:lstStyle/>
          <a:p>
            <a:pPr marL="54864" indent="0" eaLnBrk="1" fontAlgn="auto" hangingPunct="1">
              <a:spcAft>
                <a:spcPts val="0"/>
              </a:spcAft>
              <a:defRPr/>
            </a:pPr>
            <a:r>
              <a:rPr lang="en-US" sz="4400" b="1" dirty="0">
                <a:solidFill>
                  <a:schemeClr val="tx1"/>
                </a:solidFill>
              </a:rPr>
              <a:t>Private IP Addresses</a:t>
            </a:r>
            <a:endParaRPr lang="en-US" sz="4400" dirty="0">
              <a:solidFill>
                <a:schemeClr val="tx1"/>
              </a:solidFill>
            </a:endParaRPr>
          </a:p>
        </p:txBody>
      </p:sp>
      <p:sp>
        <p:nvSpPr>
          <p:cNvPr id="3" name="Content Placeholder 2">
            <a:extLst>
              <a:ext uri="{FF2B5EF4-FFF2-40B4-BE49-F238E27FC236}">
                <a16:creationId xmlns:a16="http://schemas.microsoft.com/office/drawing/2014/main" id="{B4AF2442-3A8A-4DA6-ABB2-075C4F791489}"/>
              </a:ext>
            </a:extLst>
          </p:cNvPr>
          <p:cNvSpPr>
            <a:spLocks noGrp="1"/>
          </p:cNvSpPr>
          <p:nvPr>
            <p:ph idx="1"/>
          </p:nvPr>
        </p:nvSpPr>
        <p:spPr/>
        <p:txBody>
          <a:bodyPr>
            <a:normAutofit/>
          </a:bodyPr>
          <a:lstStyle/>
          <a:p>
            <a:pPr eaLnBrk="1" fontAlgn="auto" hangingPunct="1">
              <a:spcBef>
                <a:spcPts val="0"/>
              </a:spcBef>
              <a:spcAft>
                <a:spcPts val="0"/>
              </a:spcAft>
              <a:defRPr/>
            </a:pPr>
            <a:r>
              <a:rPr lang="en-US" sz="2400" b="1" dirty="0"/>
              <a:t>A private IP address is address assigned to a device on a private LAN that is accessible only within the LAN.</a:t>
            </a:r>
            <a:r>
              <a:rPr lang="en-US" sz="2400" dirty="0"/>
              <a:t> </a:t>
            </a:r>
            <a:endParaRPr lang="en-US" sz="2400" dirty="0">
              <a:latin typeface="+mj-lt"/>
            </a:endParaRPr>
          </a:p>
          <a:p>
            <a:pPr eaLnBrk="1" fontAlgn="auto" hangingPunct="1">
              <a:spcBef>
                <a:spcPts val="0"/>
              </a:spcBef>
              <a:spcAft>
                <a:spcPts val="0"/>
              </a:spcAft>
              <a:defRPr/>
            </a:pPr>
            <a:endParaRPr lang="en-US" sz="2400" dirty="0">
              <a:latin typeface="+mj-lt"/>
            </a:endParaRPr>
          </a:p>
          <a:p>
            <a:pPr eaLnBrk="1" fontAlgn="auto" hangingPunct="1">
              <a:spcBef>
                <a:spcPts val="0"/>
              </a:spcBef>
              <a:spcAft>
                <a:spcPts val="0"/>
              </a:spcAft>
              <a:defRPr/>
            </a:pPr>
            <a:r>
              <a:rPr lang="en-US" sz="2400" dirty="0">
                <a:latin typeface="+mj-lt"/>
              </a:rPr>
              <a:t>A network which is not connected to Internet can use any IP address range without obtaining any permission</a:t>
            </a:r>
          </a:p>
          <a:p>
            <a:pPr eaLnBrk="1" fontAlgn="auto" hangingPunct="1">
              <a:spcBef>
                <a:spcPts val="0"/>
              </a:spcBef>
              <a:spcAft>
                <a:spcPts val="0"/>
              </a:spcAft>
              <a:defRPr/>
            </a:pPr>
            <a:r>
              <a:rPr lang="en-US" sz="2400" dirty="0">
                <a:latin typeface="+mj-lt"/>
              </a:rPr>
              <a:t>It is not advisable to use any IP address since the network may connect to Internet in the future</a:t>
            </a:r>
          </a:p>
          <a:p>
            <a:pPr eaLnBrk="1" fontAlgn="auto" hangingPunct="1">
              <a:spcBef>
                <a:spcPts val="0"/>
              </a:spcBef>
              <a:spcAft>
                <a:spcPts val="0"/>
              </a:spcAft>
              <a:defRPr/>
            </a:pPr>
            <a:r>
              <a:rPr lang="en-US" sz="2400" dirty="0">
                <a:latin typeface="+mj-lt"/>
              </a:rPr>
              <a:t>To avoid such problems, IANA has reserved some IP address ranges for private use</a:t>
            </a:r>
          </a:p>
          <a:p>
            <a:pPr eaLnBrk="1" fontAlgn="auto" hangingPunct="1">
              <a:spcBef>
                <a:spcPts val="0"/>
              </a:spcBef>
              <a:spcAft>
                <a:spcPts val="0"/>
              </a:spcAft>
              <a:defRPr/>
            </a:pPr>
            <a:endParaRPr lang="en-US" dirty="0"/>
          </a:p>
        </p:txBody>
      </p:sp>
      <p:graphicFrame>
        <p:nvGraphicFramePr>
          <p:cNvPr id="4" name="Table 3">
            <a:extLst>
              <a:ext uri="{FF2B5EF4-FFF2-40B4-BE49-F238E27FC236}">
                <a16:creationId xmlns:a16="http://schemas.microsoft.com/office/drawing/2014/main" id="{49BB5C50-01F5-4699-BA70-E00145154DA2}"/>
              </a:ext>
            </a:extLst>
          </p:cNvPr>
          <p:cNvGraphicFramePr>
            <a:graphicFrameLocks noGrp="1"/>
          </p:cNvGraphicFramePr>
          <p:nvPr>
            <p:extLst>
              <p:ext uri="{D42A27DB-BD31-4B8C-83A1-F6EECF244321}">
                <p14:modId xmlns:p14="http://schemas.microsoft.com/office/powerpoint/2010/main" val="3321189221"/>
              </p:ext>
            </p:extLst>
          </p:nvPr>
        </p:nvGraphicFramePr>
        <p:xfrm>
          <a:off x="2133600" y="4592639"/>
          <a:ext cx="7696200" cy="1584324"/>
        </p:xfrm>
        <a:graphic>
          <a:graphicData uri="http://schemas.openxmlformats.org/drawingml/2006/table">
            <a:tbl>
              <a:tblPr/>
              <a:tblGrid>
                <a:gridCol w="952107">
                  <a:extLst>
                    <a:ext uri="{9D8B030D-6E8A-4147-A177-3AD203B41FA5}">
                      <a16:colId xmlns:a16="http://schemas.microsoft.com/office/drawing/2014/main" val="20000"/>
                    </a:ext>
                  </a:extLst>
                </a:gridCol>
                <a:gridCol w="4363825">
                  <a:extLst>
                    <a:ext uri="{9D8B030D-6E8A-4147-A177-3AD203B41FA5}">
                      <a16:colId xmlns:a16="http://schemas.microsoft.com/office/drawing/2014/main" val="20001"/>
                    </a:ext>
                  </a:extLst>
                </a:gridCol>
                <a:gridCol w="2380268">
                  <a:extLst>
                    <a:ext uri="{9D8B030D-6E8A-4147-A177-3AD203B41FA5}">
                      <a16:colId xmlns:a16="http://schemas.microsoft.com/office/drawing/2014/main" val="20002"/>
                    </a:ext>
                  </a:extLst>
                </a:gridCol>
              </a:tblGrid>
              <a:tr h="396081">
                <a:tc>
                  <a:txBody>
                    <a:bodyPr/>
                    <a:lstStyle/>
                    <a:p>
                      <a:pPr marL="0" marR="0" algn="just">
                        <a:spcBef>
                          <a:spcPts val="0"/>
                        </a:spcBef>
                        <a:spcAft>
                          <a:spcPts val="0"/>
                        </a:spcAft>
                      </a:pPr>
                      <a:r>
                        <a:rPr lang="en-US" sz="2400" dirty="0">
                          <a:solidFill>
                            <a:schemeClr val="tx1"/>
                          </a:solidFill>
                          <a:latin typeface="+mj-lt"/>
                          <a:ea typeface="Times New Roman"/>
                        </a:rPr>
                        <a:t>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a:solidFill>
                            <a:schemeClr val="tx1"/>
                          </a:solidFill>
                          <a:latin typeface="+mj-lt"/>
                          <a:ea typeface="Times New Roman"/>
                        </a:rPr>
                        <a:t>Private Network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dirty="0" err="1">
                          <a:solidFill>
                            <a:schemeClr val="tx1"/>
                          </a:solidFill>
                          <a:latin typeface="+mj-lt"/>
                          <a:ea typeface="Times New Roman"/>
                        </a:rPr>
                        <a:t>No.of</a:t>
                      </a:r>
                      <a:r>
                        <a:rPr lang="en-US" sz="2400" dirty="0">
                          <a:solidFill>
                            <a:schemeClr val="tx1"/>
                          </a:solidFill>
                          <a:latin typeface="+mj-lt"/>
                          <a:ea typeface="Times New Roman"/>
                        </a:rPr>
                        <a:t>  Networks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6081">
                <a:tc>
                  <a:txBody>
                    <a:bodyPr/>
                    <a:lstStyle/>
                    <a:p>
                      <a:pPr marL="0" marR="0" algn="l">
                        <a:spcBef>
                          <a:spcPts val="0"/>
                        </a:spcBef>
                        <a:spcAft>
                          <a:spcPts val="0"/>
                        </a:spcAft>
                      </a:pPr>
                      <a:r>
                        <a:rPr lang="en-US" sz="2400">
                          <a:solidFill>
                            <a:schemeClr val="tx1"/>
                          </a:solidFill>
                          <a:latin typeface="+mj-lt"/>
                          <a:ea typeface="Times New Roman"/>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dirty="0">
                          <a:solidFill>
                            <a:schemeClr val="tx1"/>
                          </a:solidFill>
                          <a:latin typeface="+mj-lt"/>
                          <a:ea typeface="Times New Roman"/>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a:solidFill>
                            <a:schemeClr val="tx1"/>
                          </a:solidFill>
                          <a:latin typeface="+mj-lt"/>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6081">
                <a:tc>
                  <a:txBody>
                    <a:bodyPr/>
                    <a:lstStyle/>
                    <a:p>
                      <a:pPr marL="0" marR="0" algn="l">
                        <a:spcBef>
                          <a:spcPts val="0"/>
                        </a:spcBef>
                        <a:spcAft>
                          <a:spcPts val="0"/>
                        </a:spcAft>
                      </a:pPr>
                      <a:r>
                        <a:rPr lang="en-US" sz="2400">
                          <a:solidFill>
                            <a:schemeClr val="tx1"/>
                          </a:solidFill>
                          <a:latin typeface="+mj-lt"/>
                          <a:ea typeface="Times New Roman"/>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dirty="0">
                          <a:solidFill>
                            <a:schemeClr val="tx1"/>
                          </a:solidFill>
                          <a:latin typeface="+mj-lt"/>
                          <a:ea typeface="Times New Roman"/>
                        </a:rPr>
                        <a:t>172.16.0.0 to 172.31.0.0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a:solidFill>
                            <a:schemeClr val="tx1"/>
                          </a:solidFill>
                          <a:latin typeface="+mj-lt"/>
                          <a:ea typeface="Times New Roman"/>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6081">
                <a:tc>
                  <a:txBody>
                    <a:bodyPr/>
                    <a:lstStyle/>
                    <a:p>
                      <a:pPr marL="0" marR="0" algn="l">
                        <a:spcBef>
                          <a:spcPts val="0"/>
                        </a:spcBef>
                        <a:spcAft>
                          <a:spcPts val="0"/>
                        </a:spcAft>
                      </a:pPr>
                      <a:r>
                        <a:rPr lang="en-US" sz="2400">
                          <a:solidFill>
                            <a:schemeClr val="tx1"/>
                          </a:solidFill>
                          <a:latin typeface="+mj-lt"/>
                          <a:ea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dirty="0">
                          <a:solidFill>
                            <a:schemeClr val="tx1"/>
                          </a:solidFill>
                          <a:latin typeface="+mj-lt"/>
                          <a:ea typeface="Times New Roman"/>
                        </a:rPr>
                        <a:t>192.168.0.0 to 192.168.255.0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400" dirty="0">
                          <a:solidFill>
                            <a:schemeClr val="tx1"/>
                          </a:solidFill>
                          <a:latin typeface="+mj-lt"/>
                          <a:ea typeface="Times New Roman"/>
                        </a:rPr>
                        <a:t>256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A0C6273-695D-468E-99A9-C1072DDDE192}"/>
              </a:ext>
            </a:extLst>
          </p:cNvPr>
          <p:cNvSpPr>
            <a:spLocks noGrp="1"/>
          </p:cNvSpPr>
          <p:nvPr>
            <p:ph type="title"/>
          </p:nvPr>
        </p:nvSpPr>
        <p:spPr/>
        <p:txBody>
          <a:bodyPr>
            <a:normAutofit/>
          </a:bodyPr>
          <a:lstStyle/>
          <a:p>
            <a:pPr marL="54864" indent="0" eaLnBrk="1" fontAlgn="auto" hangingPunct="1">
              <a:spcAft>
                <a:spcPts val="0"/>
              </a:spcAft>
              <a:defRPr/>
            </a:pPr>
            <a:r>
              <a:rPr lang="en-US" sz="4400" b="1" dirty="0">
                <a:solidFill>
                  <a:schemeClr val="tx1"/>
                </a:solidFill>
              </a:rPr>
              <a:t>IP special addresses</a:t>
            </a:r>
            <a:endParaRPr lang="en-US" sz="4400" dirty="0">
              <a:solidFill>
                <a:schemeClr val="tx1"/>
              </a:solidFill>
            </a:endParaRPr>
          </a:p>
        </p:txBody>
      </p:sp>
      <p:sp>
        <p:nvSpPr>
          <p:cNvPr id="2" name="Content Placeholder 1">
            <a:extLst>
              <a:ext uri="{FF2B5EF4-FFF2-40B4-BE49-F238E27FC236}">
                <a16:creationId xmlns:a16="http://schemas.microsoft.com/office/drawing/2014/main" id="{28C56B8E-34E7-4258-BFB6-C3BC5EE83F77}"/>
              </a:ext>
            </a:extLst>
          </p:cNvPr>
          <p:cNvSpPr>
            <a:spLocks noGrp="1"/>
          </p:cNvSpPr>
          <p:nvPr>
            <p:ph idx="1"/>
          </p:nvPr>
        </p:nvSpPr>
        <p:spPr/>
        <p:txBody>
          <a:bodyPr/>
          <a:lstStyle/>
          <a:p>
            <a:endParaRPr lang="en-US"/>
          </a:p>
        </p:txBody>
      </p:sp>
      <p:graphicFrame>
        <p:nvGraphicFramePr>
          <p:cNvPr id="4" name="Table 3">
            <a:extLst>
              <a:ext uri="{FF2B5EF4-FFF2-40B4-BE49-F238E27FC236}">
                <a16:creationId xmlns:a16="http://schemas.microsoft.com/office/drawing/2014/main" id="{E7387812-C5DF-4D43-A65B-1D8869D8DA7B}"/>
              </a:ext>
            </a:extLst>
          </p:cNvPr>
          <p:cNvGraphicFramePr>
            <a:graphicFrameLocks noGrp="1"/>
          </p:cNvGraphicFramePr>
          <p:nvPr>
            <p:extLst>
              <p:ext uri="{D42A27DB-BD31-4B8C-83A1-F6EECF244321}">
                <p14:modId xmlns:p14="http://schemas.microsoft.com/office/powerpoint/2010/main" val="661919039"/>
              </p:ext>
            </p:extLst>
          </p:nvPr>
        </p:nvGraphicFramePr>
        <p:xfrm>
          <a:off x="1295401" y="1343025"/>
          <a:ext cx="8686799" cy="5136313"/>
        </p:xfrm>
        <a:graphic>
          <a:graphicData uri="http://schemas.openxmlformats.org/drawingml/2006/table">
            <a:tbl>
              <a:tblPr/>
              <a:tblGrid>
                <a:gridCol w="2590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819399">
                  <a:extLst>
                    <a:ext uri="{9D8B030D-6E8A-4147-A177-3AD203B41FA5}">
                      <a16:colId xmlns:a16="http://schemas.microsoft.com/office/drawing/2014/main" val="20003"/>
                    </a:ext>
                  </a:extLst>
                </a:gridCol>
              </a:tblGrid>
              <a:tr h="402341">
                <a:tc>
                  <a:txBody>
                    <a:bodyPr/>
                    <a:lstStyle/>
                    <a:p>
                      <a:pPr marL="0" marR="0" algn="just">
                        <a:spcBef>
                          <a:spcPts val="0"/>
                        </a:spcBef>
                        <a:spcAft>
                          <a:spcPts val="0"/>
                        </a:spcAft>
                      </a:pPr>
                      <a:endParaRPr lang="en-US" sz="2800" b="1"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800" b="1" dirty="0"/>
                        <a:t>Net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800" b="1" dirty="0"/>
                        <a:t>Host 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800" b="1" dirty="0"/>
                        <a:t>Remarks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4409">
                <a:tc>
                  <a:txBody>
                    <a:bodyPr/>
                    <a:lstStyle/>
                    <a:p>
                      <a:pPr marL="0" marR="0" algn="just">
                        <a:spcBef>
                          <a:spcPts val="0"/>
                        </a:spcBef>
                        <a:spcAft>
                          <a:spcPts val="0"/>
                        </a:spcAft>
                      </a:pPr>
                      <a:r>
                        <a:rPr lang="en-US" sz="2300" dirty="0">
                          <a:solidFill>
                            <a:schemeClr val="tx1"/>
                          </a:solidFill>
                          <a:latin typeface="+mj-lt"/>
                          <a:ea typeface="Times New Roman"/>
                        </a:rPr>
                        <a:t>Network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dirty="0">
                          <a:solidFill>
                            <a:schemeClr val="tx1"/>
                          </a:solidFill>
                          <a:latin typeface="+mj-lt"/>
                          <a:ea typeface="Times New Roman"/>
                        </a:rPr>
                        <a:t>Specific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a:solidFill>
                            <a:schemeClr val="tx1"/>
                          </a:solidFill>
                          <a:latin typeface="+mj-lt"/>
                          <a:ea typeface="Times New Roman"/>
                        </a:rPr>
                        <a:t>All 0’s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900">
                          <a:solidFill>
                            <a:schemeClr val="tx1"/>
                          </a:solidFill>
                          <a:latin typeface="+mj-lt"/>
                          <a:ea typeface="Times New Roman"/>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0989">
                <a:tc>
                  <a:txBody>
                    <a:bodyPr/>
                    <a:lstStyle/>
                    <a:p>
                      <a:pPr marL="0" marR="0" algn="just">
                        <a:spcBef>
                          <a:spcPts val="0"/>
                        </a:spcBef>
                        <a:spcAft>
                          <a:spcPts val="0"/>
                        </a:spcAft>
                      </a:pPr>
                      <a:r>
                        <a:rPr lang="en-US" sz="2300" dirty="0">
                          <a:solidFill>
                            <a:schemeClr val="tx1"/>
                          </a:solidFill>
                          <a:latin typeface="+mj-lt"/>
                          <a:ea typeface="Times New Roman"/>
                        </a:rPr>
                        <a:t>Direct</a:t>
                      </a:r>
                      <a:r>
                        <a:rPr lang="en-US" sz="2300" baseline="0" dirty="0">
                          <a:solidFill>
                            <a:schemeClr val="tx1"/>
                          </a:solidFill>
                          <a:latin typeface="+mj-lt"/>
                          <a:ea typeface="Times New Roman"/>
                        </a:rPr>
                        <a:t> </a:t>
                      </a:r>
                      <a:r>
                        <a:rPr lang="en-US" sz="2300" dirty="0">
                          <a:solidFill>
                            <a:schemeClr val="tx1"/>
                          </a:solidFill>
                          <a:latin typeface="+mj-lt"/>
                          <a:ea typeface="Times New Roman"/>
                        </a:rPr>
                        <a:t>Broadcast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dirty="0">
                          <a:solidFill>
                            <a:schemeClr val="tx1"/>
                          </a:solidFill>
                          <a:latin typeface="+mj-lt"/>
                          <a:ea typeface="Times New Roman"/>
                        </a:rPr>
                        <a:t>Specific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a:solidFill>
                            <a:schemeClr val="tx1"/>
                          </a:solidFill>
                          <a:latin typeface="+mj-lt"/>
                          <a:ea typeface="Times New Roman"/>
                        </a:rPr>
                        <a:t>All 1’s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900">
                          <a:solidFill>
                            <a:schemeClr val="tx1"/>
                          </a:solidFill>
                          <a:latin typeface="+mj-lt"/>
                          <a:ea typeface="Times New Roman"/>
                        </a:rPr>
                        <a:t>Destination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0989">
                <a:tc>
                  <a:txBody>
                    <a:bodyPr/>
                    <a:lstStyle/>
                    <a:p>
                      <a:pPr marL="0" marR="0" algn="just">
                        <a:spcBef>
                          <a:spcPts val="0"/>
                        </a:spcBef>
                        <a:spcAft>
                          <a:spcPts val="0"/>
                        </a:spcAft>
                      </a:pPr>
                      <a:r>
                        <a:rPr lang="en-US" sz="2300" dirty="0">
                          <a:solidFill>
                            <a:schemeClr val="tx1"/>
                          </a:solidFill>
                          <a:latin typeface="+mj-lt"/>
                          <a:ea typeface="Times New Roman"/>
                        </a:rPr>
                        <a:t>Limited Broadcast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a:solidFill>
                            <a:schemeClr val="tx1"/>
                          </a:solidFill>
                          <a:latin typeface="+mj-lt"/>
                          <a:ea typeface="Times New Roman"/>
                        </a:rPr>
                        <a:t>All 1’s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a:solidFill>
                            <a:schemeClr val="tx1"/>
                          </a:solidFill>
                          <a:latin typeface="+mj-lt"/>
                          <a:ea typeface="Times New Roman"/>
                        </a:rPr>
                        <a:t>All 1’s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900">
                          <a:solidFill>
                            <a:schemeClr val="tx1"/>
                          </a:solidFill>
                          <a:latin typeface="+mj-lt"/>
                          <a:ea typeface="Times New Roman"/>
                        </a:rPr>
                        <a:t>Destination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0989">
                <a:tc>
                  <a:txBody>
                    <a:bodyPr/>
                    <a:lstStyle/>
                    <a:p>
                      <a:pPr marL="0" marR="0" algn="just">
                        <a:spcBef>
                          <a:spcPts val="0"/>
                        </a:spcBef>
                        <a:spcAft>
                          <a:spcPts val="0"/>
                        </a:spcAft>
                      </a:pPr>
                      <a:r>
                        <a:rPr lang="en-US" sz="2300">
                          <a:solidFill>
                            <a:schemeClr val="tx1"/>
                          </a:solidFill>
                          <a:latin typeface="+mj-lt"/>
                          <a:ea typeface="Times New Roman"/>
                        </a:rPr>
                        <a:t>This Host on this 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dirty="0">
                          <a:solidFill>
                            <a:schemeClr val="tx1"/>
                          </a:solidFill>
                          <a:latin typeface="+mj-lt"/>
                          <a:ea typeface="Times New Roman"/>
                        </a:rPr>
                        <a:t>All 0’s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a:solidFill>
                            <a:schemeClr val="tx1"/>
                          </a:solidFill>
                          <a:latin typeface="+mj-lt"/>
                          <a:ea typeface="Times New Roman"/>
                        </a:rPr>
                        <a:t>All 0’s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900">
                          <a:solidFill>
                            <a:schemeClr val="tx1"/>
                          </a:solidFill>
                          <a:latin typeface="+mj-lt"/>
                          <a:ea typeface="Times New Roman"/>
                        </a:rPr>
                        <a:t>Source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0989">
                <a:tc>
                  <a:txBody>
                    <a:bodyPr/>
                    <a:lstStyle/>
                    <a:p>
                      <a:pPr marL="0" marR="0" algn="just">
                        <a:spcBef>
                          <a:spcPts val="0"/>
                        </a:spcBef>
                        <a:spcAft>
                          <a:spcPts val="0"/>
                        </a:spcAft>
                      </a:pPr>
                      <a:r>
                        <a:rPr lang="en-US" sz="2300">
                          <a:solidFill>
                            <a:schemeClr val="tx1"/>
                          </a:solidFill>
                          <a:latin typeface="+mj-lt"/>
                          <a:ea typeface="Times New Roman"/>
                        </a:rPr>
                        <a:t>Specific host on this 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a:solidFill>
                            <a:schemeClr val="tx1"/>
                          </a:solidFill>
                          <a:latin typeface="+mj-lt"/>
                          <a:ea typeface="Times New Roman"/>
                        </a:rPr>
                        <a:t>All 0’s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a:solidFill>
                            <a:schemeClr val="tx1"/>
                          </a:solidFill>
                          <a:latin typeface="+mj-lt"/>
                          <a:ea typeface="Times New Roman"/>
                        </a:rPr>
                        <a:t>Specific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900">
                          <a:solidFill>
                            <a:schemeClr val="tx1"/>
                          </a:solidFill>
                          <a:latin typeface="+mj-lt"/>
                          <a:ea typeface="Times New Roman"/>
                        </a:rPr>
                        <a:t>Destination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61024">
                <a:tc>
                  <a:txBody>
                    <a:bodyPr/>
                    <a:lstStyle/>
                    <a:p>
                      <a:pPr marL="0" marR="0" algn="just">
                        <a:spcBef>
                          <a:spcPts val="0"/>
                        </a:spcBef>
                        <a:spcAft>
                          <a:spcPts val="0"/>
                        </a:spcAft>
                      </a:pPr>
                      <a:r>
                        <a:rPr lang="en-US" sz="2300" dirty="0">
                          <a:solidFill>
                            <a:schemeClr val="tx1"/>
                          </a:solidFill>
                          <a:latin typeface="+mj-lt"/>
                          <a:ea typeface="Times New Roman"/>
                        </a:rPr>
                        <a:t>Loopback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dirty="0">
                          <a:solidFill>
                            <a:schemeClr val="tx1"/>
                          </a:solidFill>
                          <a:latin typeface="+mj-lt"/>
                          <a:ea typeface="Times New Roman"/>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300" dirty="0">
                          <a:solidFill>
                            <a:schemeClr val="tx1"/>
                          </a:solidFill>
                          <a:latin typeface="+mj-lt"/>
                          <a:ea typeface="Times New Roman"/>
                        </a:rPr>
                        <a:t>Any</a:t>
                      </a:r>
                      <a:r>
                        <a:rPr lang="en-US" sz="2300" baseline="0" dirty="0">
                          <a:solidFill>
                            <a:schemeClr val="tx1"/>
                          </a:solidFill>
                          <a:latin typeface="+mj-lt"/>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900" dirty="0">
                          <a:solidFill>
                            <a:schemeClr val="tx1"/>
                          </a:solidFill>
                          <a:latin typeface="+mj-lt"/>
                          <a:ea typeface="Times New Roman"/>
                        </a:rPr>
                        <a:t>Destination 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0F2ECD2-D3B9-4E23-84D7-B8F87A203CC0}"/>
              </a:ext>
            </a:extLst>
          </p:cNvPr>
          <p:cNvSpPr>
            <a:spLocks noGrp="1"/>
          </p:cNvSpPr>
          <p:nvPr>
            <p:ph type="title"/>
          </p:nvPr>
        </p:nvSpPr>
        <p:spPr/>
        <p:txBody>
          <a:bodyPr>
            <a:normAutofit/>
          </a:bodyPr>
          <a:lstStyle/>
          <a:p>
            <a:pPr marL="54864" indent="0" eaLnBrk="1" fontAlgn="auto" hangingPunct="1">
              <a:spcAft>
                <a:spcPts val="0"/>
              </a:spcAft>
              <a:defRPr/>
            </a:pPr>
            <a:r>
              <a:rPr lang="en-US" sz="4400" b="1" dirty="0">
                <a:solidFill>
                  <a:schemeClr val="tx1"/>
                </a:solidFill>
              </a:rPr>
              <a:t>Network Address</a:t>
            </a:r>
          </a:p>
        </p:txBody>
      </p:sp>
      <p:sp>
        <p:nvSpPr>
          <p:cNvPr id="2" name="Content Placeholder 1">
            <a:extLst>
              <a:ext uri="{FF2B5EF4-FFF2-40B4-BE49-F238E27FC236}">
                <a16:creationId xmlns:a16="http://schemas.microsoft.com/office/drawing/2014/main" id="{18263A38-7378-4788-860A-CBBC8CED74FF}"/>
              </a:ext>
            </a:extLst>
          </p:cNvPr>
          <p:cNvSpPr>
            <a:spLocks noGrp="1"/>
          </p:cNvSpPr>
          <p:nvPr>
            <p:ph idx="1"/>
          </p:nvPr>
        </p:nvSpPr>
        <p:spPr/>
        <p:txBody>
          <a:bodyPr/>
          <a:lstStyle/>
          <a:p>
            <a:endParaRPr lang="en-US"/>
          </a:p>
        </p:txBody>
      </p:sp>
      <p:pic>
        <p:nvPicPr>
          <p:cNvPr id="41987" name="Picture 10">
            <a:extLst>
              <a:ext uri="{FF2B5EF4-FFF2-40B4-BE49-F238E27FC236}">
                <a16:creationId xmlns:a16="http://schemas.microsoft.com/office/drawing/2014/main" id="{6B84C726-E2CB-4275-9C98-B845BA2C3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288" y="2184400"/>
            <a:ext cx="8418512"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6CBCE02-17BE-43E0-ACE4-6E5B92DA6B74}"/>
              </a:ext>
            </a:extLst>
          </p:cNvPr>
          <p:cNvSpPr>
            <a:spLocks noGrp="1"/>
          </p:cNvSpPr>
          <p:nvPr>
            <p:ph type="title"/>
          </p:nvPr>
        </p:nvSpPr>
        <p:spPr/>
        <p:txBody>
          <a:bodyPr>
            <a:normAutofit/>
          </a:bodyPr>
          <a:lstStyle/>
          <a:p>
            <a:pPr marL="54864" indent="0" eaLnBrk="1" fontAlgn="auto" hangingPunct="1">
              <a:spcAft>
                <a:spcPts val="0"/>
              </a:spcAft>
              <a:defRPr/>
            </a:pPr>
            <a:r>
              <a:rPr lang="en-US" sz="4400" b="1" dirty="0">
                <a:solidFill>
                  <a:schemeClr val="tx1"/>
                </a:solidFill>
              </a:rPr>
              <a:t>Direct Broadcast Address</a:t>
            </a:r>
          </a:p>
        </p:txBody>
      </p:sp>
      <p:sp>
        <p:nvSpPr>
          <p:cNvPr id="2" name="Content Placeholder 1">
            <a:extLst>
              <a:ext uri="{FF2B5EF4-FFF2-40B4-BE49-F238E27FC236}">
                <a16:creationId xmlns:a16="http://schemas.microsoft.com/office/drawing/2014/main" id="{97F5FF4C-B8B9-4190-B179-2C5024B9FCDB}"/>
              </a:ext>
            </a:extLst>
          </p:cNvPr>
          <p:cNvSpPr>
            <a:spLocks noGrp="1"/>
          </p:cNvSpPr>
          <p:nvPr>
            <p:ph idx="1"/>
          </p:nvPr>
        </p:nvSpPr>
        <p:spPr/>
        <p:txBody>
          <a:bodyPr/>
          <a:lstStyle/>
          <a:p>
            <a:endParaRPr lang="en-US" dirty="0"/>
          </a:p>
        </p:txBody>
      </p:sp>
      <p:pic>
        <p:nvPicPr>
          <p:cNvPr id="43011" name="Picture 10">
            <a:extLst>
              <a:ext uri="{FF2B5EF4-FFF2-40B4-BE49-F238E27FC236}">
                <a16:creationId xmlns:a16="http://schemas.microsoft.com/office/drawing/2014/main" id="{CA78E03D-57B8-4717-8846-0C63FC5B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464" y="1423988"/>
            <a:ext cx="87090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84070EE-2C08-47CC-B41E-4D1487E59255}"/>
              </a:ext>
            </a:extLst>
          </p:cNvPr>
          <p:cNvSpPr>
            <a:spLocks noGrp="1"/>
          </p:cNvSpPr>
          <p:nvPr>
            <p:ph type="title"/>
          </p:nvPr>
        </p:nvSpPr>
        <p:spPr/>
        <p:txBody>
          <a:bodyPr>
            <a:normAutofit/>
          </a:bodyPr>
          <a:lstStyle/>
          <a:p>
            <a:pPr marL="54864" indent="0" eaLnBrk="1" fontAlgn="auto" hangingPunct="1">
              <a:spcAft>
                <a:spcPts val="0"/>
              </a:spcAft>
              <a:defRPr/>
            </a:pPr>
            <a:r>
              <a:rPr lang="en-US" sz="4400" b="1" dirty="0">
                <a:solidFill>
                  <a:schemeClr val="tx1"/>
                </a:solidFill>
              </a:rPr>
              <a:t>Limited Broadcast Address</a:t>
            </a:r>
          </a:p>
        </p:txBody>
      </p:sp>
      <p:sp>
        <p:nvSpPr>
          <p:cNvPr id="2" name="Content Placeholder 1">
            <a:extLst>
              <a:ext uri="{FF2B5EF4-FFF2-40B4-BE49-F238E27FC236}">
                <a16:creationId xmlns:a16="http://schemas.microsoft.com/office/drawing/2014/main" id="{137EEC22-393B-4A7C-BE55-0046477C0CE9}"/>
              </a:ext>
            </a:extLst>
          </p:cNvPr>
          <p:cNvSpPr>
            <a:spLocks noGrp="1"/>
          </p:cNvSpPr>
          <p:nvPr>
            <p:ph idx="1"/>
          </p:nvPr>
        </p:nvSpPr>
        <p:spPr/>
        <p:txBody>
          <a:bodyPr/>
          <a:lstStyle/>
          <a:p>
            <a:endParaRPr lang="en-US"/>
          </a:p>
        </p:txBody>
      </p:sp>
      <p:pic>
        <p:nvPicPr>
          <p:cNvPr id="44035" name="Picture 10">
            <a:extLst>
              <a:ext uri="{FF2B5EF4-FFF2-40B4-BE49-F238E27FC236}">
                <a16:creationId xmlns:a16="http://schemas.microsoft.com/office/drawing/2014/main" id="{648BB0EE-351F-441F-9423-E4496ADF6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50" y="1371600"/>
            <a:ext cx="871855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BD9FE8D-7254-4214-A5E3-19E8F8CA7583}"/>
              </a:ext>
            </a:extLst>
          </p:cNvPr>
          <p:cNvSpPr>
            <a:spLocks noGrp="1"/>
          </p:cNvSpPr>
          <p:nvPr>
            <p:ph type="title"/>
          </p:nvPr>
        </p:nvSpPr>
        <p:spPr/>
        <p:txBody>
          <a:bodyPr/>
          <a:lstStyle/>
          <a:p>
            <a:pPr marL="54864" indent="0" eaLnBrk="1" fontAlgn="auto" hangingPunct="1">
              <a:spcAft>
                <a:spcPts val="0"/>
              </a:spcAft>
              <a:defRPr/>
            </a:pPr>
            <a:r>
              <a:rPr lang="en-US" sz="4400" b="1" dirty="0">
                <a:solidFill>
                  <a:schemeClr val="tx1"/>
                </a:solidFill>
              </a:rPr>
              <a:t>This host on this network</a:t>
            </a:r>
          </a:p>
        </p:txBody>
      </p:sp>
      <p:sp>
        <p:nvSpPr>
          <p:cNvPr id="3" name="Content Placeholder 2">
            <a:extLst>
              <a:ext uri="{FF2B5EF4-FFF2-40B4-BE49-F238E27FC236}">
                <a16:creationId xmlns:a16="http://schemas.microsoft.com/office/drawing/2014/main" id="{3C313D54-873B-410D-912D-4B0E10076906}"/>
              </a:ext>
            </a:extLst>
          </p:cNvPr>
          <p:cNvSpPr>
            <a:spLocks noGrp="1"/>
          </p:cNvSpPr>
          <p:nvPr>
            <p:ph idx="1"/>
          </p:nvPr>
        </p:nvSpPr>
        <p:spPr/>
        <p:txBody>
          <a:bodyPr/>
          <a:lstStyle/>
          <a:p>
            <a:endParaRPr lang="en-US"/>
          </a:p>
        </p:txBody>
      </p:sp>
      <p:grpSp>
        <p:nvGrpSpPr>
          <p:cNvPr id="45059" name="Group 2">
            <a:extLst>
              <a:ext uri="{FF2B5EF4-FFF2-40B4-BE49-F238E27FC236}">
                <a16:creationId xmlns:a16="http://schemas.microsoft.com/office/drawing/2014/main" id="{448563CB-4753-4E9D-A926-09763267C262}"/>
              </a:ext>
            </a:extLst>
          </p:cNvPr>
          <p:cNvGrpSpPr>
            <a:grpSpLocks/>
          </p:cNvGrpSpPr>
          <p:nvPr/>
        </p:nvGrpSpPr>
        <p:grpSpPr bwMode="auto">
          <a:xfrm>
            <a:off x="1951037" y="1952625"/>
            <a:ext cx="7680325" cy="4267200"/>
            <a:chOff x="866775" y="1066800"/>
            <a:chExt cx="7680325" cy="4267200"/>
          </a:xfrm>
        </p:grpSpPr>
        <p:pic>
          <p:nvPicPr>
            <p:cNvPr id="45060" name="Picture 10">
              <a:extLst>
                <a:ext uri="{FF2B5EF4-FFF2-40B4-BE49-F238E27FC236}">
                  <a16:creationId xmlns:a16="http://schemas.microsoft.com/office/drawing/2014/main" id="{80C4FFBF-1F2B-4DD1-AD7A-9AE69823E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5676"/>
            <a:stretch>
              <a:fillRect/>
            </a:stretch>
          </p:blipFill>
          <p:spPr bwMode="auto">
            <a:xfrm>
              <a:off x="866775" y="1066800"/>
              <a:ext cx="76803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54ACF029-9A99-4820-825A-A0D69C205F2F}"/>
                </a:ext>
              </a:extLst>
            </p:cNvPr>
            <p:cNvSpPr/>
            <p:nvPr/>
          </p:nvSpPr>
          <p:spPr>
            <a:xfrm>
              <a:off x="7239000" y="4191000"/>
              <a:ext cx="1308100" cy="914400"/>
            </a:xfrm>
            <a:prstGeom prst="rect">
              <a:avLst/>
            </a:prstGeom>
            <a:solidFill>
              <a:schemeClr val="bg1"/>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374FD74-4CBB-4B7A-851D-02F100086381}"/>
              </a:ext>
            </a:extLst>
          </p:cNvPr>
          <p:cNvSpPr>
            <a:spLocks noGrp="1"/>
          </p:cNvSpPr>
          <p:nvPr>
            <p:ph type="title"/>
          </p:nvPr>
        </p:nvSpPr>
        <p:spPr/>
        <p:txBody>
          <a:bodyPr>
            <a:normAutofit/>
          </a:bodyPr>
          <a:lstStyle/>
          <a:p>
            <a:pPr marL="54864" indent="0" eaLnBrk="1" fontAlgn="auto" hangingPunct="1">
              <a:spcAft>
                <a:spcPts val="0"/>
              </a:spcAft>
              <a:defRPr/>
            </a:pPr>
            <a:r>
              <a:rPr lang="en-US" altLang="en-US" sz="4400" b="1" dirty="0">
                <a:solidFill>
                  <a:schemeClr val="tx1"/>
                </a:solidFill>
              </a:rPr>
              <a:t>Specific host on this network</a:t>
            </a:r>
            <a:endParaRPr lang="en-US" sz="4400" b="1" dirty="0">
              <a:solidFill>
                <a:schemeClr val="tx1"/>
              </a:solidFill>
            </a:endParaRPr>
          </a:p>
        </p:txBody>
      </p:sp>
      <p:sp>
        <p:nvSpPr>
          <p:cNvPr id="2" name="Content Placeholder 1">
            <a:extLst>
              <a:ext uri="{FF2B5EF4-FFF2-40B4-BE49-F238E27FC236}">
                <a16:creationId xmlns:a16="http://schemas.microsoft.com/office/drawing/2014/main" id="{0FA1FC1E-94F9-4E01-8509-4E05205A2285}"/>
              </a:ext>
            </a:extLst>
          </p:cNvPr>
          <p:cNvSpPr>
            <a:spLocks noGrp="1"/>
          </p:cNvSpPr>
          <p:nvPr>
            <p:ph idx="1"/>
          </p:nvPr>
        </p:nvSpPr>
        <p:spPr/>
        <p:txBody>
          <a:bodyPr/>
          <a:lstStyle/>
          <a:p>
            <a:endParaRPr lang="en-US"/>
          </a:p>
        </p:txBody>
      </p:sp>
      <p:pic>
        <p:nvPicPr>
          <p:cNvPr id="46083" name="Picture 10">
            <a:extLst>
              <a:ext uri="{FF2B5EF4-FFF2-40B4-BE49-F238E27FC236}">
                <a16:creationId xmlns:a16="http://schemas.microsoft.com/office/drawing/2014/main" id="{6F577142-4BE2-4E6E-A293-C6748F756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452563"/>
            <a:ext cx="86106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8534D6D-ACBC-4170-9DFA-A5E01A96665C}"/>
              </a:ext>
            </a:extLst>
          </p:cNvPr>
          <p:cNvSpPr>
            <a:spLocks noGrp="1"/>
          </p:cNvSpPr>
          <p:nvPr>
            <p:ph type="title"/>
          </p:nvPr>
        </p:nvSpPr>
        <p:spPr/>
        <p:txBody>
          <a:bodyPr>
            <a:normAutofit/>
          </a:bodyPr>
          <a:lstStyle/>
          <a:p>
            <a:pPr marL="54864" indent="0" eaLnBrk="1" fontAlgn="auto" hangingPunct="1">
              <a:spcAft>
                <a:spcPts val="0"/>
              </a:spcAft>
              <a:defRPr/>
            </a:pPr>
            <a:r>
              <a:rPr lang="en-US" altLang="en-US" b="1" dirty="0">
                <a:solidFill>
                  <a:schemeClr val="tx1"/>
                </a:solidFill>
              </a:rPr>
              <a:t>Loopback address</a:t>
            </a:r>
            <a:endParaRPr lang="en-US" b="1" dirty="0">
              <a:solidFill>
                <a:schemeClr val="tx1"/>
              </a:solidFill>
            </a:endParaRPr>
          </a:p>
        </p:txBody>
      </p:sp>
      <p:sp>
        <p:nvSpPr>
          <p:cNvPr id="2" name="Content Placeholder 1">
            <a:extLst>
              <a:ext uri="{FF2B5EF4-FFF2-40B4-BE49-F238E27FC236}">
                <a16:creationId xmlns:a16="http://schemas.microsoft.com/office/drawing/2014/main" id="{B7C15AF8-0D50-4C01-8948-8FAC31C2CA5E}"/>
              </a:ext>
            </a:extLst>
          </p:cNvPr>
          <p:cNvSpPr>
            <a:spLocks noGrp="1"/>
          </p:cNvSpPr>
          <p:nvPr>
            <p:ph idx="1"/>
          </p:nvPr>
        </p:nvSpPr>
        <p:spPr/>
        <p:txBody>
          <a:bodyPr/>
          <a:lstStyle/>
          <a:p>
            <a:endParaRPr lang="en-US"/>
          </a:p>
        </p:txBody>
      </p:sp>
      <p:pic>
        <p:nvPicPr>
          <p:cNvPr id="47107" name="Picture 10">
            <a:extLst>
              <a:ext uri="{FF2B5EF4-FFF2-40B4-BE49-F238E27FC236}">
                <a16:creationId xmlns:a16="http://schemas.microsoft.com/office/drawing/2014/main" id="{B45C5117-1ABC-44AF-B54A-ED3EAB25D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453" y="1289040"/>
            <a:ext cx="7071237" cy="51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F3E8600-AD60-418A-8DBD-A65EC8C79854}"/>
              </a:ext>
            </a:extLst>
          </p:cNvPr>
          <p:cNvSpPr>
            <a:spLocks noGrp="1"/>
          </p:cNvSpPr>
          <p:nvPr>
            <p:ph type="title"/>
          </p:nvPr>
        </p:nvSpPr>
        <p:spPr/>
        <p:txBody>
          <a:bodyPr>
            <a:normAutofit/>
          </a:bodyPr>
          <a:lstStyle/>
          <a:p>
            <a:pPr marL="54864" indent="0" algn="l" eaLnBrk="1" fontAlgn="auto" hangingPunct="1">
              <a:spcAft>
                <a:spcPts val="0"/>
              </a:spcAft>
              <a:defRPr/>
            </a:pPr>
            <a:r>
              <a:rPr lang="en-US" sz="4000" b="1" dirty="0">
                <a:solidFill>
                  <a:schemeClr val="tx1"/>
                </a:solidFill>
              </a:rPr>
              <a:t>Physical</a:t>
            </a:r>
            <a:r>
              <a:rPr lang="en-US" sz="4000" b="1" dirty="0">
                <a:solidFill>
                  <a:schemeClr val="bg1"/>
                </a:solidFill>
              </a:rPr>
              <a:t> </a:t>
            </a:r>
            <a:r>
              <a:rPr lang="en-US" sz="4000" b="1" dirty="0">
                <a:solidFill>
                  <a:schemeClr val="tx1"/>
                </a:solidFill>
              </a:rPr>
              <a:t>Address</a:t>
            </a:r>
            <a:r>
              <a:rPr lang="en-US" sz="4000" b="1" dirty="0">
                <a:solidFill>
                  <a:schemeClr val="bg1"/>
                </a:solidFill>
              </a:rPr>
              <a:t> </a:t>
            </a:r>
          </a:p>
        </p:txBody>
      </p:sp>
      <p:sp>
        <p:nvSpPr>
          <p:cNvPr id="7" name="Content Placeholder 2">
            <a:extLst>
              <a:ext uri="{FF2B5EF4-FFF2-40B4-BE49-F238E27FC236}">
                <a16:creationId xmlns:a16="http://schemas.microsoft.com/office/drawing/2014/main" id="{7A0614CE-68DC-48D4-91FD-3630D95A682D}"/>
              </a:ext>
            </a:extLst>
          </p:cNvPr>
          <p:cNvSpPr>
            <a:spLocks noGrp="1"/>
          </p:cNvSpPr>
          <p:nvPr>
            <p:ph idx="1"/>
          </p:nvPr>
        </p:nvSpPr>
        <p:spPr/>
        <p:txBody>
          <a:bodyPr>
            <a:normAutofit/>
          </a:bodyPr>
          <a:lstStyle/>
          <a:p>
            <a:pPr eaLnBrk="1" fontAlgn="auto" hangingPunct="1">
              <a:spcBef>
                <a:spcPts val="0"/>
              </a:spcBef>
              <a:spcAft>
                <a:spcPts val="0"/>
              </a:spcAft>
              <a:defRPr/>
            </a:pPr>
            <a:r>
              <a:rPr lang="en-US" sz="2800" dirty="0">
                <a:latin typeface="+mj-lt"/>
              </a:rPr>
              <a:t>Stored in the Network Interface Card (NIC)</a:t>
            </a:r>
          </a:p>
          <a:p>
            <a:pPr eaLnBrk="1" fontAlgn="auto" hangingPunct="1">
              <a:spcBef>
                <a:spcPts val="0"/>
              </a:spcBef>
              <a:spcAft>
                <a:spcPts val="0"/>
              </a:spcAft>
              <a:defRPr/>
            </a:pPr>
            <a:r>
              <a:rPr lang="en-US" sz="2800" dirty="0">
                <a:latin typeface="+mj-lt"/>
              </a:rPr>
              <a:t>A hardware setting set by the manufacturer of NIC .</a:t>
            </a:r>
          </a:p>
          <a:p>
            <a:pPr eaLnBrk="1" fontAlgn="auto" hangingPunct="1">
              <a:spcBef>
                <a:spcPts val="0"/>
              </a:spcBef>
              <a:spcAft>
                <a:spcPts val="0"/>
              </a:spcAft>
              <a:defRPr/>
            </a:pPr>
            <a:r>
              <a:rPr lang="en-US" sz="2800" dirty="0">
                <a:latin typeface="+mj-lt"/>
              </a:rPr>
              <a:t>Unchangeable</a:t>
            </a:r>
          </a:p>
          <a:p>
            <a:pPr marL="0" indent="0">
              <a:spcBef>
                <a:spcPts val="0"/>
              </a:spcBef>
              <a:buNone/>
              <a:defRPr/>
            </a:pPr>
            <a:r>
              <a:rPr lang="en-US" sz="2800" dirty="0">
                <a:latin typeface="+mj-lt"/>
              </a:rPr>
              <a:t>		Ex :-  </a:t>
            </a:r>
            <a:r>
              <a:rPr lang="en-US" sz="2800" b="1" i="1" dirty="0">
                <a:latin typeface="+mj-lt"/>
              </a:rPr>
              <a:t>MAC address</a:t>
            </a:r>
            <a:r>
              <a:rPr lang="en-US" sz="2800" dirty="0">
                <a:latin typeface="+mj-lt"/>
              </a:rPr>
              <a:t> </a:t>
            </a:r>
          </a:p>
          <a:p>
            <a:pPr eaLnBrk="1" fontAlgn="auto" hangingPunct="1">
              <a:spcBef>
                <a:spcPts val="0"/>
              </a:spcBef>
              <a:spcAft>
                <a:spcPts val="0"/>
              </a:spcAft>
              <a:defRPr/>
            </a:pPr>
            <a:r>
              <a:rPr lang="en-US" sz="2800" dirty="0">
                <a:latin typeface="+mj-lt"/>
              </a:rPr>
              <a:t>For Ethernet, the MAC address is a 48 bit or 12 Hex number </a:t>
            </a:r>
          </a:p>
          <a:p>
            <a:pPr marL="0" indent="0">
              <a:spcBef>
                <a:spcPts val="0"/>
              </a:spcBef>
              <a:buNone/>
              <a:defRPr/>
            </a:pPr>
            <a:r>
              <a:rPr lang="en-US" sz="2800" dirty="0">
                <a:latin typeface="+mj-lt"/>
              </a:rPr>
              <a:t>		Ex : 	5A:B3:87:F1:93:7C</a:t>
            </a:r>
          </a:p>
          <a:p>
            <a:pPr marL="0" indent="0">
              <a:spcBef>
                <a:spcPts val="0"/>
              </a:spcBef>
              <a:buNone/>
              <a:defRPr/>
            </a:pPr>
            <a:r>
              <a:rPr lang="en-US" sz="2800" dirty="0">
                <a:latin typeface="+mj-lt"/>
              </a:rPr>
              <a:t>		</a:t>
            </a:r>
            <a:r>
              <a:rPr lang="en-US" sz="2800" dirty="0"/>
              <a:t>5A-B3-87-F1-93-7C</a:t>
            </a:r>
          </a:p>
          <a:p>
            <a:pPr eaLnBrk="1" fontAlgn="auto" hangingPunct="1">
              <a:spcBef>
                <a:spcPts val="0"/>
              </a:spcBef>
              <a:spcAft>
                <a:spcPts val="0"/>
              </a:spcAft>
              <a:defRPr/>
            </a:pPr>
            <a:r>
              <a:rPr lang="en-US" sz="2800" dirty="0">
                <a:latin typeface="+mj-lt"/>
              </a:rPr>
              <a:t> MAC address operates in the Data Link Layer (Layer 2)</a:t>
            </a:r>
            <a:endParaRPr lang="en-US" sz="2800" b="1" dirty="0">
              <a:latin typeface="+mj-lt"/>
              <a:cs typeface="Arial" charset="0"/>
            </a:endParaRPr>
          </a:p>
        </p:txBody>
      </p:sp>
      <p:sp>
        <p:nvSpPr>
          <p:cNvPr id="20484" name="Rectangle 2">
            <a:extLst>
              <a:ext uri="{FF2B5EF4-FFF2-40B4-BE49-F238E27FC236}">
                <a16:creationId xmlns:a16="http://schemas.microsoft.com/office/drawing/2014/main" id="{C0BB9EF4-0746-425E-B008-572CCB14C2E2}"/>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eaLnBrk="1" hangingPunct="1">
              <a:buClrTx/>
              <a:buSzTx/>
              <a:buFontTx/>
              <a:buNone/>
            </a:pPr>
            <a:endParaRPr lang="en-US" altLang="en-US" sz="1800">
              <a:latin typeface="Arial" panose="020B0604020202020204" pitchFamily="34" charset="0"/>
            </a:endParaRPr>
          </a:p>
        </p:txBody>
      </p:sp>
      <p:sp>
        <p:nvSpPr>
          <p:cNvPr id="20485" name="Rectangle 19">
            <a:extLst>
              <a:ext uri="{FF2B5EF4-FFF2-40B4-BE49-F238E27FC236}">
                <a16:creationId xmlns:a16="http://schemas.microsoft.com/office/drawing/2014/main" id="{C10D8365-4FF6-4046-B06B-3110232CD7DB}"/>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a:buClrTx/>
              <a:buSzTx/>
              <a:buFontTx/>
              <a:buNone/>
            </a:pPr>
            <a:endParaRPr lang="en-US" altLang="en-US" sz="1800">
              <a:latin typeface="Arial" panose="020B0604020202020204" pitchFamily="34" charset="0"/>
            </a:endParaRPr>
          </a:p>
        </p:txBody>
      </p:sp>
      <p:sp>
        <p:nvSpPr>
          <p:cNvPr id="20486" name="Rectangle 24">
            <a:extLst>
              <a:ext uri="{FF2B5EF4-FFF2-40B4-BE49-F238E27FC236}">
                <a16:creationId xmlns:a16="http://schemas.microsoft.com/office/drawing/2014/main" id="{94F7B925-BD0B-443F-82D2-8C7639963A76}"/>
              </a:ext>
            </a:extLst>
          </p:cNvPr>
          <p:cNvSpPr>
            <a:spLocks noChangeArrowheads="1"/>
          </p:cNvSpPr>
          <p:nvPr/>
        </p:nvSpPr>
        <p:spPr bwMode="auto">
          <a:xfrm>
            <a:off x="1524000" y="5016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a:buClrTx/>
              <a:buSzTx/>
              <a:buFontTx/>
              <a:buNone/>
            </a:pPr>
            <a:endParaRPr lang="en-US" altLang="en-US" sz="1800">
              <a:latin typeface="Arial" panose="020B0604020202020204" pitchFamily="34" charset="0"/>
            </a:endParaRPr>
          </a:p>
        </p:txBody>
      </p:sp>
      <p:graphicFrame>
        <p:nvGraphicFramePr>
          <p:cNvPr id="8" name="Table 7">
            <a:extLst>
              <a:ext uri="{FF2B5EF4-FFF2-40B4-BE49-F238E27FC236}">
                <a16:creationId xmlns:a16="http://schemas.microsoft.com/office/drawing/2014/main" id="{3F979DC4-FCFC-4488-9E2B-053A0A33D149}"/>
              </a:ext>
            </a:extLst>
          </p:cNvPr>
          <p:cNvGraphicFramePr>
            <a:graphicFrameLocks noGrp="1"/>
          </p:cNvGraphicFramePr>
          <p:nvPr>
            <p:extLst>
              <p:ext uri="{D42A27DB-BD31-4B8C-83A1-F6EECF244321}">
                <p14:modId xmlns:p14="http://schemas.microsoft.com/office/powerpoint/2010/main" val="1343607491"/>
              </p:ext>
            </p:extLst>
          </p:nvPr>
        </p:nvGraphicFramePr>
        <p:xfrm>
          <a:off x="3777668" y="5441950"/>
          <a:ext cx="6705600" cy="762000"/>
        </p:xfrm>
        <a:graphic>
          <a:graphicData uri="http://schemas.openxmlformats.org/drawingml/2006/table">
            <a:tbl>
              <a:tblPr/>
              <a:tblGrid>
                <a:gridCol w="1577787">
                  <a:extLst>
                    <a:ext uri="{9D8B030D-6E8A-4147-A177-3AD203B41FA5}">
                      <a16:colId xmlns:a16="http://schemas.microsoft.com/office/drawing/2014/main" val="20000"/>
                    </a:ext>
                  </a:extLst>
                </a:gridCol>
                <a:gridCol w="1104451">
                  <a:extLst>
                    <a:ext uri="{9D8B030D-6E8A-4147-A177-3AD203B41FA5}">
                      <a16:colId xmlns:a16="http://schemas.microsoft.com/office/drawing/2014/main" val="20001"/>
                    </a:ext>
                  </a:extLst>
                </a:gridCol>
                <a:gridCol w="946672">
                  <a:extLst>
                    <a:ext uri="{9D8B030D-6E8A-4147-A177-3AD203B41FA5}">
                      <a16:colId xmlns:a16="http://schemas.microsoft.com/office/drawing/2014/main" val="20002"/>
                    </a:ext>
                  </a:extLst>
                </a:gridCol>
                <a:gridCol w="788894">
                  <a:extLst>
                    <a:ext uri="{9D8B030D-6E8A-4147-A177-3AD203B41FA5}">
                      <a16:colId xmlns:a16="http://schemas.microsoft.com/office/drawing/2014/main" val="20003"/>
                    </a:ext>
                  </a:extLst>
                </a:gridCol>
                <a:gridCol w="763796">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762000">
                <a:tc>
                  <a:txBody>
                    <a:bodyPr/>
                    <a:lstStyle/>
                    <a:p>
                      <a:pPr marL="0" marR="0" algn="just">
                        <a:spcBef>
                          <a:spcPts val="0"/>
                        </a:spcBef>
                        <a:spcAft>
                          <a:spcPts val="0"/>
                        </a:spcAft>
                      </a:pPr>
                      <a:r>
                        <a:rPr lang="en-US" sz="2400" b="1" dirty="0">
                          <a:solidFill>
                            <a:schemeClr val="tx1"/>
                          </a:solidFill>
                          <a:latin typeface="Times New Roman"/>
                          <a:ea typeface="Times New Roman"/>
                          <a:cs typeface="Times New Roman"/>
                        </a:rPr>
                        <a:t>CRC/FCS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0A0A0"/>
                    </a:solidFill>
                  </a:tcPr>
                </a:tc>
                <a:tc>
                  <a:txBody>
                    <a:bodyPr/>
                    <a:lstStyle/>
                    <a:p>
                      <a:pPr marL="0" marR="0" algn="ctr">
                        <a:spcBef>
                          <a:spcPts val="0"/>
                        </a:spcBef>
                        <a:spcAft>
                          <a:spcPts val="0"/>
                        </a:spcAft>
                      </a:pPr>
                      <a:r>
                        <a:rPr lang="en-US" sz="2400" b="1" dirty="0">
                          <a:solidFill>
                            <a:schemeClr val="tx1"/>
                          </a:solidFill>
                          <a:latin typeface="Times New Roman"/>
                          <a:ea typeface="Times New Roman"/>
                          <a:cs typeface="Times New Roman"/>
                        </a:rPr>
                        <a:t>DATA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0A0A0"/>
                    </a:solidFill>
                  </a:tcPr>
                </a:tc>
                <a:tc>
                  <a:txBody>
                    <a:bodyPr/>
                    <a:lstStyle/>
                    <a:p>
                      <a:pPr marL="0" marR="0" algn="ctr">
                        <a:spcBef>
                          <a:spcPts val="0"/>
                        </a:spcBef>
                        <a:spcAft>
                          <a:spcPts val="0"/>
                        </a:spcAft>
                      </a:pPr>
                      <a:r>
                        <a:rPr lang="en-US" sz="2400" b="1" dirty="0">
                          <a:solidFill>
                            <a:schemeClr val="tx1"/>
                          </a:solidFill>
                          <a:latin typeface="Times New Roman"/>
                          <a:ea typeface="Times New Roman"/>
                          <a:cs typeface="Times New Roman"/>
                        </a:rPr>
                        <a:t>DA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0A0A0"/>
                    </a:solidFill>
                  </a:tcPr>
                </a:tc>
                <a:tc>
                  <a:txBody>
                    <a:bodyPr/>
                    <a:lstStyle/>
                    <a:p>
                      <a:pPr marL="0" marR="0" algn="ctr">
                        <a:spcBef>
                          <a:spcPts val="0"/>
                        </a:spcBef>
                        <a:spcAft>
                          <a:spcPts val="0"/>
                        </a:spcAft>
                      </a:pPr>
                      <a:r>
                        <a:rPr lang="en-US" sz="2400" b="1" dirty="0">
                          <a:solidFill>
                            <a:schemeClr val="tx1"/>
                          </a:solidFill>
                          <a:latin typeface="Times New Roman"/>
                          <a:ea typeface="Times New Roman"/>
                          <a:cs typeface="Times New Roman"/>
                        </a:rPr>
                        <a:t>SA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0A0A0"/>
                    </a:solidFill>
                  </a:tcPr>
                </a:tc>
                <a:tc>
                  <a:txBody>
                    <a:bodyPr/>
                    <a:lstStyle/>
                    <a:p>
                      <a:pPr marL="0" marR="0" algn="just">
                        <a:spcBef>
                          <a:spcPts val="0"/>
                        </a:spcBef>
                        <a:spcAft>
                          <a:spcPts val="0"/>
                        </a:spcAft>
                      </a:pPr>
                      <a:r>
                        <a:rPr lang="en-US" sz="2400" b="1" dirty="0">
                          <a:solidFill>
                            <a:schemeClr val="tx1"/>
                          </a:solidFill>
                          <a:latin typeface="Times New Roman"/>
                          <a:ea typeface="Times New Roman"/>
                          <a:cs typeface="Times New Roman"/>
                        </a:rPr>
                        <a:t>SOF</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0A0A0"/>
                    </a:solidFill>
                  </a:tcPr>
                </a:tc>
                <a:tc>
                  <a:txBody>
                    <a:bodyPr/>
                    <a:lstStyle/>
                    <a:p>
                      <a:pPr marL="0" marR="0" algn="just">
                        <a:spcBef>
                          <a:spcPts val="0"/>
                        </a:spcBef>
                        <a:spcAft>
                          <a:spcPts val="0"/>
                        </a:spcAft>
                      </a:pPr>
                      <a:r>
                        <a:rPr lang="en-US" sz="2400" b="1" dirty="0">
                          <a:solidFill>
                            <a:schemeClr val="tx1"/>
                          </a:solidFill>
                          <a:latin typeface="Times New Roman"/>
                          <a:ea typeface="Times New Roman"/>
                          <a:cs typeface="Times New Roman"/>
                        </a:rPr>
                        <a:t>Preamble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0A0A0"/>
                    </a:solidFill>
                  </a:tcPr>
                </a:tc>
                <a:extLst>
                  <a:ext uri="{0D108BD9-81ED-4DB2-BD59-A6C34878D82A}">
                    <a16:rowId xmlns:a16="http://schemas.microsoft.com/office/drawing/2014/main" val="10000"/>
                  </a:ext>
                </a:extLst>
              </a:tr>
            </a:tbl>
          </a:graphicData>
        </a:graphic>
      </p:graphicFrame>
      <p:sp>
        <p:nvSpPr>
          <p:cNvPr id="9" name="TextBox 8">
            <a:extLst>
              <a:ext uri="{FF2B5EF4-FFF2-40B4-BE49-F238E27FC236}">
                <a16:creationId xmlns:a16="http://schemas.microsoft.com/office/drawing/2014/main" id="{F1CACD0C-22FE-46B6-9D74-D698F7355369}"/>
              </a:ext>
            </a:extLst>
          </p:cNvPr>
          <p:cNvSpPr txBox="1"/>
          <p:nvPr/>
        </p:nvSpPr>
        <p:spPr>
          <a:xfrm>
            <a:off x="1186868" y="5538787"/>
            <a:ext cx="2590800" cy="954088"/>
          </a:xfrm>
          <a:prstGeom prst="rect">
            <a:avLst/>
          </a:prstGeom>
          <a:noFill/>
        </p:spPr>
        <p:txBody>
          <a:bodyPr>
            <a:spAutoFit/>
          </a:bodyPr>
          <a:lstStyle/>
          <a:p>
            <a:pPr eaLnBrk="1" hangingPunct="1">
              <a:defRPr/>
            </a:pPr>
            <a:r>
              <a:rPr lang="en-US" sz="2800" dirty="0">
                <a:latin typeface="+mj-lt"/>
                <a:cs typeface="Arial" charset="0"/>
              </a:rPr>
              <a:t>Ethernet Frame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CC86E6F-8820-4FD2-BA17-78414F25FDEB}"/>
              </a:ext>
            </a:extLst>
          </p:cNvPr>
          <p:cNvSpPr>
            <a:spLocks noGrp="1"/>
          </p:cNvSpPr>
          <p:nvPr>
            <p:ph type="title"/>
          </p:nvPr>
        </p:nvSpPr>
        <p:spPr/>
        <p:txBody>
          <a:bodyPr/>
          <a:lstStyle/>
          <a:p>
            <a:pPr>
              <a:defRPr/>
            </a:pPr>
            <a:r>
              <a:rPr lang="en-US" b="1" dirty="0" err="1">
                <a:solidFill>
                  <a:schemeClr val="tx1">
                    <a:lumMod val="95000"/>
                    <a:lumOff val="5000"/>
                  </a:schemeClr>
                </a:solidFill>
              </a:rPr>
              <a:t>Classful</a:t>
            </a:r>
            <a:r>
              <a:rPr lang="en-US" b="1" dirty="0">
                <a:solidFill>
                  <a:schemeClr val="tx1">
                    <a:lumMod val="95000"/>
                    <a:lumOff val="5000"/>
                  </a:schemeClr>
                </a:solidFill>
              </a:rPr>
              <a:t> Addressing  </a:t>
            </a:r>
          </a:p>
        </p:txBody>
      </p:sp>
      <p:sp>
        <p:nvSpPr>
          <p:cNvPr id="2" name="Content Placeholder 1">
            <a:extLst>
              <a:ext uri="{FF2B5EF4-FFF2-40B4-BE49-F238E27FC236}">
                <a16:creationId xmlns:a16="http://schemas.microsoft.com/office/drawing/2014/main" id="{9EA18C08-5C5D-4ABB-A26C-02D7223E8303}"/>
              </a:ext>
            </a:extLst>
          </p:cNvPr>
          <p:cNvSpPr>
            <a:spLocks noGrp="1"/>
          </p:cNvSpPr>
          <p:nvPr>
            <p:ph idx="1"/>
          </p:nvPr>
        </p:nvSpPr>
        <p:spPr/>
        <p:txBody>
          <a:bodyPr/>
          <a:lstStyle/>
          <a:p>
            <a:endParaRPr lang="en-US"/>
          </a:p>
        </p:txBody>
      </p:sp>
      <p:pic>
        <p:nvPicPr>
          <p:cNvPr id="48131" name="Picture 10">
            <a:extLst>
              <a:ext uri="{FF2B5EF4-FFF2-40B4-BE49-F238E27FC236}">
                <a16:creationId xmlns:a16="http://schemas.microsoft.com/office/drawing/2014/main" id="{10CB255C-74D1-4145-BCB3-E1CAA86F2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2362200"/>
            <a:ext cx="878046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125A579-9267-4461-AA96-DEBC3DB4C9C0}"/>
              </a:ext>
            </a:extLst>
          </p:cNvPr>
          <p:cNvSpPr>
            <a:spLocks noGrp="1"/>
          </p:cNvSpPr>
          <p:nvPr>
            <p:ph type="title"/>
          </p:nvPr>
        </p:nvSpPr>
        <p:spPr/>
        <p:txBody>
          <a:bodyPr>
            <a:normAutofit/>
          </a:bodyPr>
          <a:lstStyle/>
          <a:p>
            <a:pPr>
              <a:defRPr/>
            </a:pPr>
            <a:r>
              <a:rPr lang="en-US" sz="4800" b="1" dirty="0">
                <a:solidFill>
                  <a:schemeClr val="tx1">
                    <a:lumMod val="95000"/>
                    <a:lumOff val="5000"/>
                  </a:schemeClr>
                </a:solidFill>
              </a:rPr>
              <a:t>Masking Concept</a:t>
            </a:r>
          </a:p>
        </p:txBody>
      </p:sp>
      <p:sp>
        <p:nvSpPr>
          <p:cNvPr id="2" name="Content Placeholder 1">
            <a:extLst>
              <a:ext uri="{FF2B5EF4-FFF2-40B4-BE49-F238E27FC236}">
                <a16:creationId xmlns:a16="http://schemas.microsoft.com/office/drawing/2014/main" id="{3F1DBDC4-95A6-42B7-B63F-6DF835D29D82}"/>
              </a:ext>
            </a:extLst>
          </p:cNvPr>
          <p:cNvSpPr>
            <a:spLocks noGrp="1"/>
          </p:cNvSpPr>
          <p:nvPr>
            <p:ph idx="1"/>
          </p:nvPr>
        </p:nvSpPr>
        <p:spPr/>
        <p:txBody>
          <a:bodyPr/>
          <a:lstStyle/>
          <a:p>
            <a:endParaRPr lang="en-US"/>
          </a:p>
        </p:txBody>
      </p:sp>
      <p:pic>
        <p:nvPicPr>
          <p:cNvPr id="49155" name="Picture 2">
            <a:extLst>
              <a:ext uri="{FF2B5EF4-FFF2-40B4-BE49-F238E27FC236}">
                <a16:creationId xmlns:a16="http://schemas.microsoft.com/office/drawing/2014/main" id="{86268F91-22B7-48A0-96E4-1B1BC7F6C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2286000"/>
            <a:ext cx="85439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76259D6-DD7D-49D8-A9FC-1F865CE9D156}"/>
              </a:ext>
            </a:extLst>
          </p:cNvPr>
          <p:cNvSpPr>
            <a:spLocks noGrp="1"/>
          </p:cNvSpPr>
          <p:nvPr>
            <p:ph type="title"/>
          </p:nvPr>
        </p:nvSpPr>
        <p:spPr/>
        <p:txBody>
          <a:bodyPr/>
          <a:lstStyle/>
          <a:p>
            <a:pPr>
              <a:defRPr/>
            </a:pPr>
            <a:r>
              <a:rPr lang="en-US" b="1" dirty="0">
                <a:solidFill>
                  <a:schemeClr val="tx1">
                    <a:lumMod val="95000"/>
                    <a:lumOff val="5000"/>
                  </a:schemeClr>
                </a:solidFill>
              </a:rPr>
              <a:t>AND Operation</a:t>
            </a:r>
          </a:p>
        </p:txBody>
      </p:sp>
      <p:sp>
        <p:nvSpPr>
          <p:cNvPr id="2" name="Content Placeholder 1">
            <a:extLst>
              <a:ext uri="{FF2B5EF4-FFF2-40B4-BE49-F238E27FC236}">
                <a16:creationId xmlns:a16="http://schemas.microsoft.com/office/drawing/2014/main" id="{1E2ECB18-0CEB-46FD-997C-0D842CF34023}"/>
              </a:ext>
            </a:extLst>
          </p:cNvPr>
          <p:cNvSpPr>
            <a:spLocks noGrp="1"/>
          </p:cNvSpPr>
          <p:nvPr>
            <p:ph idx="1"/>
          </p:nvPr>
        </p:nvSpPr>
        <p:spPr/>
        <p:txBody>
          <a:bodyPr/>
          <a:lstStyle/>
          <a:p>
            <a:endParaRPr lang="en-US"/>
          </a:p>
        </p:txBody>
      </p:sp>
      <p:pic>
        <p:nvPicPr>
          <p:cNvPr id="50179" name="Picture 10">
            <a:extLst>
              <a:ext uri="{FF2B5EF4-FFF2-40B4-BE49-F238E27FC236}">
                <a16:creationId xmlns:a16="http://schemas.microsoft.com/office/drawing/2014/main" id="{0FD66237-AEE5-4145-9EB9-0E248FC75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85661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CC584E0-8B1E-4C16-8A70-FD25FED1F4B2}"/>
              </a:ext>
            </a:extLst>
          </p:cNvPr>
          <p:cNvSpPr>
            <a:spLocks noGrp="1"/>
          </p:cNvSpPr>
          <p:nvPr>
            <p:ph type="title"/>
          </p:nvPr>
        </p:nvSpPr>
        <p:spPr/>
        <p:txBody>
          <a:bodyPr>
            <a:normAutofit/>
          </a:bodyPr>
          <a:lstStyle/>
          <a:p>
            <a:pPr>
              <a:defRPr/>
            </a:pPr>
            <a:r>
              <a:rPr lang="en-US" sz="4800" b="1" dirty="0" err="1">
                <a:solidFill>
                  <a:schemeClr val="tx1">
                    <a:lumMod val="95000"/>
                    <a:lumOff val="5000"/>
                  </a:schemeClr>
                </a:solidFill>
              </a:rPr>
              <a:t>Subnetting</a:t>
            </a:r>
            <a:r>
              <a:rPr lang="en-US" sz="4800" b="1" dirty="0">
                <a:solidFill>
                  <a:schemeClr val="tx1">
                    <a:lumMod val="95000"/>
                    <a:lumOff val="5000"/>
                  </a:schemeClr>
                </a:solidFill>
              </a:rPr>
              <a:t> – Classless Addressing</a:t>
            </a:r>
          </a:p>
        </p:txBody>
      </p:sp>
      <p:sp>
        <p:nvSpPr>
          <p:cNvPr id="3" name="Content Placeholder 2">
            <a:extLst>
              <a:ext uri="{FF2B5EF4-FFF2-40B4-BE49-F238E27FC236}">
                <a16:creationId xmlns:a16="http://schemas.microsoft.com/office/drawing/2014/main" id="{E8539208-F5C8-4900-8692-06B3AB8CEDE5}"/>
              </a:ext>
            </a:extLst>
          </p:cNvPr>
          <p:cNvSpPr>
            <a:spLocks noGrp="1"/>
          </p:cNvSpPr>
          <p:nvPr>
            <p:ph idx="1"/>
          </p:nvPr>
        </p:nvSpPr>
        <p:spPr/>
        <p:txBody>
          <a:bodyPr/>
          <a:lstStyle/>
          <a:p>
            <a:pPr>
              <a:defRPr/>
            </a:pPr>
            <a:r>
              <a:rPr lang="en-US" sz="2400" dirty="0">
                <a:solidFill>
                  <a:schemeClr val="tx1">
                    <a:lumMod val="95000"/>
                    <a:lumOff val="5000"/>
                  </a:schemeClr>
                </a:solidFill>
                <a:latin typeface="+mj-lt"/>
              </a:rPr>
              <a:t>Suppose you are given a network address 150.100.0.0 /16 for your network.</a:t>
            </a:r>
          </a:p>
          <a:p>
            <a:pPr>
              <a:buFont typeface="Wingdings 2" panose="05020102010507070707" pitchFamily="18" charset="2"/>
              <a:buNone/>
              <a:defRPr/>
            </a:pPr>
            <a:r>
              <a:rPr lang="en-US" sz="2400" dirty="0">
                <a:solidFill>
                  <a:schemeClr val="tx1">
                    <a:lumMod val="95000"/>
                    <a:lumOff val="5000"/>
                  </a:schemeClr>
                </a:solidFill>
                <a:latin typeface="+mj-lt"/>
              </a:rPr>
              <a:t>		10010110.01100100.00000000.00000000</a:t>
            </a:r>
          </a:p>
          <a:p>
            <a:pPr>
              <a:defRPr/>
            </a:pPr>
            <a:r>
              <a:rPr lang="en-US" sz="2400" dirty="0">
                <a:solidFill>
                  <a:schemeClr val="tx1">
                    <a:lumMod val="95000"/>
                    <a:lumOff val="5000"/>
                  </a:schemeClr>
                </a:solidFill>
                <a:latin typeface="+mj-lt"/>
              </a:rPr>
              <a:t>You have the computers of Finance, Production and Administration Sections. In order to enhance the efficiency of network you want divide this into three networks. But you cannot get another two network addresses. This requirement can be satisfied from the same network address by using the subnet concept.</a:t>
            </a:r>
          </a:p>
          <a:p>
            <a:pPr>
              <a:buFont typeface="Wingdings 2" panose="05020102010507070707" pitchFamily="18" charset="2"/>
              <a:buNone/>
              <a:defRPr/>
            </a:pPr>
            <a:endParaRPr lang="en-US" sz="2400" dirty="0">
              <a:solidFill>
                <a:schemeClr val="tx1">
                  <a:lumMod val="95000"/>
                  <a:lumOff val="5000"/>
                </a:schemeClr>
              </a:solidFill>
              <a:latin typeface="+mj-lt"/>
            </a:endParaRPr>
          </a:p>
          <a:p>
            <a:pPr>
              <a:defRPr/>
            </a:pPr>
            <a:r>
              <a:rPr lang="en-US" sz="2400" dirty="0">
                <a:solidFill>
                  <a:schemeClr val="tx1">
                    <a:lumMod val="95000"/>
                    <a:lumOff val="5000"/>
                  </a:schemeClr>
                </a:solidFill>
                <a:latin typeface="+mj-lt"/>
              </a:rPr>
              <a:t>Now the IP address is divided into three parts.</a:t>
            </a:r>
          </a:p>
          <a:p>
            <a:pPr>
              <a:buFont typeface="Wingdings 2" panose="05020102010507070707" pitchFamily="18" charset="2"/>
              <a:buNone/>
              <a:defRPr/>
            </a:pPr>
            <a:r>
              <a:rPr lang="en-US" sz="2400" dirty="0">
                <a:solidFill>
                  <a:schemeClr val="tx1">
                    <a:lumMod val="95000"/>
                    <a:lumOff val="5000"/>
                  </a:schemeClr>
                </a:solidFill>
                <a:latin typeface="+mj-lt"/>
              </a:rPr>
              <a:t>		Net ID     Subnet ID     Host ID</a:t>
            </a:r>
          </a:p>
          <a:p>
            <a:pPr>
              <a:defRPr/>
            </a:pPr>
            <a:endParaRPr lang="en-US" dirty="0">
              <a:solidFill>
                <a:schemeClr val="tx1">
                  <a:lumMod val="95000"/>
                  <a:lumOff val="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1">
            <a:extLst>
              <a:ext uri="{FF2B5EF4-FFF2-40B4-BE49-F238E27FC236}">
                <a16:creationId xmlns:a16="http://schemas.microsoft.com/office/drawing/2014/main" id="{EB35B786-601A-45B5-82F0-F10A4393725E}"/>
              </a:ext>
            </a:extLst>
          </p:cNvPr>
          <p:cNvSpPr>
            <a:spLocks noGrp="1"/>
          </p:cNvSpPr>
          <p:nvPr>
            <p:ph type="title"/>
          </p:nvPr>
        </p:nvSpPr>
        <p:spPr/>
        <p:txBody>
          <a:bodyPr>
            <a:normAutofit/>
          </a:bodyPr>
          <a:lstStyle/>
          <a:p>
            <a:pPr>
              <a:defRPr/>
            </a:pPr>
            <a:r>
              <a:rPr lang="en-US" sz="4800" b="1" dirty="0">
                <a:solidFill>
                  <a:schemeClr val="tx1">
                    <a:lumMod val="95000"/>
                    <a:lumOff val="5000"/>
                  </a:schemeClr>
                </a:solidFill>
              </a:rPr>
              <a:t>Classless Addressing </a:t>
            </a:r>
            <a:r>
              <a:rPr lang="en-US" sz="3600" b="1" dirty="0">
                <a:solidFill>
                  <a:schemeClr val="tx1">
                    <a:lumMod val="95000"/>
                    <a:lumOff val="5000"/>
                  </a:schemeClr>
                </a:solidFill>
              </a:rPr>
              <a:t>cont</a:t>
            </a:r>
            <a:r>
              <a:rPr lang="en-US" sz="3600" b="1" dirty="0">
                <a:solidFill>
                  <a:schemeClr val="bg1"/>
                </a:solidFill>
              </a:rPr>
              <a:t>.</a:t>
            </a:r>
          </a:p>
        </p:txBody>
      </p:sp>
      <p:sp>
        <p:nvSpPr>
          <p:cNvPr id="3" name="Content Placeholder 2">
            <a:extLst>
              <a:ext uri="{FF2B5EF4-FFF2-40B4-BE49-F238E27FC236}">
                <a16:creationId xmlns:a16="http://schemas.microsoft.com/office/drawing/2014/main" id="{F9862AF4-3369-46B6-BE55-CBF9DF03B08C}"/>
              </a:ext>
            </a:extLst>
          </p:cNvPr>
          <p:cNvSpPr>
            <a:spLocks noGrp="1"/>
          </p:cNvSpPr>
          <p:nvPr>
            <p:ph idx="1"/>
          </p:nvPr>
        </p:nvSpPr>
        <p:spPr/>
        <p:txBody>
          <a:bodyPr/>
          <a:lstStyle/>
          <a:p>
            <a:pPr>
              <a:defRPr/>
            </a:pPr>
            <a:r>
              <a:rPr lang="en-US" dirty="0">
                <a:solidFill>
                  <a:schemeClr val="tx1">
                    <a:lumMod val="95000"/>
                    <a:lumOff val="5000"/>
                  </a:schemeClr>
                </a:solidFill>
                <a:latin typeface="+mj-lt"/>
              </a:rPr>
              <a:t>The original Net ID bits not changed.</a:t>
            </a:r>
          </a:p>
          <a:p>
            <a:pPr>
              <a:defRPr/>
            </a:pPr>
            <a:r>
              <a:rPr lang="en-US" dirty="0">
                <a:solidFill>
                  <a:schemeClr val="tx1">
                    <a:lumMod val="95000"/>
                    <a:lumOff val="5000"/>
                  </a:schemeClr>
                </a:solidFill>
                <a:latin typeface="+mj-lt"/>
              </a:rPr>
              <a:t>Part of  Host ID is allocated for “Subnet ID”.</a:t>
            </a:r>
          </a:p>
          <a:p>
            <a:pPr>
              <a:defRPr/>
            </a:pPr>
            <a:r>
              <a:rPr lang="en-US" dirty="0">
                <a:solidFill>
                  <a:schemeClr val="tx1">
                    <a:lumMod val="95000"/>
                    <a:lumOff val="5000"/>
                  </a:schemeClr>
                </a:solidFill>
                <a:latin typeface="+mj-lt"/>
              </a:rPr>
              <a:t>Most significant bits allocated as Subnet ID. </a:t>
            </a:r>
          </a:p>
          <a:p>
            <a:pPr marL="0" indent="0">
              <a:buNone/>
              <a:defRPr/>
            </a:pPr>
            <a:endParaRPr lang="en-US" dirty="0"/>
          </a:p>
        </p:txBody>
      </p:sp>
      <p:sp>
        <p:nvSpPr>
          <p:cNvPr id="33794" name="Text Box 2">
            <a:extLst>
              <a:ext uri="{FF2B5EF4-FFF2-40B4-BE49-F238E27FC236}">
                <a16:creationId xmlns:a16="http://schemas.microsoft.com/office/drawing/2014/main" id="{D48DFA6C-6442-4C3F-8F6D-D994B811C650}"/>
              </a:ext>
            </a:extLst>
          </p:cNvPr>
          <p:cNvSpPr txBox="1">
            <a:spLocks noChangeArrowheads="1"/>
          </p:cNvSpPr>
          <p:nvPr/>
        </p:nvSpPr>
        <p:spPr bwMode="auto">
          <a:xfrm>
            <a:off x="2209800" y="3930651"/>
            <a:ext cx="7620000" cy="838200"/>
          </a:xfrm>
          <a:prstGeom prst="rect">
            <a:avLst/>
          </a:prstGeom>
          <a:solidFill>
            <a:srgbClr val="FFFFFF"/>
          </a:solidFill>
          <a:ln w="9525">
            <a:noFill/>
            <a:miter lim="800000"/>
            <a:headEnd/>
            <a:tailEnd/>
          </a:ln>
        </p:spPr>
        <p:txBody>
          <a:bodyPr/>
          <a:lstStyle/>
          <a:p>
            <a:pPr eaLnBrk="1" hangingPunct="1">
              <a:spcAft>
                <a:spcPts val="1000"/>
              </a:spcAft>
              <a:defRPr/>
            </a:pPr>
            <a:r>
              <a:rPr lang="en-US" sz="2400" dirty="0">
                <a:solidFill>
                  <a:srgbClr val="800000"/>
                </a:solidFill>
                <a:latin typeface="+mj-lt"/>
              </a:rPr>
              <a:t>XXXX </a:t>
            </a:r>
            <a:r>
              <a:rPr lang="en-US" sz="2400" dirty="0" err="1">
                <a:solidFill>
                  <a:srgbClr val="800000"/>
                </a:solidFill>
                <a:latin typeface="+mj-lt"/>
              </a:rPr>
              <a:t>XXXX</a:t>
            </a:r>
            <a:r>
              <a:rPr lang="en-US" sz="2400" dirty="0">
                <a:solidFill>
                  <a:srgbClr val="800000"/>
                </a:solidFill>
                <a:latin typeface="+mj-lt"/>
              </a:rPr>
              <a:t>. XXXX </a:t>
            </a:r>
            <a:r>
              <a:rPr lang="en-US" sz="2400" dirty="0" err="1">
                <a:solidFill>
                  <a:srgbClr val="800000"/>
                </a:solidFill>
                <a:latin typeface="+mj-lt"/>
              </a:rPr>
              <a:t>XXXX</a:t>
            </a:r>
            <a:r>
              <a:rPr lang="en-US" sz="2400" dirty="0">
                <a:solidFill>
                  <a:srgbClr val="800000"/>
                </a:solidFill>
                <a:latin typeface="+mj-lt"/>
              </a:rPr>
              <a:t>.</a:t>
            </a:r>
            <a:r>
              <a:rPr lang="en-US" sz="2400" dirty="0">
                <a:latin typeface="+mj-lt"/>
              </a:rPr>
              <a:t>. </a:t>
            </a:r>
            <a:r>
              <a:rPr lang="en-US" sz="2400" dirty="0">
                <a:solidFill>
                  <a:srgbClr val="0000FF"/>
                </a:solidFill>
                <a:latin typeface="+mj-lt"/>
              </a:rPr>
              <a:t>XX</a:t>
            </a:r>
            <a:r>
              <a:rPr lang="en-US" sz="2400" dirty="0">
                <a:solidFill>
                  <a:srgbClr val="00B050"/>
                </a:solidFill>
                <a:latin typeface="+mj-lt"/>
              </a:rPr>
              <a:t>XX </a:t>
            </a:r>
            <a:r>
              <a:rPr lang="en-US" sz="2400" dirty="0" err="1">
                <a:solidFill>
                  <a:srgbClr val="00B050"/>
                </a:solidFill>
                <a:latin typeface="+mj-lt"/>
              </a:rPr>
              <a:t>XXXX</a:t>
            </a:r>
            <a:r>
              <a:rPr lang="en-US" sz="2400" dirty="0">
                <a:solidFill>
                  <a:srgbClr val="00B050"/>
                </a:solidFill>
                <a:latin typeface="+mj-lt"/>
              </a:rPr>
              <a:t>. XXXX </a:t>
            </a:r>
            <a:r>
              <a:rPr lang="en-US" sz="2400" dirty="0" err="1">
                <a:solidFill>
                  <a:srgbClr val="00B050"/>
                </a:solidFill>
                <a:latin typeface="+mj-lt"/>
              </a:rPr>
              <a:t>XXXX</a:t>
            </a:r>
            <a:endParaRPr lang="en-US" sz="2400" dirty="0">
              <a:solidFill>
                <a:srgbClr val="00B050"/>
              </a:solidFill>
              <a:latin typeface="+mj-lt"/>
            </a:endParaRPr>
          </a:p>
          <a:p>
            <a:pPr eaLnBrk="1" hangingPunct="1">
              <a:spcAft>
                <a:spcPts val="1000"/>
              </a:spcAft>
              <a:defRPr/>
            </a:pPr>
            <a:r>
              <a:rPr lang="en-US" sz="2400" dirty="0">
                <a:solidFill>
                  <a:srgbClr val="800000"/>
                </a:solidFill>
                <a:latin typeface="+mj-lt"/>
              </a:rPr>
              <a:t>            Net ID</a:t>
            </a:r>
            <a:r>
              <a:rPr lang="en-US" sz="2400" dirty="0">
                <a:latin typeface="+mj-lt"/>
              </a:rPr>
              <a:t> 		</a:t>
            </a:r>
            <a:r>
              <a:rPr lang="en-US" sz="2400" dirty="0">
                <a:solidFill>
                  <a:srgbClr val="0000FF"/>
                </a:solidFill>
                <a:latin typeface="+mj-lt"/>
              </a:rPr>
              <a:t>Subnet ID</a:t>
            </a:r>
            <a:r>
              <a:rPr lang="en-US" sz="2400" dirty="0">
                <a:latin typeface="+mj-lt"/>
              </a:rPr>
              <a:t>	     </a:t>
            </a:r>
            <a:r>
              <a:rPr lang="en-US" sz="2400" dirty="0">
                <a:solidFill>
                  <a:srgbClr val="00B050"/>
                </a:solidFill>
                <a:latin typeface="+mj-lt"/>
              </a:rPr>
              <a:t>Host 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a:extLst>
              <a:ext uri="{FF2B5EF4-FFF2-40B4-BE49-F238E27FC236}">
                <a16:creationId xmlns:a16="http://schemas.microsoft.com/office/drawing/2014/main" id="{489C3409-0F34-4F3F-884D-09CECA08A32A}"/>
              </a:ext>
            </a:extLst>
          </p:cNvPr>
          <p:cNvSpPr>
            <a:spLocks noGrp="1"/>
          </p:cNvSpPr>
          <p:nvPr>
            <p:ph type="title"/>
          </p:nvPr>
        </p:nvSpPr>
        <p:spPr/>
        <p:txBody>
          <a:bodyPr>
            <a:normAutofit/>
          </a:bodyPr>
          <a:lstStyle/>
          <a:p>
            <a:pPr>
              <a:defRPr/>
            </a:pPr>
            <a:r>
              <a:rPr lang="en-US" sz="4800" b="1" dirty="0">
                <a:solidFill>
                  <a:schemeClr val="tx1">
                    <a:lumMod val="95000"/>
                    <a:lumOff val="5000"/>
                  </a:schemeClr>
                </a:solidFill>
              </a:rPr>
              <a:t>Classless Addressing </a:t>
            </a:r>
            <a:r>
              <a:rPr lang="en-US" sz="3600" b="1" dirty="0">
                <a:solidFill>
                  <a:schemeClr val="tx1">
                    <a:lumMod val="95000"/>
                    <a:lumOff val="5000"/>
                  </a:schemeClr>
                </a:solidFill>
              </a:rPr>
              <a:t>cont.</a:t>
            </a:r>
          </a:p>
        </p:txBody>
      </p:sp>
      <p:sp>
        <p:nvSpPr>
          <p:cNvPr id="3" name="Content Placeholder 2">
            <a:extLst>
              <a:ext uri="{FF2B5EF4-FFF2-40B4-BE49-F238E27FC236}">
                <a16:creationId xmlns:a16="http://schemas.microsoft.com/office/drawing/2014/main" id="{6CD1CAB2-25E0-4639-8C3F-D5BB7475BB57}"/>
              </a:ext>
            </a:extLst>
          </p:cNvPr>
          <p:cNvSpPr>
            <a:spLocks noGrp="1"/>
          </p:cNvSpPr>
          <p:nvPr>
            <p:ph idx="1"/>
          </p:nvPr>
        </p:nvSpPr>
        <p:spPr/>
        <p:txBody>
          <a:bodyPr>
            <a:normAutofit fontScale="85000" lnSpcReduction="20000"/>
          </a:bodyPr>
          <a:lstStyle/>
          <a:p>
            <a:pPr>
              <a:defRPr/>
            </a:pPr>
            <a:r>
              <a:rPr lang="en-US" sz="2800" dirty="0">
                <a:solidFill>
                  <a:schemeClr val="tx1">
                    <a:lumMod val="95000"/>
                    <a:lumOff val="5000"/>
                  </a:schemeClr>
                </a:solidFill>
                <a:latin typeface="+mj-lt"/>
              </a:rPr>
              <a:t>subnets can be written as</a:t>
            </a:r>
          </a:p>
          <a:p>
            <a:pPr>
              <a:buFont typeface="Wingdings 2" panose="05020102010507070707" pitchFamily="18" charset="2"/>
              <a:buNone/>
              <a:defRPr/>
            </a:pPr>
            <a:r>
              <a:rPr lang="en-US" sz="2800" dirty="0">
                <a:solidFill>
                  <a:schemeClr val="tx1">
                    <a:lumMod val="95000"/>
                    <a:lumOff val="5000"/>
                  </a:schemeClr>
                </a:solidFill>
                <a:latin typeface="+mj-lt"/>
              </a:rPr>
              <a:t>Subnet 0	10010110.01100100.</a:t>
            </a:r>
            <a:r>
              <a:rPr lang="en-US" sz="2800" dirty="0">
                <a:solidFill>
                  <a:srgbClr val="FF0000"/>
                </a:solidFill>
                <a:latin typeface="+mj-lt"/>
              </a:rPr>
              <a:t>00</a:t>
            </a:r>
            <a:r>
              <a:rPr lang="en-US" sz="2800" dirty="0">
                <a:solidFill>
                  <a:schemeClr val="tx1">
                    <a:lumMod val="95000"/>
                    <a:lumOff val="5000"/>
                  </a:schemeClr>
                </a:solidFill>
                <a:latin typeface="+mj-lt"/>
              </a:rPr>
              <a:t>000000.00000000</a:t>
            </a:r>
          </a:p>
          <a:p>
            <a:pPr>
              <a:buFont typeface="Wingdings 2" panose="05020102010507070707" pitchFamily="18" charset="2"/>
              <a:buNone/>
              <a:defRPr/>
            </a:pPr>
            <a:r>
              <a:rPr lang="en-US" sz="2800" dirty="0">
                <a:solidFill>
                  <a:schemeClr val="tx1">
                    <a:lumMod val="95000"/>
                    <a:lumOff val="5000"/>
                  </a:schemeClr>
                </a:solidFill>
                <a:latin typeface="+mj-lt"/>
              </a:rPr>
              <a:t>Subnet 1	10010110.01100100.</a:t>
            </a:r>
            <a:r>
              <a:rPr lang="en-US" sz="2800" dirty="0">
                <a:solidFill>
                  <a:srgbClr val="FF0000"/>
                </a:solidFill>
                <a:latin typeface="+mj-lt"/>
              </a:rPr>
              <a:t>01</a:t>
            </a:r>
            <a:r>
              <a:rPr lang="en-US" sz="2800" dirty="0">
                <a:solidFill>
                  <a:schemeClr val="tx1">
                    <a:lumMod val="95000"/>
                    <a:lumOff val="5000"/>
                  </a:schemeClr>
                </a:solidFill>
                <a:latin typeface="+mj-lt"/>
              </a:rPr>
              <a:t>000000.00000000</a:t>
            </a:r>
          </a:p>
          <a:p>
            <a:pPr>
              <a:buFont typeface="Wingdings 2" panose="05020102010507070707" pitchFamily="18" charset="2"/>
              <a:buNone/>
              <a:defRPr/>
            </a:pPr>
            <a:r>
              <a:rPr lang="en-US" sz="2800" dirty="0">
                <a:solidFill>
                  <a:schemeClr val="tx1">
                    <a:lumMod val="95000"/>
                    <a:lumOff val="5000"/>
                  </a:schemeClr>
                </a:solidFill>
                <a:latin typeface="+mj-lt"/>
              </a:rPr>
              <a:t>Subnet 2	10010110.01100100.</a:t>
            </a:r>
            <a:r>
              <a:rPr lang="en-US" sz="2800" dirty="0">
                <a:solidFill>
                  <a:srgbClr val="FF0000"/>
                </a:solidFill>
                <a:latin typeface="+mj-lt"/>
              </a:rPr>
              <a:t>10</a:t>
            </a:r>
            <a:r>
              <a:rPr lang="en-US" sz="2800" dirty="0">
                <a:solidFill>
                  <a:schemeClr val="tx1">
                    <a:lumMod val="95000"/>
                    <a:lumOff val="5000"/>
                  </a:schemeClr>
                </a:solidFill>
                <a:latin typeface="+mj-lt"/>
              </a:rPr>
              <a:t>000000.00000000</a:t>
            </a:r>
          </a:p>
          <a:p>
            <a:pPr>
              <a:buFont typeface="Wingdings 2" panose="05020102010507070707" pitchFamily="18" charset="2"/>
              <a:buNone/>
              <a:defRPr/>
            </a:pPr>
            <a:r>
              <a:rPr lang="en-US" sz="2800" dirty="0">
                <a:solidFill>
                  <a:schemeClr val="tx1">
                    <a:lumMod val="95000"/>
                    <a:lumOff val="5000"/>
                  </a:schemeClr>
                </a:solidFill>
                <a:latin typeface="+mj-lt"/>
              </a:rPr>
              <a:t>Subnet 3	10010110.01100100.</a:t>
            </a:r>
            <a:r>
              <a:rPr lang="en-US" sz="2800" dirty="0">
                <a:solidFill>
                  <a:srgbClr val="FF0000"/>
                </a:solidFill>
                <a:latin typeface="+mj-lt"/>
              </a:rPr>
              <a:t>11</a:t>
            </a:r>
            <a:r>
              <a:rPr lang="en-US" sz="2800" dirty="0">
                <a:solidFill>
                  <a:schemeClr val="tx1">
                    <a:lumMod val="95000"/>
                    <a:lumOff val="5000"/>
                  </a:schemeClr>
                </a:solidFill>
                <a:latin typeface="+mj-lt"/>
              </a:rPr>
              <a:t>000000.00000000</a:t>
            </a:r>
          </a:p>
          <a:p>
            <a:pPr>
              <a:buFont typeface="Wingdings 2" panose="05020102010507070707" pitchFamily="18" charset="2"/>
              <a:buNone/>
              <a:defRPr/>
            </a:pPr>
            <a:endParaRPr lang="en-US" sz="2800" dirty="0">
              <a:solidFill>
                <a:schemeClr val="tx1">
                  <a:lumMod val="95000"/>
                  <a:lumOff val="5000"/>
                </a:schemeClr>
              </a:solidFill>
              <a:latin typeface="+mj-lt"/>
            </a:endParaRPr>
          </a:p>
          <a:p>
            <a:pPr>
              <a:defRPr/>
            </a:pPr>
            <a:r>
              <a:rPr lang="en-US" sz="2800" dirty="0">
                <a:solidFill>
                  <a:schemeClr val="tx1">
                    <a:lumMod val="95000"/>
                    <a:lumOff val="5000"/>
                  </a:schemeClr>
                </a:solidFill>
                <a:latin typeface="+mj-lt"/>
              </a:rPr>
              <a:t>In dotted decimal, it can be written as,</a:t>
            </a:r>
          </a:p>
          <a:p>
            <a:pPr>
              <a:buFont typeface="Wingdings 2" panose="05020102010507070707" pitchFamily="18" charset="2"/>
              <a:buNone/>
              <a:defRPr/>
            </a:pPr>
            <a:r>
              <a:rPr lang="en-US" sz="2800" dirty="0">
                <a:solidFill>
                  <a:schemeClr val="tx1">
                    <a:lumMod val="95000"/>
                    <a:lumOff val="5000"/>
                  </a:schemeClr>
                </a:solidFill>
                <a:latin typeface="+mj-lt"/>
              </a:rPr>
              <a:t>Subnet 0 address	150.100.0.0  /18</a:t>
            </a:r>
          </a:p>
          <a:p>
            <a:pPr>
              <a:buFont typeface="Wingdings 2" panose="05020102010507070707" pitchFamily="18" charset="2"/>
              <a:buNone/>
              <a:defRPr/>
            </a:pPr>
            <a:r>
              <a:rPr lang="en-US" sz="2800" dirty="0">
                <a:solidFill>
                  <a:schemeClr val="tx1">
                    <a:lumMod val="95000"/>
                    <a:lumOff val="5000"/>
                  </a:schemeClr>
                </a:solidFill>
                <a:latin typeface="+mj-lt"/>
              </a:rPr>
              <a:t>Subnet 1 address	150.100.64.0  /18</a:t>
            </a:r>
          </a:p>
          <a:p>
            <a:pPr>
              <a:buFont typeface="Wingdings 2" panose="05020102010507070707" pitchFamily="18" charset="2"/>
              <a:buNone/>
              <a:defRPr/>
            </a:pPr>
            <a:r>
              <a:rPr lang="en-US" sz="2800" dirty="0">
                <a:solidFill>
                  <a:schemeClr val="tx1">
                    <a:lumMod val="95000"/>
                    <a:lumOff val="5000"/>
                  </a:schemeClr>
                </a:solidFill>
                <a:latin typeface="+mj-lt"/>
              </a:rPr>
              <a:t>Subnet 2 address	150.100.128.0  /18</a:t>
            </a:r>
          </a:p>
          <a:p>
            <a:pPr>
              <a:buFont typeface="Wingdings 2" panose="05020102010507070707" pitchFamily="18" charset="2"/>
              <a:buNone/>
              <a:defRPr/>
            </a:pPr>
            <a:r>
              <a:rPr lang="en-US" sz="2800" dirty="0">
                <a:solidFill>
                  <a:schemeClr val="tx1">
                    <a:lumMod val="95000"/>
                    <a:lumOff val="5000"/>
                  </a:schemeClr>
                </a:solidFill>
                <a:latin typeface="+mj-lt"/>
              </a:rPr>
              <a:t>Subnet 3 address	150.100.192.0  /18</a:t>
            </a:r>
          </a:p>
          <a:p>
            <a:pPr>
              <a:buFont typeface="Wingdings 2" panose="05020102010507070707" pitchFamily="18" charset="2"/>
              <a:buNone/>
              <a:defRPr/>
            </a:pPr>
            <a:endParaRPr lang="en-US" sz="2800" dirty="0">
              <a:solidFill>
                <a:schemeClr val="tx1">
                  <a:lumMod val="95000"/>
                  <a:lumOff val="5000"/>
                </a:schemeClr>
              </a:solidFill>
              <a:latin typeface="+mj-lt"/>
            </a:endParaRPr>
          </a:p>
          <a:p>
            <a:pPr>
              <a:defRPr/>
            </a:pPr>
            <a:endParaRPr lang="en-US" sz="2800" dirty="0">
              <a:solidFill>
                <a:schemeClr val="tx1">
                  <a:lumMod val="95000"/>
                  <a:lumOff val="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74D24A0-7FE5-474E-81A7-82D1FB468C11}"/>
              </a:ext>
            </a:extLst>
          </p:cNvPr>
          <p:cNvSpPr>
            <a:spLocks noChangeArrowheads="1"/>
          </p:cNvSpPr>
          <p:nvPr/>
        </p:nvSpPr>
        <p:spPr bwMode="auto">
          <a:xfrm>
            <a:off x="1096220" y="1274554"/>
            <a:ext cx="9694760" cy="1107996"/>
          </a:xfrm>
          <a:prstGeom prst="rect">
            <a:avLst/>
          </a:prstGeom>
          <a:noFill/>
          <a:ln w="9525">
            <a:noFill/>
            <a:miter lim="800000"/>
            <a:headEnd/>
            <a:tailEnd/>
          </a:ln>
          <a:effectLst/>
        </p:spPr>
        <p:txBody>
          <a:bodyPr wrap="square" anchor="ctr">
            <a:spAutoFit/>
          </a:bodyPr>
          <a:lstStyle/>
          <a:p>
            <a:pPr eaLnBrk="1" hangingPunct="1">
              <a:defRPr/>
            </a:pPr>
            <a:r>
              <a:rPr lang="en-US" sz="2400" dirty="0">
                <a:latin typeface="+mj-lt"/>
                <a:ea typeface="Times New Roman" pitchFamily="18" charset="0"/>
              </a:rPr>
              <a:t>For the above example the Finance, Production and Administration Sections can be put to three subnets as follows.</a:t>
            </a:r>
            <a:endParaRPr lang="en-US" sz="2400" dirty="0">
              <a:latin typeface="+mj-lt"/>
            </a:endParaRPr>
          </a:p>
          <a:p>
            <a:pPr eaLnBrk="1" hangingPunct="1">
              <a:defRPr/>
            </a:pPr>
            <a:endParaRPr lang="en-US" dirty="0"/>
          </a:p>
        </p:txBody>
      </p:sp>
      <p:graphicFrame>
        <p:nvGraphicFramePr>
          <p:cNvPr id="54275" name="Object 1">
            <a:extLst>
              <a:ext uri="{FF2B5EF4-FFF2-40B4-BE49-F238E27FC236}">
                <a16:creationId xmlns:a16="http://schemas.microsoft.com/office/drawing/2014/main" id="{760D7EB1-123E-4081-8184-9E5294413C59}"/>
              </a:ext>
            </a:extLst>
          </p:cNvPr>
          <p:cNvGraphicFramePr>
            <a:graphicFrameLocks noChangeAspect="1"/>
          </p:cNvGraphicFramePr>
          <p:nvPr>
            <p:extLst>
              <p:ext uri="{D42A27DB-BD31-4B8C-83A1-F6EECF244321}">
                <p14:modId xmlns:p14="http://schemas.microsoft.com/office/powerpoint/2010/main" val="2885620686"/>
              </p:ext>
            </p:extLst>
          </p:nvPr>
        </p:nvGraphicFramePr>
        <p:xfrm>
          <a:off x="1676400" y="1997728"/>
          <a:ext cx="4267200" cy="4802188"/>
        </p:xfrm>
        <a:graphic>
          <a:graphicData uri="http://schemas.openxmlformats.org/presentationml/2006/ole">
            <mc:AlternateContent xmlns:mc="http://schemas.openxmlformats.org/markup-compatibility/2006">
              <mc:Choice xmlns:v="urn:schemas-microsoft-com:vml" Requires="v">
                <p:oleObj r:id="rId2" imgW="2585160" imgH="2962800" progId="">
                  <p:embed/>
                </p:oleObj>
              </mc:Choice>
              <mc:Fallback>
                <p:oleObj r:id="rId2" imgW="2585160" imgH="2962800" progId="">
                  <p:embed/>
                  <p:pic>
                    <p:nvPicPr>
                      <p:cNvPr id="54275" name="Object 1">
                        <a:extLst>
                          <a:ext uri="{FF2B5EF4-FFF2-40B4-BE49-F238E27FC236}">
                            <a16:creationId xmlns:a16="http://schemas.microsoft.com/office/drawing/2014/main" id="{760D7EB1-123E-4081-8184-9E5294413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97728"/>
                        <a:ext cx="4267200" cy="480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a:extLst>
              <a:ext uri="{FF2B5EF4-FFF2-40B4-BE49-F238E27FC236}">
                <a16:creationId xmlns:a16="http://schemas.microsoft.com/office/drawing/2014/main" id="{82A55E13-CF15-408E-A96E-1E2C77762F38}"/>
              </a:ext>
            </a:extLst>
          </p:cNvPr>
          <p:cNvSpPr txBox="1"/>
          <p:nvPr/>
        </p:nvSpPr>
        <p:spPr>
          <a:xfrm>
            <a:off x="6096000" y="2133601"/>
            <a:ext cx="4419600" cy="3694113"/>
          </a:xfrm>
          <a:prstGeom prst="rect">
            <a:avLst/>
          </a:prstGeom>
          <a:noFill/>
        </p:spPr>
        <p:txBody>
          <a:bodyPr>
            <a:spAutoFit/>
          </a:bodyPr>
          <a:lstStyle/>
          <a:p>
            <a:pPr eaLnBrk="1" hangingPunct="1">
              <a:defRPr/>
            </a:pPr>
            <a:r>
              <a:rPr lang="en-US" sz="2400" dirty="0">
                <a:latin typeface="+mj-lt"/>
                <a:cs typeface="Arial" charset="0"/>
              </a:rPr>
              <a:t>Consider the hosts in subnet 150.100.64.0  </a:t>
            </a:r>
          </a:p>
          <a:p>
            <a:pPr eaLnBrk="1" hangingPunct="1">
              <a:defRPr/>
            </a:pPr>
            <a:endParaRPr lang="en-US" sz="2400" dirty="0">
              <a:latin typeface="+mj-lt"/>
              <a:cs typeface="Arial" charset="0"/>
            </a:endParaRPr>
          </a:p>
          <a:p>
            <a:pPr eaLnBrk="1" hangingPunct="1">
              <a:defRPr/>
            </a:pPr>
            <a:r>
              <a:rPr lang="en-US" sz="2400" dirty="0">
                <a:latin typeface="+mj-lt"/>
                <a:cs typeface="Arial" charset="0"/>
              </a:rPr>
              <a:t>The IP addresses can be given as</a:t>
            </a:r>
          </a:p>
          <a:p>
            <a:pPr eaLnBrk="1" hangingPunct="1">
              <a:defRPr/>
            </a:pPr>
            <a:r>
              <a:rPr lang="en-US" sz="2400" dirty="0">
                <a:latin typeface="+mj-lt"/>
                <a:cs typeface="Arial" charset="0"/>
              </a:rPr>
              <a:t>150.100.64.1</a:t>
            </a:r>
          </a:p>
          <a:p>
            <a:pPr eaLnBrk="1" hangingPunct="1">
              <a:defRPr/>
            </a:pPr>
            <a:r>
              <a:rPr lang="en-US" sz="2400" dirty="0">
                <a:latin typeface="+mj-lt"/>
                <a:cs typeface="Arial" charset="0"/>
              </a:rPr>
              <a:t>150.100.64.2</a:t>
            </a:r>
          </a:p>
          <a:p>
            <a:pPr eaLnBrk="1" hangingPunct="1">
              <a:defRPr/>
            </a:pPr>
            <a:r>
              <a:rPr lang="en-US" sz="2400" dirty="0">
                <a:latin typeface="+mj-lt"/>
                <a:cs typeface="Arial" charset="0"/>
              </a:rPr>
              <a:t>150.100.64.3 </a:t>
            </a:r>
          </a:p>
          <a:p>
            <a:pPr eaLnBrk="1" hangingPunct="1">
              <a:defRPr/>
            </a:pPr>
            <a:r>
              <a:rPr lang="en-US" sz="2400" dirty="0">
                <a:latin typeface="+mj-lt"/>
                <a:cs typeface="Arial" charset="0"/>
              </a:rPr>
              <a:t>150.100.64.4 etc.</a:t>
            </a:r>
          </a:p>
          <a:p>
            <a:pPr eaLnBrk="1" hangingPunct="1">
              <a:defRPr/>
            </a:pPr>
            <a:endParaRPr lang="en-US" dirty="0">
              <a:latin typeface="Arial" charset="0"/>
              <a:cs typeface="Arial" charset="0"/>
            </a:endParaRPr>
          </a:p>
        </p:txBody>
      </p:sp>
      <p:sp>
        <p:nvSpPr>
          <p:cNvPr id="25605" name="Title 1">
            <a:extLst>
              <a:ext uri="{FF2B5EF4-FFF2-40B4-BE49-F238E27FC236}">
                <a16:creationId xmlns:a16="http://schemas.microsoft.com/office/drawing/2014/main" id="{FDD0EA87-408A-476B-8F01-487D0EB98001}"/>
              </a:ext>
            </a:extLst>
          </p:cNvPr>
          <p:cNvSpPr>
            <a:spLocks noGrp="1"/>
          </p:cNvSpPr>
          <p:nvPr>
            <p:ph type="title"/>
          </p:nvPr>
        </p:nvSpPr>
        <p:spPr/>
        <p:txBody>
          <a:bodyPr>
            <a:normAutofit/>
          </a:bodyPr>
          <a:lstStyle/>
          <a:p>
            <a:pPr>
              <a:defRPr/>
            </a:pPr>
            <a:r>
              <a:rPr lang="en-US" sz="4800" b="1" dirty="0">
                <a:solidFill>
                  <a:schemeClr val="tx1"/>
                </a:solidFill>
              </a:rPr>
              <a:t>Classless Addressing </a:t>
            </a:r>
            <a:r>
              <a:rPr lang="en-US" sz="3600" b="1" dirty="0">
                <a:solidFill>
                  <a:schemeClr val="tx1"/>
                </a:solidFill>
              </a:rPr>
              <a:t>cont.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C36B16F1-B2BE-4534-A01C-E2625DF0C420}"/>
              </a:ext>
            </a:extLst>
          </p:cNvPr>
          <p:cNvSpPr>
            <a:spLocks noGrp="1"/>
          </p:cNvSpPr>
          <p:nvPr>
            <p:ph type="title"/>
          </p:nvPr>
        </p:nvSpPr>
        <p:spPr/>
        <p:txBody>
          <a:bodyPr>
            <a:normAutofit/>
          </a:bodyPr>
          <a:lstStyle/>
          <a:p>
            <a:pPr>
              <a:defRPr/>
            </a:pPr>
            <a:r>
              <a:rPr lang="en-US" sz="4800" b="1" dirty="0">
                <a:solidFill>
                  <a:schemeClr val="tx1"/>
                </a:solidFill>
              </a:rPr>
              <a:t>Classless Addressing </a:t>
            </a:r>
            <a:r>
              <a:rPr lang="en-US" sz="3600" b="1" dirty="0">
                <a:solidFill>
                  <a:schemeClr val="tx1"/>
                </a:solidFill>
              </a:rPr>
              <a:t>cont.</a:t>
            </a:r>
          </a:p>
        </p:txBody>
      </p:sp>
      <p:sp>
        <p:nvSpPr>
          <p:cNvPr id="3" name="Content Placeholder 2">
            <a:extLst>
              <a:ext uri="{FF2B5EF4-FFF2-40B4-BE49-F238E27FC236}">
                <a16:creationId xmlns:a16="http://schemas.microsoft.com/office/drawing/2014/main" id="{83AAEBA7-C49F-4191-BA3C-542527C228DA}"/>
              </a:ext>
            </a:extLst>
          </p:cNvPr>
          <p:cNvSpPr>
            <a:spLocks noGrp="1"/>
          </p:cNvSpPr>
          <p:nvPr>
            <p:ph idx="1"/>
          </p:nvPr>
        </p:nvSpPr>
        <p:spPr/>
        <p:txBody>
          <a:bodyPr>
            <a:normAutofit fontScale="92500" lnSpcReduction="10000"/>
          </a:bodyPr>
          <a:lstStyle/>
          <a:p>
            <a:pPr>
              <a:defRPr/>
            </a:pPr>
            <a:r>
              <a:rPr lang="en-US" sz="2800" dirty="0">
                <a:latin typeface="+mj-lt"/>
              </a:rPr>
              <a:t>In classless addressing the number of bits for network address cannot be decided.</a:t>
            </a:r>
          </a:p>
          <a:p>
            <a:pPr>
              <a:defRPr/>
            </a:pPr>
            <a:r>
              <a:rPr lang="en-US" sz="2800" dirty="0">
                <a:latin typeface="+mj-lt"/>
              </a:rPr>
              <a:t>Indicated with a “/” symbol.</a:t>
            </a:r>
          </a:p>
          <a:p>
            <a:pPr>
              <a:defRPr/>
            </a:pPr>
            <a:r>
              <a:rPr lang="en-US" sz="2800" dirty="0">
                <a:latin typeface="+mj-lt"/>
              </a:rPr>
              <a:t>The IP address is written as,  </a:t>
            </a:r>
          </a:p>
          <a:p>
            <a:pPr>
              <a:buFont typeface="Wingdings 2" panose="05020102010507070707" pitchFamily="18" charset="2"/>
              <a:buNone/>
              <a:defRPr/>
            </a:pPr>
            <a:r>
              <a:rPr lang="en-US" sz="2800" dirty="0">
                <a:latin typeface="+mj-lt"/>
              </a:rPr>
              <a:t>		</a:t>
            </a:r>
            <a:r>
              <a:rPr lang="en-US" sz="2800" dirty="0"/>
              <a:t>150.100.64.1 /18</a:t>
            </a:r>
          </a:p>
          <a:p>
            <a:pPr>
              <a:buFont typeface="Wingdings 2" panose="05020102010507070707" pitchFamily="18" charset="2"/>
              <a:buNone/>
              <a:defRPr/>
            </a:pPr>
            <a:r>
              <a:rPr lang="en-US" sz="2800" dirty="0"/>
              <a:t>		150.100.64.2 /18</a:t>
            </a:r>
          </a:p>
          <a:p>
            <a:pPr>
              <a:buFont typeface="Wingdings 2" panose="05020102010507070707" pitchFamily="18" charset="2"/>
              <a:buNone/>
              <a:defRPr/>
            </a:pPr>
            <a:r>
              <a:rPr lang="en-US" sz="2800" dirty="0"/>
              <a:t>		150.100.64.3 /18</a:t>
            </a:r>
          </a:p>
          <a:p>
            <a:pPr>
              <a:buFont typeface="Wingdings 2" panose="05020102010507070707" pitchFamily="18" charset="2"/>
              <a:buNone/>
              <a:defRPr/>
            </a:pPr>
            <a:r>
              <a:rPr lang="en-US" sz="2800" dirty="0"/>
              <a:t>	the subnet mask will be,</a:t>
            </a:r>
          </a:p>
          <a:p>
            <a:pPr>
              <a:buFont typeface="Wingdings 2" panose="05020102010507070707" pitchFamily="18" charset="2"/>
              <a:buNone/>
              <a:defRPr/>
            </a:pPr>
            <a:r>
              <a:rPr lang="en-US" sz="2800" dirty="0"/>
              <a:t>	11111111.11111111.11000000.00000000</a:t>
            </a:r>
          </a:p>
          <a:p>
            <a:pPr>
              <a:buFont typeface="Wingdings 2" panose="05020102010507070707" pitchFamily="18" charset="2"/>
              <a:buNone/>
              <a:defRPr/>
            </a:pPr>
            <a:r>
              <a:rPr lang="en-US" sz="2800" dirty="0"/>
              <a:t>   255.255.192.0</a:t>
            </a:r>
          </a:p>
          <a:p>
            <a:pPr>
              <a:buFont typeface="Wingdings 2" panose="05020102010507070707" pitchFamily="18" charset="2"/>
              <a:buNone/>
              <a:defRPr/>
            </a:pPr>
            <a:endParaRPr lang="en-US" sz="2800" dirty="0"/>
          </a:p>
          <a:p>
            <a:pPr>
              <a:buFont typeface="Wingdings 2" panose="05020102010507070707" pitchFamily="18" charset="2"/>
              <a:buNone/>
              <a:defRPr/>
            </a:pPr>
            <a:endParaRPr lang="en-US" sz="2800" dirty="0">
              <a:solidFill>
                <a:schemeClr val="bg1"/>
              </a:solidFill>
              <a:latin typeface="+mj-lt"/>
            </a:endParaRPr>
          </a:p>
          <a:p>
            <a:pPr lvl="3">
              <a:defRPr/>
            </a:pPr>
            <a:endParaRPr lang="en-US" sz="1800" dirty="0">
              <a:solidFill>
                <a:schemeClr val="bg1"/>
              </a:solidFill>
              <a:latin typeface="+mj-lt"/>
            </a:endParaRPr>
          </a:p>
          <a:p>
            <a:pPr>
              <a:buFont typeface="Wingdings 2" panose="05020102010507070707" pitchFamily="18" charset="2"/>
              <a:buNone/>
              <a:defRPr/>
            </a:pPr>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BF89-7E75-45A5-A593-3C26DFF1F711}"/>
              </a:ext>
            </a:extLst>
          </p:cNvPr>
          <p:cNvSpPr>
            <a:spLocks noGrp="1"/>
          </p:cNvSpPr>
          <p:nvPr>
            <p:ph type="title"/>
          </p:nvPr>
        </p:nvSpPr>
        <p:spPr/>
        <p:txBody>
          <a:bodyPr/>
          <a:lstStyle/>
          <a:p>
            <a:endParaRPr lang="en-US" dirty="0"/>
          </a:p>
        </p:txBody>
      </p:sp>
      <p:sp>
        <p:nvSpPr>
          <p:cNvPr id="57346" name="Content Placeholder 2">
            <a:extLst>
              <a:ext uri="{FF2B5EF4-FFF2-40B4-BE49-F238E27FC236}">
                <a16:creationId xmlns:a16="http://schemas.microsoft.com/office/drawing/2014/main" id="{FC0AF7C1-9BE7-4C73-863A-BD9C3238F7DE}"/>
              </a:ext>
            </a:extLst>
          </p:cNvPr>
          <p:cNvSpPr>
            <a:spLocks noGrp="1"/>
          </p:cNvSpPr>
          <p:nvPr>
            <p:ph idx="1"/>
          </p:nvPr>
        </p:nvSpPr>
        <p:spPr/>
        <p:txBody>
          <a:bodyPr>
            <a:noAutofit/>
          </a:bodyPr>
          <a:lstStyle/>
          <a:p>
            <a:r>
              <a:rPr lang="en-US" altLang="en-US" sz="2800" dirty="0"/>
              <a:t>Write the possible 12 subnet addresses of 150.72.0.0 / 16 network.</a:t>
            </a:r>
            <a:endParaRPr lang="en-US" altLang="en-US" dirty="0"/>
          </a:p>
          <a:p>
            <a:pPr lvl="1"/>
            <a:endParaRPr lang="en-US" altLang="en-US" dirty="0">
              <a:solidFill>
                <a:schemeClr val="bg1"/>
              </a:solidFill>
            </a:endParaRPr>
          </a:p>
          <a:p>
            <a:pPr lvl="1"/>
            <a:r>
              <a:rPr lang="en-US" altLang="en-US" b="1" dirty="0"/>
              <a:t>150.72.0.0 / 20</a:t>
            </a:r>
          </a:p>
          <a:p>
            <a:pPr lvl="1"/>
            <a:r>
              <a:rPr lang="en-US" altLang="en-US" b="1" dirty="0"/>
              <a:t>150.72.16.0 / 20</a:t>
            </a:r>
          </a:p>
          <a:p>
            <a:pPr lvl="1"/>
            <a:r>
              <a:rPr lang="en-US" altLang="en-US" b="1" dirty="0"/>
              <a:t>150.72.32.0 / 20</a:t>
            </a:r>
          </a:p>
          <a:p>
            <a:pPr lvl="1"/>
            <a:r>
              <a:rPr lang="en-US" altLang="en-US" b="1" dirty="0"/>
              <a:t>150.72.48.0 / 20</a:t>
            </a:r>
          </a:p>
          <a:p>
            <a:pPr lvl="1"/>
            <a:r>
              <a:rPr lang="en-US" altLang="en-US" b="1" dirty="0"/>
              <a:t>150.72.64.0 / 20</a:t>
            </a:r>
          </a:p>
          <a:p>
            <a:pPr lvl="1"/>
            <a:r>
              <a:rPr lang="en-US" altLang="en-US" b="1" dirty="0"/>
              <a:t>150.72.80.0 / 20</a:t>
            </a:r>
          </a:p>
          <a:p>
            <a:pPr lvl="1"/>
            <a:endParaRPr lang="en-US" altLang="en-US" b="1" dirty="0">
              <a:solidFill>
                <a:schemeClr val="bg1"/>
              </a:solidFill>
            </a:endParaRPr>
          </a:p>
          <a:p>
            <a:pPr lvl="1"/>
            <a:endParaRPr lang="en-US" altLang="en-US" b="1" dirty="0">
              <a:solidFill>
                <a:schemeClr val="bg1"/>
              </a:solidFill>
            </a:endParaRPr>
          </a:p>
          <a:p>
            <a:pPr lvl="1"/>
            <a:r>
              <a:rPr lang="en-US" altLang="en-US" b="1" dirty="0">
                <a:solidFill>
                  <a:schemeClr val="bg1"/>
                </a:solidFill>
              </a:rPr>
              <a:t>&lt;&gt;</a:t>
            </a:r>
          </a:p>
        </p:txBody>
      </p:sp>
      <p:sp>
        <p:nvSpPr>
          <p:cNvPr id="57347" name="Content Placeholder 2">
            <a:extLst>
              <a:ext uri="{FF2B5EF4-FFF2-40B4-BE49-F238E27FC236}">
                <a16:creationId xmlns:a16="http://schemas.microsoft.com/office/drawing/2014/main" id="{209E9FD0-173C-499A-B6B0-725D6196C05E}"/>
              </a:ext>
            </a:extLst>
          </p:cNvPr>
          <p:cNvSpPr txBox="1">
            <a:spLocks/>
          </p:cNvSpPr>
          <p:nvPr/>
        </p:nvSpPr>
        <p:spPr bwMode="auto">
          <a:xfrm>
            <a:off x="6099993" y="2606675"/>
            <a:ext cx="541451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639763" indent="-246063">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lvl="1" eaLnBrk="1" hangingPunct="1">
              <a:spcBef>
                <a:spcPct val="20000"/>
              </a:spcBef>
              <a:buClrTx/>
              <a:buSzPct val="85000"/>
              <a:buFont typeface="Arial" panose="020B0604020202020204" pitchFamily="34" charset="0"/>
              <a:buChar char="•"/>
            </a:pPr>
            <a:r>
              <a:rPr lang="en-US" altLang="en-US" sz="2800" b="1" dirty="0">
                <a:latin typeface="Calibri (Body)"/>
                <a:cs typeface="Calibri" panose="020F0502020204030204" pitchFamily="34" charset="0"/>
              </a:rPr>
              <a:t>150.72.96.0 / 20</a:t>
            </a:r>
          </a:p>
          <a:p>
            <a:pPr lvl="1" eaLnBrk="1" hangingPunct="1">
              <a:spcBef>
                <a:spcPct val="20000"/>
              </a:spcBef>
              <a:buClrTx/>
              <a:buSzPct val="85000"/>
              <a:buFont typeface="Arial" panose="020B0604020202020204" pitchFamily="34" charset="0"/>
              <a:buChar char="•"/>
            </a:pPr>
            <a:r>
              <a:rPr lang="en-US" altLang="en-US" sz="2800" b="1" dirty="0">
                <a:latin typeface="Calibri (Body)"/>
                <a:cs typeface="Calibri" panose="020F0502020204030204" pitchFamily="34" charset="0"/>
              </a:rPr>
              <a:t>150.72.112.0 / 20</a:t>
            </a:r>
          </a:p>
          <a:p>
            <a:pPr lvl="1" eaLnBrk="1" hangingPunct="1">
              <a:spcBef>
                <a:spcPct val="20000"/>
              </a:spcBef>
              <a:buClrTx/>
              <a:buSzPct val="85000"/>
              <a:buFont typeface="Arial" panose="020B0604020202020204" pitchFamily="34" charset="0"/>
              <a:buChar char="•"/>
            </a:pPr>
            <a:r>
              <a:rPr lang="en-US" altLang="en-US" sz="2800" b="1" dirty="0">
                <a:latin typeface="Calibri (Body)"/>
                <a:cs typeface="Calibri" panose="020F0502020204030204" pitchFamily="34" charset="0"/>
              </a:rPr>
              <a:t>150.72.128.0 / 20</a:t>
            </a:r>
          </a:p>
          <a:p>
            <a:pPr lvl="1" eaLnBrk="1" hangingPunct="1">
              <a:spcBef>
                <a:spcPct val="20000"/>
              </a:spcBef>
              <a:buClrTx/>
              <a:buSzPct val="85000"/>
              <a:buFont typeface="Arial" panose="020B0604020202020204" pitchFamily="34" charset="0"/>
              <a:buChar char="•"/>
            </a:pPr>
            <a:r>
              <a:rPr lang="en-US" altLang="en-US" sz="2800" b="1" dirty="0">
                <a:latin typeface="Calibri (Body)"/>
                <a:cs typeface="Calibri" panose="020F0502020204030204" pitchFamily="34" charset="0"/>
              </a:rPr>
              <a:t>150.72.144.0 / 20</a:t>
            </a:r>
          </a:p>
          <a:p>
            <a:pPr lvl="1" eaLnBrk="1" hangingPunct="1">
              <a:spcBef>
                <a:spcPct val="20000"/>
              </a:spcBef>
              <a:buClrTx/>
              <a:buSzPct val="85000"/>
              <a:buFont typeface="Arial" panose="020B0604020202020204" pitchFamily="34" charset="0"/>
              <a:buChar char="•"/>
            </a:pPr>
            <a:r>
              <a:rPr lang="en-US" altLang="en-US" sz="2800" b="1" dirty="0">
                <a:latin typeface="Calibri (Body)"/>
                <a:cs typeface="Calibri" panose="020F0502020204030204" pitchFamily="34" charset="0"/>
              </a:rPr>
              <a:t>150.72.160.0 / 20</a:t>
            </a:r>
          </a:p>
          <a:p>
            <a:pPr lvl="1" eaLnBrk="1" hangingPunct="1">
              <a:spcBef>
                <a:spcPct val="20000"/>
              </a:spcBef>
              <a:buClrTx/>
              <a:buSzPct val="85000"/>
              <a:buFont typeface="Arial" panose="020B0604020202020204" pitchFamily="34" charset="0"/>
              <a:buChar char="•"/>
            </a:pPr>
            <a:r>
              <a:rPr lang="en-US" altLang="en-US" sz="2800" b="1" dirty="0">
                <a:latin typeface="Calibri (Body)"/>
                <a:cs typeface="Calibri" panose="020F0502020204030204" pitchFamily="34" charset="0"/>
              </a:rPr>
              <a:t>150.72.176.0 /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3B35-0AFB-4C65-8826-3EC641F265A3}"/>
              </a:ext>
            </a:extLst>
          </p:cNvPr>
          <p:cNvSpPr>
            <a:spLocks noGrp="1"/>
          </p:cNvSpPr>
          <p:nvPr>
            <p:ph type="title"/>
          </p:nvPr>
        </p:nvSpPr>
        <p:spPr>
          <a:ln>
            <a:miter lim="800000"/>
            <a:headEnd/>
            <a:tailEnd/>
          </a:ln>
        </p:spPr>
        <p:txBody>
          <a:bodyPr>
            <a:normAutofit/>
          </a:bodyPr>
          <a:lstStyle/>
          <a:p>
            <a:pPr algn="ctr">
              <a:defRPr/>
            </a:pPr>
            <a:r>
              <a:rPr lang="en-US" sz="4800" dirty="0">
                <a:solidFill>
                  <a:schemeClr val="tx1"/>
                </a:solidFill>
              </a:rPr>
              <a:t>VLSM</a:t>
            </a:r>
            <a:br>
              <a:rPr lang="en-US" sz="4800" dirty="0">
                <a:solidFill>
                  <a:schemeClr val="tx1"/>
                </a:solidFill>
              </a:rPr>
            </a:br>
            <a:endParaRPr lang="en-US" sz="3200" dirty="0">
              <a:solidFill>
                <a:schemeClr val="tx1"/>
              </a:solidFill>
            </a:endParaRPr>
          </a:p>
        </p:txBody>
      </p:sp>
      <p:sp>
        <p:nvSpPr>
          <p:cNvPr id="3" name="Subtitle 2">
            <a:extLst>
              <a:ext uri="{FF2B5EF4-FFF2-40B4-BE49-F238E27FC236}">
                <a16:creationId xmlns:a16="http://schemas.microsoft.com/office/drawing/2014/main" id="{2CE811CA-4C86-440D-AC04-CC9AFEBE386E}"/>
              </a:ext>
            </a:extLst>
          </p:cNvPr>
          <p:cNvSpPr>
            <a:spLocks noGrp="1"/>
          </p:cNvSpPr>
          <p:nvPr>
            <p:ph type="body" idx="1"/>
          </p:nvPr>
        </p:nvSpPr>
        <p:spPr/>
        <p:txBody>
          <a:bodyPr/>
          <a:lstStyle/>
          <a:p>
            <a:r>
              <a:rPr lang="en-US" dirty="0"/>
              <a:t>Variable Length Sub-netting</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A44E259-8CC0-4751-AEB7-E540A3DABD6E}"/>
              </a:ext>
            </a:extLst>
          </p:cNvPr>
          <p:cNvSpPr>
            <a:spLocks noGrp="1"/>
          </p:cNvSpPr>
          <p:nvPr>
            <p:ph type="title"/>
          </p:nvPr>
        </p:nvSpPr>
        <p:spPr/>
        <p:txBody>
          <a:bodyPr>
            <a:normAutofit/>
          </a:bodyPr>
          <a:lstStyle/>
          <a:p>
            <a:pPr marL="54864" indent="0" algn="l" eaLnBrk="1" fontAlgn="auto" hangingPunct="1">
              <a:spcAft>
                <a:spcPts val="0"/>
              </a:spcAft>
              <a:defRPr/>
            </a:pPr>
            <a:r>
              <a:rPr lang="en-US" sz="4000" b="1" dirty="0">
                <a:solidFill>
                  <a:schemeClr val="tx1"/>
                </a:solidFill>
              </a:rPr>
              <a:t>Logical Address </a:t>
            </a:r>
          </a:p>
        </p:txBody>
      </p:sp>
      <p:sp>
        <p:nvSpPr>
          <p:cNvPr id="7" name="Content Placeholder 2">
            <a:extLst>
              <a:ext uri="{FF2B5EF4-FFF2-40B4-BE49-F238E27FC236}">
                <a16:creationId xmlns:a16="http://schemas.microsoft.com/office/drawing/2014/main" id="{AD4CEB33-08AD-402D-BD2E-E21882D4B088}"/>
              </a:ext>
            </a:extLst>
          </p:cNvPr>
          <p:cNvSpPr>
            <a:spLocks noGrp="1"/>
          </p:cNvSpPr>
          <p:nvPr>
            <p:ph idx="1"/>
          </p:nvPr>
        </p:nvSpPr>
        <p:spPr/>
        <p:txBody>
          <a:bodyPr>
            <a:normAutofit/>
          </a:bodyPr>
          <a:lstStyle/>
          <a:p>
            <a:pPr eaLnBrk="1" fontAlgn="auto" hangingPunct="1">
              <a:spcBef>
                <a:spcPts val="0"/>
              </a:spcBef>
              <a:spcAft>
                <a:spcPts val="0"/>
              </a:spcAft>
              <a:defRPr/>
            </a:pPr>
            <a:r>
              <a:rPr lang="en-US" sz="2800" dirty="0">
                <a:latin typeface="+mj-lt"/>
              </a:rPr>
              <a:t>Address scheme depends on the used protocol</a:t>
            </a: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r>
              <a:rPr lang="en-US" sz="2800" dirty="0">
                <a:latin typeface="+mj-lt"/>
              </a:rPr>
              <a:t>Widely used protocol is TCP/IP </a:t>
            </a:r>
          </a:p>
          <a:p>
            <a:pPr marL="0" indent="0" eaLnBrk="1" fontAlgn="auto" hangingPunct="1">
              <a:spcBef>
                <a:spcPts val="0"/>
              </a:spcBef>
              <a:spcAft>
                <a:spcPts val="0"/>
              </a:spcAft>
              <a:buNone/>
              <a:defRPr/>
            </a:pPr>
            <a:r>
              <a:rPr lang="en-US" sz="2800" dirty="0">
                <a:latin typeface="+mj-lt"/>
              </a:rPr>
              <a:t>			Ex :-  IP Address</a:t>
            </a:r>
          </a:p>
          <a:p>
            <a:pPr marL="0" indent="0" eaLnBrk="1" fontAlgn="auto" hangingPunct="1">
              <a:spcBef>
                <a:spcPts val="0"/>
              </a:spcBef>
              <a:spcAft>
                <a:spcPts val="0"/>
              </a:spcAft>
              <a:buNone/>
              <a:defRPr/>
            </a:pPr>
            <a:r>
              <a:rPr lang="en-US" sz="2800" dirty="0">
                <a:latin typeface="+mj-lt"/>
              </a:rPr>
              <a:t>					192.168.16.53</a:t>
            </a:r>
          </a:p>
          <a:p>
            <a:pPr marL="0" indent="0" eaLnBrk="1" fontAlgn="auto" hangingPunct="1">
              <a:spcBef>
                <a:spcPts val="0"/>
              </a:spcBef>
              <a:spcAft>
                <a:spcPts val="0"/>
              </a:spcAft>
              <a:buNone/>
              <a:defRPr/>
            </a:pPr>
            <a:r>
              <a:rPr lang="en-US" sz="2800" dirty="0">
                <a:latin typeface="+mj-lt"/>
              </a:rPr>
              <a:t>					10.39.40.3</a:t>
            </a: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r>
              <a:rPr lang="en-US" sz="2800" dirty="0">
                <a:latin typeface="+mj-lt"/>
              </a:rPr>
              <a:t>Logical address operates at the Network Layer (Layer 3)</a:t>
            </a:r>
            <a:endParaRPr lang="en-US" sz="2800" b="1" dirty="0">
              <a:latin typeface="+mj-lt"/>
              <a:cs typeface="Arial" charset="0"/>
            </a:endParaRPr>
          </a:p>
        </p:txBody>
      </p:sp>
      <p:sp>
        <p:nvSpPr>
          <p:cNvPr id="21508" name="Rectangle 2">
            <a:extLst>
              <a:ext uri="{FF2B5EF4-FFF2-40B4-BE49-F238E27FC236}">
                <a16:creationId xmlns:a16="http://schemas.microsoft.com/office/drawing/2014/main" id="{09FEC8E9-AB71-4963-9113-C266A7225FF1}"/>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eaLnBrk="1" hangingPunct="1">
              <a:buClrTx/>
              <a:buSzTx/>
              <a:buFontTx/>
              <a:buNone/>
            </a:pPr>
            <a:endParaRPr lang="en-US" altLang="en-US" sz="1800">
              <a:latin typeface="Arial" panose="020B0604020202020204" pitchFamily="34" charset="0"/>
            </a:endParaRPr>
          </a:p>
        </p:txBody>
      </p:sp>
      <p:sp>
        <p:nvSpPr>
          <p:cNvPr id="21509" name="Rectangle 19">
            <a:extLst>
              <a:ext uri="{FF2B5EF4-FFF2-40B4-BE49-F238E27FC236}">
                <a16:creationId xmlns:a16="http://schemas.microsoft.com/office/drawing/2014/main" id="{0402132F-82BA-4977-BCDE-A4887ED39E90}"/>
              </a:ext>
            </a:extLst>
          </p:cNvPr>
          <p:cNvSpPr>
            <a:spLocks noChangeArrowheads="1"/>
          </p:cNvSpPr>
          <p:nvPr/>
        </p:nvSpPr>
        <p:spPr bwMode="auto">
          <a:xfrm>
            <a:off x="1524001" y="43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a:buClrTx/>
              <a:buSzTx/>
              <a:buFontTx/>
              <a:buNone/>
            </a:pPr>
            <a:endParaRPr lang="en-US" altLang="en-US" sz="1800">
              <a:latin typeface="Arial" panose="020B0604020202020204" pitchFamily="34" charset="0"/>
            </a:endParaRPr>
          </a:p>
        </p:txBody>
      </p:sp>
      <p:sp>
        <p:nvSpPr>
          <p:cNvPr id="21510" name="Rectangle 24">
            <a:extLst>
              <a:ext uri="{FF2B5EF4-FFF2-40B4-BE49-F238E27FC236}">
                <a16:creationId xmlns:a16="http://schemas.microsoft.com/office/drawing/2014/main" id="{B2EF0045-E226-4137-B3ED-5B5D6C6F2500}"/>
              </a:ext>
            </a:extLst>
          </p:cNvPr>
          <p:cNvSpPr>
            <a:spLocks noChangeArrowheads="1"/>
          </p:cNvSpPr>
          <p:nvPr/>
        </p:nvSpPr>
        <p:spPr bwMode="auto">
          <a:xfrm>
            <a:off x="1524001" y="5011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a:buClrTx/>
              <a:buSzTx/>
              <a:buFontTx/>
              <a:buNone/>
            </a:pPr>
            <a:endParaRPr lang="en-US" altLang="en-US" sz="18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708D-D596-4ACF-8CA4-6061AB821F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935B4A-A0DD-4DE2-AD10-7EE8C2FB15CC}"/>
              </a:ext>
            </a:extLst>
          </p:cNvPr>
          <p:cNvSpPr>
            <a:spLocks noGrp="1"/>
          </p:cNvSpPr>
          <p:nvPr>
            <p:ph idx="1"/>
          </p:nvPr>
        </p:nvSpPr>
        <p:spPr/>
        <p:txBody>
          <a:bodyPr/>
          <a:lstStyle/>
          <a:p>
            <a:r>
              <a:rPr lang="en-US" altLang="en-US" b="1" i="1" dirty="0">
                <a:solidFill>
                  <a:srgbClr val="000000"/>
                </a:solidFill>
                <a:latin typeface="Times New Roman" panose="02020603050405020304" pitchFamily="18" charset="0"/>
              </a:rPr>
              <a:t>An organization is granted the block 130.34.12.64/26. The organization needs 4 subnets. What is the subnet prefix length?</a:t>
            </a:r>
          </a:p>
          <a:p>
            <a:endParaRPr lang="en-US" dirty="0"/>
          </a:p>
        </p:txBody>
      </p:sp>
      <p:sp>
        <p:nvSpPr>
          <p:cNvPr id="6" name="Footer Placeholder 1">
            <a:extLst>
              <a:ext uri="{FF2B5EF4-FFF2-40B4-BE49-F238E27FC236}">
                <a16:creationId xmlns:a16="http://schemas.microsoft.com/office/drawing/2014/main" id="{27303E35-1196-4257-9976-472C03273807}"/>
              </a:ext>
            </a:extLst>
          </p:cNvPr>
          <p:cNvSpPr>
            <a:spLocks noGrp="1"/>
          </p:cNvSpPr>
          <p:nvPr>
            <p:ph type="ftr" sz="quarter" idx="4294967295"/>
          </p:nvPr>
        </p:nvSpPr>
        <p:spPr>
          <a:xfrm>
            <a:off x="0" y="6356350"/>
            <a:ext cx="2133600" cy="365125"/>
          </a:xfrm>
          <a:prstGeom prst="rect">
            <a:avLst/>
          </a:prstGeom>
        </p:spPr>
        <p:txBody>
          <a:bodyPr/>
          <a:lstStyle/>
          <a:p>
            <a:pPr>
              <a:defRPr/>
            </a:pPr>
            <a:r>
              <a:rPr lang="en-US"/>
              <a:t>TCP/IP Protocol Suite</a:t>
            </a:r>
          </a:p>
        </p:txBody>
      </p:sp>
      <p:sp>
        <p:nvSpPr>
          <p:cNvPr id="7" name="Slide Number Placeholder 2">
            <a:extLst>
              <a:ext uri="{FF2B5EF4-FFF2-40B4-BE49-F238E27FC236}">
                <a16:creationId xmlns:a16="http://schemas.microsoft.com/office/drawing/2014/main" id="{69CED39B-4A43-48A4-BEA1-2E0F962FA544}"/>
              </a:ext>
            </a:extLst>
          </p:cNvPr>
          <p:cNvSpPr>
            <a:spLocks noGrp="1"/>
          </p:cNvSpPr>
          <p:nvPr>
            <p:ph type="sldNum" sz="quarter" idx="12"/>
          </p:nvPr>
        </p:nvSpPr>
        <p:spPr>
          <a:xfrm>
            <a:off x="0" y="6356350"/>
            <a:ext cx="3352800" cy="365125"/>
          </a:xfrm>
          <a:prstGeom prst="rect">
            <a:avLst/>
          </a:prstGeom>
        </p:spPr>
        <p:txBody>
          <a:bodyPr/>
          <a:lstStyle/>
          <a:p>
            <a:pPr algn="l" fontAlgn="auto">
              <a:spcBef>
                <a:spcPts val="0"/>
              </a:spcBef>
              <a:spcAft>
                <a:spcPts val="0"/>
              </a:spcAft>
              <a:defRPr/>
            </a:pPr>
            <a:fld id="{4EC87242-C3BB-4A01-8F1A-B2E55CDA8781}" type="slidenum">
              <a:rPr lang="en-US">
                <a:solidFill>
                  <a:srgbClr val="EAEBDE">
                    <a:shade val="90000"/>
                  </a:srgbClr>
                </a:solidFill>
                <a:latin typeface="Constantia"/>
                <a:cs typeface="+mn-cs"/>
              </a:rPr>
              <a:pPr algn="l" fontAlgn="auto">
                <a:spcBef>
                  <a:spcPts val="0"/>
                </a:spcBef>
                <a:spcAft>
                  <a:spcPts val="0"/>
                </a:spcAft>
                <a:defRPr/>
              </a:pPr>
              <a:t>40</a:t>
            </a:fld>
            <a:endParaRPr lang="en-US">
              <a:solidFill>
                <a:srgbClr val="EAEBDE">
                  <a:shade val="90000"/>
                </a:srgbClr>
              </a:solidFill>
              <a:latin typeface="Constantia"/>
              <a:cs typeface="+mn-cs"/>
            </a:endParaRPr>
          </a:p>
        </p:txBody>
      </p:sp>
      <p:sp>
        <p:nvSpPr>
          <p:cNvPr id="7173" name="Rectangle 6">
            <a:extLst>
              <a:ext uri="{FF2B5EF4-FFF2-40B4-BE49-F238E27FC236}">
                <a16:creationId xmlns:a16="http://schemas.microsoft.com/office/drawing/2014/main" id="{A75D1DEA-D636-4247-BBC5-D865202350C0}"/>
              </a:ext>
            </a:extLst>
          </p:cNvPr>
          <p:cNvSpPr>
            <a:spLocks noChangeArrowheads="1"/>
          </p:cNvSpPr>
          <p:nvPr/>
        </p:nvSpPr>
        <p:spPr bwMode="auto">
          <a:xfrm>
            <a:off x="2019300" y="4014788"/>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pPr>
            <a:r>
              <a:rPr lang="en-US" altLang="en-US" sz="2800" i="1" dirty="0">
                <a:solidFill>
                  <a:srgbClr val="903638"/>
                </a:solidFill>
                <a:latin typeface="Times New Roman" panose="02020603050405020304" pitchFamily="18" charset="0"/>
              </a:rPr>
              <a:t>Solution</a:t>
            </a:r>
            <a:br>
              <a:rPr lang="en-US" altLang="en-US" sz="2800" i="1" dirty="0">
                <a:solidFill>
                  <a:srgbClr val="FFFFFF"/>
                </a:solidFill>
                <a:latin typeface="Times New Roman" panose="02020603050405020304" pitchFamily="18" charset="0"/>
              </a:rPr>
            </a:br>
            <a:r>
              <a:rPr lang="en-US" altLang="en-US" sz="2800" i="1" dirty="0">
                <a:solidFill>
                  <a:srgbClr val="000000"/>
                </a:solidFill>
                <a:latin typeface="Times New Roman" panose="02020603050405020304" pitchFamily="18" charset="0"/>
              </a:rPr>
              <a:t>We need 4 subnets, which means we need to add two more bits (</a:t>
            </a:r>
            <a:r>
              <a:rPr lang="en-US" altLang="en-US" sz="2800" i="1" dirty="0">
                <a:solidFill>
                  <a:srgbClr val="DB5353"/>
                </a:solidFill>
                <a:latin typeface="Times New Roman" panose="02020603050405020304" pitchFamily="18" charset="0"/>
              </a:rPr>
              <a:t>log</a:t>
            </a:r>
            <a:r>
              <a:rPr lang="en-US" altLang="en-US" sz="2800" i="1" baseline="-25000" dirty="0">
                <a:solidFill>
                  <a:srgbClr val="DB5353"/>
                </a:solidFill>
                <a:latin typeface="Times New Roman" panose="02020603050405020304" pitchFamily="18" charset="0"/>
              </a:rPr>
              <a:t>2 </a:t>
            </a:r>
            <a:r>
              <a:rPr lang="en-US" altLang="en-US" sz="2800" i="1" dirty="0">
                <a:solidFill>
                  <a:srgbClr val="DB5353"/>
                </a:solidFill>
                <a:latin typeface="Times New Roman" panose="02020603050405020304" pitchFamily="18" charset="0"/>
              </a:rPr>
              <a:t>4 = 2</a:t>
            </a:r>
            <a:r>
              <a:rPr lang="en-US" altLang="en-US" sz="2800" i="1" dirty="0">
                <a:solidFill>
                  <a:srgbClr val="000000"/>
                </a:solidFill>
                <a:latin typeface="Times New Roman" panose="02020603050405020304" pitchFamily="18" charset="0"/>
              </a:rPr>
              <a:t>) to the site prefix. The subnet prefix is then</a:t>
            </a:r>
            <a:r>
              <a:rPr lang="en-US" altLang="en-US" sz="2800" i="1" dirty="0">
                <a:solidFill>
                  <a:srgbClr val="FFFFFF"/>
                </a:solidFill>
                <a:latin typeface="Times New Roman" panose="02020603050405020304" pitchFamily="18" charset="0"/>
              </a:rPr>
              <a:t> </a:t>
            </a:r>
            <a:r>
              <a:rPr lang="en-US" altLang="en-US" sz="2800" i="1" dirty="0">
                <a:solidFill>
                  <a:srgbClr val="DB5353"/>
                </a:solidFill>
                <a:latin typeface="Times New Roman" panose="02020603050405020304" pitchFamily="18" charset="0"/>
              </a:rPr>
              <a:t>/28</a:t>
            </a:r>
            <a:r>
              <a:rPr lang="en-US" altLang="en-US" sz="2800" i="1" dirty="0">
                <a:solidFill>
                  <a:srgbClr val="FFFFFF"/>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wipe(down)">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3"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0">
            <a:extLst>
              <a:ext uri="{FF2B5EF4-FFF2-40B4-BE49-F238E27FC236}">
                <a16:creationId xmlns:a16="http://schemas.microsoft.com/office/drawing/2014/main" id="{52DA4A39-A3EB-4A33-8563-3786E76C9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100" y="0"/>
            <a:ext cx="9459800" cy="640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237F0A8-0DD0-4311-AB39-BF60825880EC}"/>
              </a:ext>
            </a:extLst>
          </p:cNvPr>
          <p:cNvSpPr>
            <a:spLocks noGrp="1"/>
          </p:cNvSpPr>
          <p:nvPr>
            <p:ph type="title"/>
          </p:nvPr>
        </p:nvSpPr>
        <p:spPr/>
        <p:txBody>
          <a:bodyPr/>
          <a:lstStyle/>
          <a:p>
            <a:r>
              <a:rPr lang="en-US" altLang="en-US" sz="5400" dirty="0"/>
              <a:t>VLSM</a:t>
            </a:r>
            <a:endParaRPr lang="en-US" altLang="en-US" sz="4000" dirty="0"/>
          </a:p>
        </p:txBody>
      </p:sp>
      <p:sp>
        <p:nvSpPr>
          <p:cNvPr id="62467" name="Content Placeholder 2">
            <a:extLst>
              <a:ext uri="{FF2B5EF4-FFF2-40B4-BE49-F238E27FC236}">
                <a16:creationId xmlns:a16="http://schemas.microsoft.com/office/drawing/2014/main" id="{366907CF-0786-46CC-997B-1718DAB6D9CB}"/>
              </a:ext>
            </a:extLst>
          </p:cNvPr>
          <p:cNvSpPr>
            <a:spLocks noGrp="1"/>
          </p:cNvSpPr>
          <p:nvPr>
            <p:ph idx="1"/>
          </p:nvPr>
        </p:nvSpPr>
        <p:spPr/>
        <p:txBody>
          <a:bodyPr/>
          <a:lstStyle/>
          <a:p>
            <a:r>
              <a:rPr lang="en-US" altLang="en-US" sz="2800" dirty="0"/>
              <a:t>Variable Length subnet Masking</a:t>
            </a:r>
          </a:p>
          <a:p>
            <a:endParaRPr lang="en-US" altLang="en-US" sz="2800" dirty="0"/>
          </a:p>
          <a:p>
            <a:r>
              <a:rPr lang="en-US" altLang="en-US" sz="2800" dirty="0"/>
              <a:t>The number of devices are not equal in all the subnets</a:t>
            </a:r>
          </a:p>
          <a:p>
            <a:endParaRPr lang="en-US" altLang="en-US" sz="2800" dirty="0"/>
          </a:p>
          <a:p>
            <a:r>
              <a:rPr lang="en-US" altLang="en-US" sz="2800" dirty="0"/>
              <a:t>Prefixes vary for separate subnets</a:t>
            </a:r>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A4CA-138A-4DC0-BC62-92606CE1D2F0}"/>
              </a:ext>
            </a:extLst>
          </p:cNvPr>
          <p:cNvSpPr>
            <a:spLocks noGrp="1"/>
          </p:cNvSpPr>
          <p:nvPr>
            <p:ph type="title"/>
          </p:nvPr>
        </p:nvSpPr>
        <p:spPr/>
        <p:txBody>
          <a:bodyPr/>
          <a:lstStyle/>
          <a:p>
            <a:endParaRPr lang="en-US"/>
          </a:p>
        </p:txBody>
      </p:sp>
      <p:sp>
        <p:nvSpPr>
          <p:cNvPr id="63490" name="Rectangle 3">
            <a:extLst>
              <a:ext uri="{FF2B5EF4-FFF2-40B4-BE49-F238E27FC236}">
                <a16:creationId xmlns:a16="http://schemas.microsoft.com/office/drawing/2014/main" id="{5381937F-C1DC-4BDD-BECF-D083432E082E}"/>
              </a:ext>
            </a:extLst>
          </p:cNvPr>
          <p:cNvSpPr>
            <a:spLocks noGrp="1" noChangeArrowheads="1"/>
          </p:cNvSpPr>
          <p:nvPr>
            <p:ph idx="1"/>
          </p:nvPr>
        </p:nvSpPr>
        <p:spPr/>
        <p:txBody>
          <a:bodyPr/>
          <a:lstStyle/>
          <a:p>
            <a:pPr>
              <a:lnSpc>
                <a:spcPct val="85000"/>
              </a:lnSpc>
            </a:pPr>
            <a:r>
              <a:rPr lang="en-US" altLang="en-US" sz="2800" b="1" dirty="0"/>
              <a:t>Class-full routing </a:t>
            </a:r>
          </a:p>
          <a:p>
            <a:pPr marL="688975" lvl="1" indent="-225425">
              <a:lnSpc>
                <a:spcPct val="85000"/>
              </a:lnSpc>
              <a:buFontTx/>
              <a:buChar char="–"/>
            </a:pPr>
            <a:r>
              <a:rPr lang="en-US" altLang="en-US" sz="2800" b="1" dirty="0"/>
              <a:t>Only allows for one subnet mask for all networks</a:t>
            </a:r>
          </a:p>
          <a:p>
            <a:pPr marL="688975" lvl="1" indent="-225425">
              <a:lnSpc>
                <a:spcPct val="85000"/>
              </a:lnSpc>
              <a:buFontTx/>
              <a:buChar char="–"/>
            </a:pPr>
            <a:endParaRPr lang="en-US" altLang="en-US" sz="2800" b="1" dirty="0"/>
          </a:p>
          <a:p>
            <a:pPr marL="688975" lvl="1" indent="-225425">
              <a:lnSpc>
                <a:spcPct val="85000"/>
              </a:lnSpc>
              <a:buFontTx/>
              <a:buChar char="–"/>
            </a:pPr>
            <a:endParaRPr lang="en-US" altLang="en-US" sz="2800" b="1" dirty="0"/>
          </a:p>
          <a:p>
            <a:pPr>
              <a:lnSpc>
                <a:spcPct val="85000"/>
              </a:lnSpc>
            </a:pPr>
            <a:r>
              <a:rPr lang="en-US" altLang="en-US" sz="2800" b="1" dirty="0"/>
              <a:t>VLSM &amp; Classless routing</a:t>
            </a:r>
          </a:p>
          <a:p>
            <a:pPr marL="688975" lvl="1" indent="-225425">
              <a:lnSpc>
                <a:spcPct val="85000"/>
              </a:lnSpc>
              <a:buFontTx/>
              <a:buChar char="–"/>
            </a:pPr>
            <a:r>
              <a:rPr lang="en-US" altLang="en-US" sz="2800" b="1" dirty="0"/>
              <a:t>The process of subnetting a subnet</a:t>
            </a:r>
          </a:p>
          <a:p>
            <a:pPr marL="688975" lvl="1" indent="-225425">
              <a:lnSpc>
                <a:spcPct val="85000"/>
              </a:lnSpc>
              <a:buFontTx/>
              <a:buChar char="–"/>
            </a:pPr>
            <a:r>
              <a:rPr lang="en-US" altLang="en-US" sz="2800" b="1" dirty="0"/>
              <a:t>More than one subnet mask can be used</a:t>
            </a:r>
          </a:p>
          <a:p>
            <a:pPr marL="688975" lvl="1" indent="-225425">
              <a:lnSpc>
                <a:spcPct val="85000"/>
              </a:lnSpc>
              <a:buFontTx/>
              <a:buChar char="–"/>
            </a:pPr>
            <a:r>
              <a:rPr lang="en-US" altLang="en-US" sz="2800" b="1" dirty="0"/>
              <a:t>More efficient use of IP addresses as compared to </a:t>
            </a:r>
            <a:r>
              <a:rPr lang="en-US" altLang="en-US" sz="2800" b="1" dirty="0" err="1"/>
              <a:t>classfull</a:t>
            </a:r>
            <a:r>
              <a:rPr lang="en-US" altLang="en-US" sz="2800" b="1" dirty="0"/>
              <a:t> IP addressing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7EC8-E917-4CCA-97AD-EA2EF8BC24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C57F57-C86F-4C03-BF15-CD9BB10AFD5B}"/>
              </a:ext>
            </a:extLst>
          </p:cNvPr>
          <p:cNvSpPr>
            <a:spLocks noGrp="1"/>
          </p:cNvSpPr>
          <p:nvPr>
            <p:ph idx="1"/>
          </p:nvPr>
        </p:nvSpPr>
        <p:spPr/>
        <p:txBody>
          <a:bodyPr>
            <a:normAutofit fontScale="85000" lnSpcReduction="20000"/>
          </a:bodyPr>
          <a:lstStyle/>
          <a:p>
            <a:pPr algn="just">
              <a:spcBef>
                <a:spcPct val="50000"/>
              </a:spcBef>
            </a:pPr>
            <a:r>
              <a:rPr lang="en-US" altLang="en-US" b="1" i="1" dirty="0">
                <a:solidFill>
                  <a:srgbClr val="000000"/>
                </a:solidFill>
                <a:latin typeface="Times New Roman" panose="02020603050405020304" pitchFamily="18" charset="0"/>
              </a:rPr>
              <a:t>An organization is granted a block of addresses with the beginning address 14.24.74.0/24. There are 2</a:t>
            </a:r>
            <a:r>
              <a:rPr lang="en-US" altLang="en-US" b="1" i="1" baseline="30000" dirty="0">
                <a:solidFill>
                  <a:srgbClr val="000000"/>
                </a:solidFill>
                <a:latin typeface="Times New Roman" panose="02020603050405020304" pitchFamily="18" charset="0"/>
              </a:rPr>
              <a:t>32−24</a:t>
            </a:r>
            <a:r>
              <a:rPr lang="en-US" altLang="en-US" b="1" i="1" dirty="0">
                <a:solidFill>
                  <a:srgbClr val="000000"/>
                </a:solidFill>
                <a:latin typeface="Times New Roman" panose="02020603050405020304" pitchFamily="18" charset="0"/>
              </a:rPr>
              <a:t>= 256 addresses in this block. The organization needs to have 11 subnets as shown below:	</a:t>
            </a:r>
          </a:p>
          <a:p>
            <a:pPr marL="0" indent="0" algn="just">
              <a:spcBef>
                <a:spcPct val="50000"/>
              </a:spcBef>
              <a:buNone/>
            </a:pPr>
            <a:r>
              <a:rPr lang="en-US" altLang="en-US" b="1" i="1" dirty="0">
                <a:solidFill>
                  <a:srgbClr val="000000"/>
                </a:solidFill>
                <a:latin typeface="Times New Roman" panose="02020603050405020304" pitchFamily="18" charset="0"/>
              </a:rPr>
              <a:t>	a. 2 subnets, each with 64 addresses.</a:t>
            </a:r>
          </a:p>
          <a:p>
            <a:pPr marL="0" indent="0" algn="just">
              <a:spcBef>
                <a:spcPct val="50000"/>
              </a:spcBef>
              <a:buNone/>
            </a:pPr>
            <a:r>
              <a:rPr lang="en-US" altLang="en-US" b="1" i="1" dirty="0">
                <a:solidFill>
                  <a:srgbClr val="000000"/>
                </a:solidFill>
                <a:latin typeface="Times New Roman" panose="02020603050405020304" pitchFamily="18" charset="0"/>
              </a:rPr>
              <a:t>	b. 2 subnets, each with 32 addresses.</a:t>
            </a:r>
          </a:p>
          <a:p>
            <a:pPr marL="0" indent="0" algn="just">
              <a:spcBef>
                <a:spcPct val="50000"/>
              </a:spcBef>
              <a:buNone/>
            </a:pPr>
            <a:r>
              <a:rPr lang="en-US" altLang="en-US" b="1" i="1" dirty="0">
                <a:solidFill>
                  <a:srgbClr val="000000"/>
                </a:solidFill>
                <a:latin typeface="Times New Roman" panose="02020603050405020304" pitchFamily="18" charset="0"/>
              </a:rPr>
              <a:t>	c. 3 subnets, each with 16 addresses.</a:t>
            </a:r>
          </a:p>
          <a:p>
            <a:pPr marL="0" indent="0" algn="just">
              <a:spcBef>
                <a:spcPct val="50000"/>
              </a:spcBef>
              <a:buNone/>
            </a:pPr>
            <a:r>
              <a:rPr lang="en-US" altLang="en-US" b="1" i="1" dirty="0">
                <a:solidFill>
                  <a:srgbClr val="000000"/>
                </a:solidFill>
                <a:latin typeface="Times New Roman" panose="02020603050405020304" pitchFamily="18" charset="0"/>
              </a:rPr>
              <a:t>	d. 4 subnets, each with 4 addresses.</a:t>
            </a:r>
          </a:p>
          <a:p>
            <a:pPr algn="just">
              <a:spcBef>
                <a:spcPct val="50000"/>
              </a:spcBef>
            </a:pPr>
            <a:r>
              <a:rPr lang="en-US" altLang="en-US" b="1" i="1" dirty="0">
                <a:solidFill>
                  <a:srgbClr val="000000"/>
                </a:solidFill>
                <a:latin typeface="Times New Roman" panose="02020603050405020304" pitchFamily="18" charset="0"/>
              </a:rPr>
              <a:t>Design the subnets</a:t>
            </a:r>
            <a:r>
              <a:rPr lang="en-US" altLang="en-US" sz="3200" i="1" dirty="0">
                <a:solidFill>
                  <a:srgbClr val="FFFFFF"/>
                </a:solidFill>
                <a:latin typeface="Times New Roman" panose="02020603050405020304" pitchFamily="18" charset="0"/>
              </a:rPr>
              <a:t>.</a:t>
            </a:r>
          </a:p>
          <a:p>
            <a:endParaRPr lang="en-US" dirty="0"/>
          </a:p>
        </p:txBody>
      </p:sp>
      <p:sp>
        <p:nvSpPr>
          <p:cNvPr id="6" name="Footer Placeholder 1">
            <a:extLst>
              <a:ext uri="{FF2B5EF4-FFF2-40B4-BE49-F238E27FC236}">
                <a16:creationId xmlns:a16="http://schemas.microsoft.com/office/drawing/2014/main" id="{2AEA8D48-2670-471F-9A27-21F30760CA14}"/>
              </a:ext>
            </a:extLst>
          </p:cNvPr>
          <p:cNvSpPr>
            <a:spLocks noGrp="1"/>
          </p:cNvSpPr>
          <p:nvPr>
            <p:ph type="ftr" sz="quarter" idx="4294967295"/>
          </p:nvPr>
        </p:nvSpPr>
        <p:spPr>
          <a:xfrm>
            <a:off x="0" y="6356350"/>
            <a:ext cx="2133600" cy="365125"/>
          </a:xfrm>
          <a:prstGeom prst="rect">
            <a:avLst/>
          </a:prstGeom>
        </p:spPr>
        <p:txBody>
          <a:bodyPr/>
          <a:lstStyle/>
          <a:p>
            <a:pPr>
              <a:defRPr/>
            </a:pPr>
            <a:r>
              <a:rPr lang="en-US"/>
              <a:t>TCP/IP Protocol Suite</a:t>
            </a:r>
          </a:p>
        </p:txBody>
      </p:sp>
      <p:sp>
        <p:nvSpPr>
          <p:cNvPr id="7" name="Slide Number Placeholder 2">
            <a:extLst>
              <a:ext uri="{FF2B5EF4-FFF2-40B4-BE49-F238E27FC236}">
                <a16:creationId xmlns:a16="http://schemas.microsoft.com/office/drawing/2014/main" id="{370FCDA5-F45E-4196-AF71-E7CF697F3BCE}"/>
              </a:ext>
            </a:extLst>
          </p:cNvPr>
          <p:cNvSpPr>
            <a:spLocks noGrp="1"/>
          </p:cNvSpPr>
          <p:nvPr>
            <p:ph type="sldNum" sz="quarter" idx="12"/>
          </p:nvPr>
        </p:nvSpPr>
        <p:spPr>
          <a:xfrm>
            <a:off x="0" y="6356350"/>
            <a:ext cx="3352800" cy="365125"/>
          </a:xfrm>
          <a:prstGeom prst="rect">
            <a:avLst/>
          </a:prstGeom>
        </p:spPr>
        <p:txBody>
          <a:bodyPr/>
          <a:lstStyle/>
          <a:p>
            <a:pPr algn="l" fontAlgn="auto">
              <a:spcBef>
                <a:spcPts val="0"/>
              </a:spcBef>
              <a:spcAft>
                <a:spcPts val="0"/>
              </a:spcAft>
              <a:defRPr/>
            </a:pPr>
            <a:fld id="{C7348FF4-8B47-4391-9DC2-438D40D75715}" type="slidenum">
              <a:rPr lang="en-US">
                <a:solidFill>
                  <a:srgbClr val="EAEBDE">
                    <a:shade val="90000"/>
                  </a:srgbClr>
                </a:solidFill>
                <a:latin typeface="Constantia"/>
                <a:cs typeface="+mn-cs"/>
              </a:rPr>
              <a:pPr algn="l" fontAlgn="auto">
                <a:spcBef>
                  <a:spcPts val="0"/>
                </a:spcBef>
                <a:spcAft>
                  <a:spcPts val="0"/>
                </a:spcAft>
                <a:defRPr/>
              </a:pPr>
              <a:t>44</a:t>
            </a:fld>
            <a:endParaRPr lang="en-US">
              <a:solidFill>
                <a:srgbClr val="EAEBDE">
                  <a:shade val="90000"/>
                </a:srgbClr>
              </a:solidFill>
              <a:latin typeface="Constanti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017ACCF1-8A05-4062-B598-5E20D66C3D59}"/>
              </a:ext>
            </a:extLst>
          </p:cNvPr>
          <p:cNvSpPr>
            <a:spLocks noGrp="1"/>
          </p:cNvSpPr>
          <p:nvPr>
            <p:ph type="ftr" sz="quarter" idx="11"/>
          </p:nvPr>
        </p:nvSpPr>
        <p:spPr>
          <a:xfrm>
            <a:off x="1981200" y="6356351"/>
            <a:ext cx="2133600" cy="365125"/>
          </a:xfrm>
        </p:spPr>
        <p:txBody>
          <a:bodyPr/>
          <a:lstStyle/>
          <a:p>
            <a:pPr>
              <a:defRPr/>
            </a:pPr>
            <a:r>
              <a:rPr lang="en-US"/>
              <a:t>TCP/IP Protocol Suite</a:t>
            </a:r>
          </a:p>
        </p:txBody>
      </p:sp>
      <p:sp>
        <p:nvSpPr>
          <p:cNvPr id="12" name="Slide Number Placeholder 2">
            <a:extLst>
              <a:ext uri="{FF2B5EF4-FFF2-40B4-BE49-F238E27FC236}">
                <a16:creationId xmlns:a16="http://schemas.microsoft.com/office/drawing/2014/main" id="{C08E35E0-6D8F-4D8E-8B16-C51636F4B5FA}"/>
              </a:ext>
            </a:extLst>
          </p:cNvPr>
          <p:cNvSpPr>
            <a:spLocks noGrp="1"/>
          </p:cNvSpPr>
          <p:nvPr>
            <p:ph type="sldNum" sz="quarter" idx="12"/>
          </p:nvPr>
        </p:nvSpPr>
        <p:spPr>
          <a:xfrm>
            <a:off x="4191000" y="6356351"/>
            <a:ext cx="3352800" cy="365125"/>
          </a:xfrm>
        </p:spPr>
        <p:txBody>
          <a:bodyPr/>
          <a:lstStyle/>
          <a:p>
            <a:pPr algn="l" fontAlgn="auto">
              <a:spcBef>
                <a:spcPts val="0"/>
              </a:spcBef>
              <a:spcAft>
                <a:spcPts val="0"/>
              </a:spcAft>
              <a:defRPr/>
            </a:pPr>
            <a:fld id="{1683AEB3-AA22-4A75-BD03-FE97327E4AE9}" type="slidenum">
              <a:rPr lang="en-US">
                <a:solidFill>
                  <a:srgbClr val="EAEBDE">
                    <a:shade val="90000"/>
                  </a:srgbClr>
                </a:solidFill>
                <a:latin typeface="Constantia"/>
                <a:cs typeface="+mn-cs"/>
              </a:rPr>
              <a:pPr algn="l" fontAlgn="auto">
                <a:spcBef>
                  <a:spcPts val="0"/>
                </a:spcBef>
                <a:spcAft>
                  <a:spcPts val="0"/>
                </a:spcAft>
                <a:defRPr/>
              </a:pPr>
              <a:t>45</a:t>
            </a:fld>
            <a:endParaRPr lang="en-US">
              <a:solidFill>
                <a:srgbClr val="EAEBDE">
                  <a:shade val="90000"/>
                </a:srgbClr>
              </a:solidFill>
              <a:latin typeface="Constantia"/>
              <a:cs typeface="+mn-cs"/>
            </a:endParaRPr>
          </a:p>
        </p:txBody>
      </p:sp>
      <p:pic>
        <p:nvPicPr>
          <p:cNvPr id="65540" name="Picture 10">
            <a:extLst>
              <a:ext uri="{FF2B5EF4-FFF2-40B4-BE49-F238E27FC236}">
                <a16:creationId xmlns:a16="http://schemas.microsoft.com/office/drawing/2014/main" id="{73996DE5-1A46-4A55-B954-9D6AF5786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549" y="420915"/>
            <a:ext cx="11082348" cy="580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a:extLst>
              <a:ext uri="{FF2B5EF4-FFF2-40B4-BE49-F238E27FC236}">
                <a16:creationId xmlns:a16="http://schemas.microsoft.com/office/drawing/2014/main" id="{C38284C8-F114-465C-92C0-086D37580EF5}"/>
              </a:ext>
            </a:extLst>
          </p:cNvPr>
          <p:cNvSpPr>
            <a:spLocks noGrp="1" noChangeArrowheads="1"/>
          </p:cNvSpPr>
          <p:nvPr>
            <p:ph type="title"/>
          </p:nvPr>
        </p:nvSpPr>
        <p:spPr/>
        <p:txBody>
          <a:bodyPr/>
          <a:lstStyle/>
          <a:p>
            <a:r>
              <a:rPr lang="en-US" altLang="en-US" dirty="0"/>
              <a:t>VLSM Example using /30 subnets</a:t>
            </a:r>
          </a:p>
        </p:txBody>
      </p:sp>
      <p:sp>
        <p:nvSpPr>
          <p:cNvPr id="66567" name="Rectangle 5">
            <a:extLst>
              <a:ext uri="{FF2B5EF4-FFF2-40B4-BE49-F238E27FC236}">
                <a16:creationId xmlns:a16="http://schemas.microsoft.com/office/drawing/2014/main" id="{DEBA725C-0185-443E-A211-75454514452F}"/>
              </a:ext>
            </a:extLst>
          </p:cNvPr>
          <p:cNvSpPr>
            <a:spLocks noGrp="1" noChangeArrowheads="1"/>
          </p:cNvSpPr>
          <p:nvPr>
            <p:ph idx="1"/>
          </p:nvPr>
        </p:nvSpPr>
        <p:spPr>
          <a:noFill/>
        </p:spPr>
        <p:txBody>
          <a:bodyPr vert="horz" wrap="square" lIns="82124" tIns="41061" rIns="82124" bIns="41061" numCol="1" anchor="t" anchorCtr="0" compatLnSpc="1">
            <a:prstTxWarp prst="textNoShape">
              <a:avLst/>
            </a:prstTxWarp>
          </a:bodyPr>
          <a:lstStyle/>
          <a:p>
            <a:pPr marL="288925" indent="-288925" defTabSz="814388"/>
            <a:r>
              <a:rPr lang="en-US" altLang="en-US" sz="2200" b="1" dirty="0"/>
              <a:t>This network has </a:t>
            </a:r>
            <a:r>
              <a:rPr lang="en-US" altLang="en-US" sz="2200" b="1" u="sng" dirty="0"/>
              <a:t>seven /27 subnets with 30 hosts</a:t>
            </a:r>
            <a:r>
              <a:rPr lang="en-US" altLang="en-US" sz="2200" b="1" dirty="0"/>
              <a:t> each </a:t>
            </a:r>
            <a:r>
              <a:rPr lang="en-US" altLang="en-US" sz="2200" i="1" dirty="0"/>
              <a:t>AND</a:t>
            </a:r>
            <a:r>
              <a:rPr lang="en-US" altLang="en-US" sz="2200" b="1" dirty="0"/>
              <a:t> </a:t>
            </a:r>
            <a:r>
              <a:rPr lang="en-US" altLang="en-US" sz="2200" b="1" u="sng" dirty="0"/>
              <a:t>eight /30 subnets with 2 hosts</a:t>
            </a:r>
            <a:r>
              <a:rPr lang="en-US" altLang="en-US" sz="2200" b="1" dirty="0"/>
              <a:t> each.</a:t>
            </a:r>
          </a:p>
          <a:p>
            <a:pPr marL="288925" indent="-288925" defTabSz="814388"/>
            <a:r>
              <a:rPr lang="en-US" altLang="en-US" sz="2200" b="1" dirty="0"/>
              <a:t>/30 subnets are very useful for serial networks.</a:t>
            </a:r>
          </a:p>
        </p:txBody>
      </p:sp>
      <p:pic>
        <p:nvPicPr>
          <p:cNvPr id="66564" name="Picture 2">
            <a:extLst>
              <a:ext uri="{FF2B5EF4-FFF2-40B4-BE49-F238E27FC236}">
                <a16:creationId xmlns:a16="http://schemas.microsoft.com/office/drawing/2014/main" id="{1DDAB3C8-AB22-456F-A56B-3493895A3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25" t="22917" r="14844" b="43750"/>
          <a:stretch>
            <a:fillRect/>
          </a:stretch>
        </p:blipFill>
        <p:spPr bwMode="auto">
          <a:xfrm>
            <a:off x="1894115" y="3010694"/>
            <a:ext cx="8915400" cy="271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6" name="Text Box 4">
            <a:extLst>
              <a:ext uri="{FF2B5EF4-FFF2-40B4-BE49-F238E27FC236}">
                <a16:creationId xmlns:a16="http://schemas.microsoft.com/office/drawing/2014/main" id="{08971449-67B6-4AB4-A84D-7508D461EF27}"/>
              </a:ext>
            </a:extLst>
          </p:cNvPr>
          <p:cNvSpPr txBox="1">
            <a:spLocks noChangeArrowheads="1"/>
          </p:cNvSpPr>
          <p:nvPr/>
        </p:nvSpPr>
        <p:spPr bwMode="auto">
          <a:xfrm>
            <a:off x="714375" y="1413948"/>
            <a:ext cx="9822996" cy="38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b="1" dirty="0">
                <a:solidFill>
                  <a:srgbClr val="000000"/>
                </a:solidFill>
              </a:rPr>
              <a:t>207.21.24.0/24 network </a:t>
            </a:r>
            <a:r>
              <a:rPr lang="en-US" altLang="en-US" sz="2000" b="1" dirty="0" err="1">
                <a:solidFill>
                  <a:srgbClr val="000000"/>
                </a:solidFill>
              </a:rPr>
              <a:t>subnetted</a:t>
            </a:r>
            <a:r>
              <a:rPr lang="en-US" altLang="en-US" sz="2000" b="1" dirty="0">
                <a:solidFill>
                  <a:srgbClr val="000000"/>
                </a:solidFill>
              </a:rPr>
              <a:t> into eight /27 (255.255.255.224) subnets</a:t>
            </a:r>
          </a:p>
        </p:txBody>
      </p:sp>
      <p:sp>
        <p:nvSpPr>
          <p:cNvPr id="66568" name="Text Box 6">
            <a:extLst>
              <a:ext uri="{FF2B5EF4-FFF2-40B4-BE49-F238E27FC236}">
                <a16:creationId xmlns:a16="http://schemas.microsoft.com/office/drawing/2014/main" id="{78EF3794-4771-439A-9315-94B0843ADD2F}"/>
              </a:ext>
            </a:extLst>
          </p:cNvPr>
          <p:cNvSpPr txBox="1">
            <a:spLocks noChangeArrowheads="1"/>
          </p:cNvSpPr>
          <p:nvPr/>
        </p:nvSpPr>
        <p:spPr bwMode="auto">
          <a:xfrm>
            <a:off x="457200" y="5728494"/>
            <a:ext cx="87630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spcBef>
                <a:spcPct val="50000"/>
              </a:spcBef>
            </a:pPr>
            <a:r>
              <a:rPr lang="en-US" altLang="en-US" b="1" dirty="0">
                <a:solidFill>
                  <a:srgbClr val="000000"/>
                </a:solidFill>
              </a:rPr>
              <a:t>207.21.24.192/27 subnet, </a:t>
            </a:r>
            <a:r>
              <a:rPr lang="en-US" altLang="en-US" b="1" dirty="0" err="1">
                <a:solidFill>
                  <a:srgbClr val="000000"/>
                </a:solidFill>
              </a:rPr>
              <a:t>subnetted</a:t>
            </a:r>
            <a:r>
              <a:rPr lang="en-US" altLang="en-US" b="1" dirty="0">
                <a:solidFill>
                  <a:srgbClr val="000000"/>
                </a:solidFill>
              </a:rPr>
              <a:t> into eight /30 (255.255.255.252) subnets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3">
            <a:extLst>
              <a:ext uri="{FF2B5EF4-FFF2-40B4-BE49-F238E27FC236}">
                <a16:creationId xmlns:a16="http://schemas.microsoft.com/office/drawing/2014/main" id="{A3530A10-DF84-49A9-9F44-111EBC2173ED}"/>
              </a:ext>
            </a:extLst>
          </p:cNvPr>
          <p:cNvSpPr>
            <a:spLocks noGrp="1" noChangeArrowheads="1"/>
          </p:cNvSpPr>
          <p:nvPr>
            <p:ph idx="1"/>
          </p:nvPr>
        </p:nvSpPr>
        <p:spPr>
          <a:xfrm>
            <a:off x="1676400" y="2513004"/>
            <a:ext cx="8839200" cy="3962400"/>
          </a:xfrm>
          <a:solidFill>
            <a:schemeClr val="tx1"/>
          </a:solidFill>
        </p:spPr>
        <p:txBody>
          <a:bodyPr/>
          <a:lstStyle/>
          <a:p>
            <a:pPr>
              <a:buFont typeface="Arial" panose="020B0604020202020204" pitchFamily="34" charset="0"/>
              <a:buNone/>
            </a:pPr>
            <a:r>
              <a:rPr lang="en-US" altLang="en-US" sz="1900" dirty="0">
                <a:solidFill>
                  <a:schemeClr val="bg1"/>
                </a:solidFill>
              </a:rPr>
              <a:t>     </a:t>
            </a:r>
            <a:r>
              <a:rPr lang="en-US" altLang="en-US" sz="1700" u="sng" dirty="0">
                <a:solidFill>
                  <a:schemeClr val="bg1"/>
                </a:solidFill>
              </a:rPr>
              <a:t>207.21.24.192/27       207.21.24.  </a:t>
            </a:r>
            <a:r>
              <a:rPr lang="en-US" altLang="en-US" sz="1700" b="1" u="sng" dirty="0">
                <a:solidFill>
                  <a:srgbClr val="FF0000"/>
                </a:solidFill>
              </a:rPr>
              <a:t>110</a:t>
            </a:r>
            <a:r>
              <a:rPr lang="en-US" altLang="en-US" sz="1700" u="sng" dirty="0">
                <a:solidFill>
                  <a:schemeClr val="bg1"/>
                </a:solidFill>
              </a:rPr>
              <a:t>00000</a:t>
            </a:r>
            <a:r>
              <a:rPr lang="en-US" altLang="en-US" sz="1700" dirty="0">
                <a:solidFill>
                  <a:schemeClr val="bg1"/>
                </a:solidFill>
              </a:rPr>
              <a:t>    </a:t>
            </a:r>
          </a:p>
          <a:p>
            <a:pPr>
              <a:buFont typeface="Arial" panose="020B0604020202020204" pitchFamily="34" charset="0"/>
              <a:buNone/>
            </a:pPr>
            <a:r>
              <a:rPr lang="en-US" altLang="en-US" sz="1700" dirty="0">
                <a:solidFill>
                  <a:schemeClr val="bg1"/>
                </a:solidFill>
              </a:rPr>
              <a:t>                                                                  /30            Hosts    </a:t>
            </a:r>
            <a:r>
              <a:rPr lang="en-US" altLang="en-US" sz="1700" dirty="0" err="1">
                <a:solidFill>
                  <a:schemeClr val="bg1"/>
                </a:solidFill>
              </a:rPr>
              <a:t>Bcast</a:t>
            </a:r>
            <a:r>
              <a:rPr lang="en-US" altLang="en-US" sz="1700" dirty="0">
                <a:solidFill>
                  <a:schemeClr val="bg1"/>
                </a:solidFill>
              </a:rPr>
              <a:t>       </a:t>
            </a:r>
            <a:r>
              <a:rPr lang="en-US" altLang="en-US" sz="1700" u="sng" dirty="0">
                <a:solidFill>
                  <a:schemeClr val="bg1"/>
                </a:solidFill>
              </a:rPr>
              <a:t>2 Hosts</a:t>
            </a:r>
          </a:p>
          <a:p>
            <a:pPr>
              <a:buFont typeface="Arial" panose="020B0604020202020204" pitchFamily="34" charset="0"/>
              <a:buNone/>
            </a:pPr>
            <a:r>
              <a:rPr lang="en-US" altLang="en-US" sz="1700" dirty="0">
                <a:solidFill>
                  <a:schemeClr val="bg1"/>
                </a:solidFill>
              </a:rPr>
              <a:t>0   207.21.24.192/30       207.21.24.  110 00000     01    10     11          .193 &amp; .194</a:t>
            </a:r>
          </a:p>
          <a:p>
            <a:pPr>
              <a:buFont typeface="Arial" panose="020B0604020202020204" pitchFamily="34" charset="0"/>
              <a:buNone/>
            </a:pPr>
            <a:r>
              <a:rPr lang="en-US" altLang="en-US" sz="1700" dirty="0">
                <a:solidFill>
                  <a:schemeClr val="bg1"/>
                </a:solidFill>
              </a:rPr>
              <a:t>1   207.21.24.196/30       207.21.24.  110 00100     01    10     11          .197 &amp; .198</a:t>
            </a:r>
          </a:p>
          <a:p>
            <a:pPr>
              <a:buFont typeface="Arial" panose="020B0604020202020204" pitchFamily="34" charset="0"/>
              <a:buNone/>
            </a:pPr>
            <a:r>
              <a:rPr lang="en-US" altLang="en-US" sz="1700" dirty="0">
                <a:solidFill>
                  <a:schemeClr val="bg1"/>
                </a:solidFill>
              </a:rPr>
              <a:t>2   207.21.24.200/30       207.21.24.  110 01000     01    10     11          .201 &amp; .202</a:t>
            </a:r>
          </a:p>
          <a:p>
            <a:pPr>
              <a:buFont typeface="Arial" panose="020B0604020202020204" pitchFamily="34" charset="0"/>
              <a:buNone/>
            </a:pPr>
            <a:r>
              <a:rPr lang="en-US" altLang="en-US" sz="1700" dirty="0">
                <a:solidFill>
                  <a:schemeClr val="bg1"/>
                </a:solidFill>
              </a:rPr>
              <a:t>3   207.21.24.204/30       207.21.24.  110 01100     01    10     11          .205 &amp; .206</a:t>
            </a:r>
          </a:p>
          <a:p>
            <a:pPr>
              <a:buFont typeface="Arial" panose="020B0604020202020204" pitchFamily="34" charset="0"/>
              <a:buNone/>
            </a:pPr>
            <a:r>
              <a:rPr lang="en-US" altLang="en-US" sz="1700" dirty="0">
                <a:solidFill>
                  <a:schemeClr val="bg1"/>
                </a:solidFill>
              </a:rPr>
              <a:t>4   207.21.24.208/30       207.21.24.  110 10000     01    10     11          .209 &amp; .210</a:t>
            </a:r>
          </a:p>
          <a:p>
            <a:pPr>
              <a:buFont typeface="Arial" panose="020B0604020202020204" pitchFamily="34" charset="0"/>
              <a:buNone/>
            </a:pPr>
            <a:r>
              <a:rPr lang="en-US" altLang="en-US" sz="1700" dirty="0">
                <a:solidFill>
                  <a:schemeClr val="bg1"/>
                </a:solidFill>
              </a:rPr>
              <a:t>5   207.21.24.212/30       207.21.24.  110 10100     01    10     11          .213 &amp; .214</a:t>
            </a:r>
          </a:p>
          <a:p>
            <a:pPr>
              <a:buFont typeface="Arial" panose="020B0604020202020204" pitchFamily="34" charset="0"/>
              <a:buNone/>
            </a:pPr>
            <a:r>
              <a:rPr lang="en-US" altLang="en-US" sz="1700" dirty="0">
                <a:solidFill>
                  <a:schemeClr val="bg1"/>
                </a:solidFill>
              </a:rPr>
              <a:t>6   207.21.24.216/30       207.21.24.  110 11000     01    10     11          .217 &amp; .218</a:t>
            </a:r>
          </a:p>
          <a:p>
            <a:pPr>
              <a:buFont typeface="Arial" panose="020B0604020202020204" pitchFamily="34" charset="0"/>
              <a:buNone/>
            </a:pPr>
            <a:r>
              <a:rPr lang="en-US" altLang="en-US" sz="1700" dirty="0">
                <a:solidFill>
                  <a:schemeClr val="bg1"/>
                </a:solidFill>
              </a:rPr>
              <a:t>7   207.21.24.220/30       207.21.24.  110 11100     01    10     11          .221 &amp; .222</a:t>
            </a:r>
          </a:p>
        </p:txBody>
      </p:sp>
      <p:sp>
        <p:nvSpPr>
          <p:cNvPr id="5" name="Footer Placeholder 3">
            <a:extLst>
              <a:ext uri="{FF2B5EF4-FFF2-40B4-BE49-F238E27FC236}">
                <a16:creationId xmlns:a16="http://schemas.microsoft.com/office/drawing/2014/main" id="{BC5C4875-7B3D-40BE-91F0-DB63C7AE3908}"/>
              </a:ext>
            </a:extLst>
          </p:cNvPr>
          <p:cNvSpPr>
            <a:spLocks noGrp="1"/>
          </p:cNvSpPr>
          <p:nvPr>
            <p:ph type="ftr" sz="quarter" idx="4294967295"/>
          </p:nvPr>
        </p:nvSpPr>
        <p:spPr>
          <a:xfrm>
            <a:off x="0" y="6356350"/>
            <a:ext cx="2133600" cy="365125"/>
          </a:xfrm>
          <a:prstGeom prst="rect">
            <a:avLst/>
          </a:prstGeom>
        </p:spPr>
        <p:txBody>
          <a:bodyPr/>
          <a:lstStyle/>
          <a:p>
            <a:pPr>
              <a:defRPr/>
            </a:pPr>
            <a:r>
              <a:rPr lang="en-US"/>
              <a:t>Rick Graziani  graziani@cabrillo.edu</a:t>
            </a:r>
          </a:p>
        </p:txBody>
      </p:sp>
      <p:sp>
        <p:nvSpPr>
          <p:cNvPr id="6" name="Slide Number Placeholder 4">
            <a:extLst>
              <a:ext uri="{FF2B5EF4-FFF2-40B4-BE49-F238E27FC236}">
                <a16:creationId xmlns:a16="http://schemas.microsoft.com/office/drawing/2014/main" id="{BF6E5481-6CC9-491B-836B-F883F240C961}"/>
              </a:ext>
            </a:extLst>
          </p:cNvPr>
          <p:cNvSpPr>
            <a:spLocks noGrp="1"/>
          </p:cNvSpPr>
          <p:nvPr>
            <p:ph type="sldNum" sz="quarter" idx="12"/>
          </p:nvPr>
        </p:nvSpPr>
        <p:spPr>
          <a:xfrm>
            <a:off x="0" y="6356350"/>
            <a:ext cx="3352800" cy="365125"/>
          </a:xfrm>
          <a:prstGeom prst="rect">
            <a:avLst/>
          </a:prstGeom>
        </p:spPr>
        <p:txBody>
          <a:bodyPr/>
          <a:lstStyle/>
          <a:p>
            <a:pPr algn="l" fontAlgn="auto">
              <a:spcBef>
                <a:spcPts val="0"/>
              </a:spcBef>
              <a:spcAft>
                <a:spcPts val="0"/>
              </a:spcAft>
              <a:defRPr/>
            </a:pPr>
            <a:fld id="{B91E7D1B-8308-48F4-BCA5-869B77961C11}" type="slidenum">
              <a:rPr lang="en-US">
                <a:solidFill>
                  <a:srgbClr val="EAEBDE">
                    <a:shade val="90000"/>
                  </a:srgbClr>
                </a:solidFill>
                <a:latin typeface="Constantia"/>
                <a:cs typeface="+mn-cs"/>
              </a:rPr>
              <a:pPr algn="l" fontAlgn="auto">
                <a:spcBef>
                  <a:spcPts val="0"/>
                </a:spcBef>
                <a:spcAft>
                  <a:spcPts val="0"/>
                </a:spcAft>
                <a:defRPr/>
              </a:pPr>
              <a:t>47</a:t>
            </a:fld>
            <a:endParaRPr lang="en-US">
              <a:solidFill>
                <a:srgbClr val="EAEBDE">
                  <a:shade val="90000"/>
                </a:srgbClr>
              </a:solidFill>
              <a:latin typeface="Constantia"/>
              <a:cs typeface="+mn-cs"/>
            </a:endParaRPr>
          </a:p>
        </p:txBody>
      </p:sp>
      <p:pic>
        <p:nvPicPr>
          <p:cNvPr id="67588" name="Picture 2">
            <a:extLst>
              <a:ext uri="{FF2B5EF4-FFF2-40B4-BE49-F238E27FC236}">
                <a16:creationId xmlns:a16="http://schemas.microsoft.com/office/drawing/2014/main" id="{BE0BD75D-7F68-49D4-A870-5F4399C93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25" t="22917" r="14844" b="43750"/>
          <a:stretch>
            <a:fillRect/>
          </a:stretch>
        </p:blipFill>
        <p:spPr bwMode="auto">
          <a:xfrm>
            <a:off x="833438" y="88899"/>
            <a:ext cx="8153400" cy="2486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90" name="Line 4">
            <a:extLst>
              <a:ext uri="{FF2B5EF4-FFF2-40B4-BE49-F238E27FC236}">
                <a16:creationId xmlns:a16="http://schemas.microsoft.com/office/drawing/2014/main" id="{7EF3F95C-18B2-4D1A-8957-4F05D2492EFE}"/>
              </a:ext>
            </a:extLst>
          </p:cNvPr>
          <p:cNvSpPr>
            <a:spLocks noChangeShapeType="1"/>
          </p:cNvSpPr>
          <p:nvPr/>
        </p:nvSpPr>
        <p:spPr bwMode="auto">
          <a:xfrm>
            <a:off x="5715000" y="3276600"/>
            <a:ext cx="0" cy="2667000"/>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54" name="Rectangle 46">
            <a:extLst>
              <a:ext uri="{FF2B5EF4-FFF2-40B4-BE49-F238E27FC236}">
                <a16:creationId xmlns:a16="http://schemas.microsoft.com/office/drawing/2014/main" id="{F3ADAB08-C653-4E54-97BF-59082D04E848}"/>
              </a:ext>
            </a:extLst>
          </p:cNvPr>
          <p:cNvSpPr>
            <a:spLocks noGrp="1" noChangeArrowheads="1"/>
          </p:cNvSpPr>
          <p:nvPr>
            <p:ph idx="1"/>
          </p:nvPr>
        </p:nvSpPr>
        <p:spPr>
          <a:xfrm>
            <a:off x="1158081" y="5422901"/>
            <a:ext cx="9701213" cy="1219200"/>
          </a:xfrm>
          <a:noFill/>
        </p:spPr>
        <p:txBody>
          <a:bodyPr vert="horz" wrap="square" lIns="82124" tIns="41061" rIns="82124" bIns="41061" numCol="1" anchor="t" anchorCtr="0" compatLnSpc="1">
            <a:prstTxWarp prst="textNoShape">
              <a:avLst/>
            </a:prstTxWarp>
            <a:normAutofit/>
          </a:bodyPr>
          <a:lstStyle/>
          <a:p>
            <a:pPr marL="288925" indent="-288925" defTabSz="814388">
              <a:lnSpc>
                <a:spcPct val="90000"/>
              </a:lnSpc>
            </a:pPr>
            <a:r>
              <a:rPr lang="en-US" altLang="en-US" sz="1900" b="1" dirty="0"/>
              <a:t>This network has </a:t>
            </a:r>
            <a:r>
              <a:rPr lang="en-US" altLang="en-US" sz="1900" b="1" u="sng" dirty="0"/>
              <a:t>seven /27 subnets with 30 hosts</a:t>
            </a:r>
            <a:r>
              <a:rPr lang="en-US" altLang="en-US" sz="1900" b="1" dirty="0"/>
              <a:t> each </a:t>
            </a:r>
            <a:r>
              <a:rPr lang="en-US" altLang="en-US" sz="1900" i="1" dirty="0"/>
              <a:t>AND</a:t>
            </a:r>
            <a:r>
              <a:rPr lang="en-US" altLang="en-US" sz="1900" b="1" dirty="0"/>
              <a:t> seven </a:t>
            </a:r>
            <a:r>
              <a:rPr lang="en-US" altLang="en-US" sz="1900" b="1" u="sng" dirty="0"/>
              <a:t>/30 subnets with 2 hosts</a:t>
            </a:r>
            <a:r>
              <a:rPr lang="en-US" altLang="en-US" sz="1900" b="1" dirty="0"/>
              <a:t> each (one left over).</a:t>
            </a:r>
          </a:p>
          <a:p>
            <a:pPr marL="288925" indent="-288925" defTabSz="814388">
              <a:lnSpc>
                <a:spcPct val="90000"/>
              </a:lnSpc>
            </a:pPr>
            <a:r>
              <a:rPr lang="en-US" altLang="en-US" sz="1900" b="1" dirty="0"/>
              <a:t>/30 subnets with 2 hosts per subnet do not waste host addresses on serial networks .</a:t>
            </a:r>
          </a:p>
        </p:txBody>
      </p:sp>
      <p:pic>
        <p:nvPicPr>
          <p:cNvPr id="68612" name="Picture 2">
            <a:extLst>
              <a:ext uri="{FF2B5EF4-FFF2-40B4-BE49-F238E27FC236}">
                <a16:creationId xmlns:a16="http://schemas.microsoft.com/office/drawing/2014/main" id="{9C8C2AB8-3A19-4CC0-B465-54B927937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25" t="22917" r="14844" b="43750"/>
          <a:stretch>
            <a:fillRect/>
          </a:stretch>
        </p:blipFill>
        <p:spPr bwMode="auto">
          <a:xfrm>
            <a:off x="914400" y="68252"/>
            <a:ext cx="8153400" cy="2486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3" name="Picture 3">
            <a:extLst>
              <a:ext uri="{FF2B5EF4-FFF2-40B4-BE49-F238E27FC236}">
                <a16:creationId xmlns:a16="http://schemas.microsoft.com/office/drawing/2014/main" id="{5FBD53EB-5E1E-4B76-85B9-86C23E70E19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088" y="2543175"/>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4" name="Picture 4">
            <a:extLst>
              <a:ext uri="{FF2B5EF4-FFF2-40B4-BE49-F238E27FC236}">
                <a16:creationId xmlns:a16="http://schemas.microsoft.com/office/drawing/2014/main" id="{E15267DC-703A-4D25-B527-A3824BC38A8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088" y="3381375"/>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5" name="Picture 5">
            <a:extLst>
              <a:ext uri="{FF2B5EF4-FFF2-40B4-BE49-F238E27FC236}">
                <a16:creationId xmlns:a16="http://schemas.microsoft.com/office/drawing/2014/main" id="{981135ED-7D2A-4712-BB53-29D562FE992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088" y="3305175"/>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6" name="Picture 6">
            <a:extLst>
              <a:ext uri="{FF2B5EF4-FFF2-40B4-BE49-F238E27FC236}">
                <a16:creationId xmlns:a16="http://schemas.microsoft.com/office/drawing/2014/main" id="{B0AC6721-EC0D-4FA1-A1A4-2D7589D9F79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888" y="3305175"/>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7" name="Picture 7">
            <a:extLst>
              <a:ext uri="{FF2B5EF4-FFF2-40B4-BE49-F238E27FC236}">
                <a16:creationId xmlns:a16="http://schemas.microsoft.com/office/drawing/2014/main" id="{550E4286-8E58-43E5-AD24-D41BF78759E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88" y="4371975"/>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8" name="Picture 8">
            <a:extLst>
              <a:ext uri="{FF2B5EF4-FFF2-40B4-BE49-F238E27FC236}">
                <a16:creationId xmlns:a16="http://schemas.microsoft.com/office/drawing/2014/main" id="{BA8868A7-E865-4CE7-ADC1-587CFA501F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288" y="4371975"/>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9" name="Picture 9">
            <a:extLst>
              <a:ext uri="{FF2B5EF4-FFF2-40B4-BE49-F238E27FC236}">
                <a16:creationId xmlns:a16="http://schemas.microsoft.com/office/drawing/2014/main" id="{439E09AE-9EBB-43C5-94DA-39E67A376AD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1088" y="4295775"/>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20" name="Picture 10">
            <a:extLst>
              <a:ext uri="{FF2B5EF4-FFF2-40B4-BE49-F238E27FC236}">
                <a16:creationId xmlns:a16="http://schemas.microsoft.com/office/drawing/2014/main" id="{8CD8D9BA-D82D-44DF-924F-B43E2219950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488" y="4295775"/>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21" name="Line 11">
            <a:extLst>
              <a:ext uri="{FF2B5EF4-FFF2-40B4-BE49-F238E27FC236}">
                <a16:creationId xmlns:a16="http://schemas.microsoft.com/office/drawing/2014/main" id="{C4E63A5D-1339-4079-9EC5-D6D4F0EE79D2}"/>
              </a:ext>
            </a:extLst>
          </p:cNvPr>
          <p:cNvSpPr>
            <a:spLocks noChangeShapeType="1"/>
          </p:cNvSpPr>
          <p:nvPr/>
        </p:nvSpPr>
        <p:spPr bwMode="auto">
          <a:xfrm>
            <a:off x="5627688" y="3686175"/>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22" name="Line 12">
            <a:extLst>
              <a:ext uri="{FF2B5EF4-FFF2-40B4-BE49-F238E27FC236}">
                <a16:creationId xmlns:a16="http://schemas.microsoft.com/office/drawing/2014/main" id="{C3D86768-9528-419F-B492-05D4180FF6F2}"/>
              </a:ext>
            </a:extLst>
          </p:cNvPr>
          <p:cNvSpPr>
            <a:spLocks noChangeShapeType="1"/>
          </p:cNvSpPr>
          <p:nvPr/>
        </p:nvSpPr>
        <p:spPr bwMode="auto">
          <a:xfrm>
            <a:off x="5322888" y="3914775"/>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23" name="Line 13">
            <a:extLst>
              <a:ext uri="{FF2B5EF4-FFF2-40B4-BE49-F238E27FC236}">
                <a16:creationId xmlns:a16="http://schemas.microsoft.com/office/drawing/2014/main" id="{0C960652-3D83-4A86-AE09-66644B709C29}"/>
              </a:ext>
            </a:extLst>
          </p:cNvPr>
          <p:cNvSpPr>
            <a:spLocks noChangeShapeType="1"/>
          </p:cNvSpPr>
          <p:nvPr/>
        </p:nvSpPr>
        <p:spPr bwMode="auto">
          <a:xfrm flipH="1">
            <a:off x="3494088" y="3533775"/>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24" name="Line 14">
            <a:extLst>
              <a:ext uri="{FF2B5EF4-FFF2-40B4-BE49-F238E27FC236}">
                <a16:creationId xmlns:a16="http://schemas.microsoft.com/office/drawing/2014/main" id="{52F030BB-FDC9-43FA-8650-719AF6CBDB3B}"/>
              </a:ext>
            </a:extLst>
          </p:cNvPr>
          <p:cNvSpPr>
            <a:spLocks noChangeShapeType="1"/>
          </p:cNvSpPr>
          <p:nvPr/>
        </p:nvSpPr>
        <p:spPr bwMode="auto">
          <a:xfrm>
            <a:off x="3494088" y="3305175"/>
            <a:ext cx="0" cy="4572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25" name="Line 15">
            <a:extLst>
              <a:ext uri="{FF2B5EF4-FFF2-40B4-BE49-F238E27FC236}">
                <a16:creationId xmlns:a16="http://schemas.microsoft.com/office/drawing/2014/main" id="{C720FDF9-DBA8-4258-902E-83FCD92EFA8A}"/>
              </a:ext>
            </a:extLst>
          </p:cNvPr>
          <p:cNvSpPr>
            <a:spLocks noChangeShapeType="1"/>
          </p:cNvSpPr>
          <p:nvPr/>
        </p:nvSpPr>
        <p:spPr bwMode="auto">
          <a:xfrm flipH="1">
            <a:off x="7380288" y="3457575"/>
            <a:ext cx="3810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26" name="Line 16">
            <a:extLst>
              <a:ext uri="{FF2B5EF4-FFF2-40B4-BE49-F238E27FC236}">
                <a16:creationId xmlns:a16="http://schemas.microsoft.com/office/drawing/2014/main" id="{9DBA232C-00E3-4D40-B179-DF18F4FAADAB}"/>
              </a:ext>
            </a:extLst>
          </p:cNvPr>
          <p:cNvSpPr>
            <a:spLocks noChangeShapeType="1"/>
          </p:cNvSpPr>
          <p:nvPr/>
        </p:nvSpPr>
        <p:spPr bwMode="auto">
          <a:xfrm>
            <a:off x="7761288" y="3228975"/>
            <a:ext cx="0" cy="4572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27" name="Line 17">
            <a:extLst>
              <a:ext uri="{FF2B5EF4-FFF2-40B4-BE49-F238E27FC236}">
                <a16:creationId xmlns:a16="http://schemas.microsoft.com/office/drawing/2014/main" id="{C598EAFA-8641-4295-898D-B0E2CBEBB337}"/>
              </a:ext>
            </a:extLst>
          </p:cNvPr>
          <p:cNvSpPr>
            <a:spLocks noChangeShapeType="1"/>
          </p:cNvSpPr>
          <p:nvPr/>
        </p:nvSpPr>
        <p:spPr bwMode="auto">
          <a:xfrm>
            <a:off x="3417888" y="4752975"/>
            <a:ext cx="0" cy="2286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28" name="Line 18">
            <a:extLst>
              <a:ext uri="{FF2B5EF4-FFF2-40B4-BE49-F238E27FC236}">
                <a16:creationId xmlns:a16="http://schemas.microsoft.com/office/drawing/2014/main" id="{82FAEC63-B0E8-4B7B-980E-710C13852EBC}"/>
              </a:ext>
            </a:extLst>
          </p:cNvPr>
          <p:cNvSpPr>
            <a:spLocks noChangeShapeType="1"/>
          </p:cNvSpPr>
          <p:nvPr/>
        </p:nvSpPr>
        <p:spPr bwMode="auto">
          <a:xfrm>
            <a:off x="3113088" y="4981575"/>
            <a:ext cx="6096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29" name="Line 19">
            <a:extLst>
              <a:ext uri="{FF2B5EF4-FFF2-40B4-BE49-F238E27FC236}">
                <a16:creationId xmlns:a16="http://schemas.microsoft.com/office/drawing/2014/main" id="{F58E4A20-89F6-47BA-AD50-A43333DDA5A7}"/>
              </a:ext>
            </a:extLst>
          </p:cNvPr>
          <p:cNvSpPr>
            <a:spLocks noChangeShapeType="1"/>
          </p:cNvSpPr>
          <p:nvPr/>
        </p:nvSpPr>
        <p:spPr bwMode="auto">
          <a:xfrm>
            <a:off x="4560888" y="4752975"/>
            <a:ext cx="0" cy="2286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30" name="Line 20">
            <a:extLst>
              <a:ext uri="{FF2B5EF4-FFF2-40B4-BE49-F238E27FC236}">
                <a16:creationId xmlns:a16="http://schemas.microsoft.com/office/drawing/2014/main" id="{54360384-D40C-4E51-8891-B01CFE1ACB6C}"/>
              </a:ext>
            </a:extLst>
          </p:cNvPr>
          <p:cNvSpPr>
            <a:spLocks noChangeShapeType="1"/>
          </p:cNvSpPr>
          <p:nvPr/>
        </p:nvSpPr>
        <p:spPr bwMode="auto">
          <a:xfrm>
            <a:off x="4256088" y="4981575"/>
            <a:ext cx="6096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31" name="Line 21">
            <a:extLst>
              <a:ext uri="{FF2B5EF4-FFF2-40B4-BE49-F238E27FC236}">
                <a16:creationId xmlns:a16="http://schemas.microsoft.com/office/drawing/2014/main" id="{95F185AA-69B7-4827-B5A5-DA23005C8891}"/>
              </a:ext>
            </a:extLst>
          </p:cNvPr>
          <p:cNvSpPr>
            <a:spLocks noChangeShapeType="1"/>
          </p:cNvSpPr>
          <p:nvPr/>
        </p:nvSpPr>
        <p:spPr bwMode="auto">
          <a:xfrm>
            <a:off x="6389688" y="4676775"/>
            <a:ext cx="0" cy="2286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32" name="Line 22">
            <a:extLst>
              <a:ext uri="{FF2B5EF4-FFF2-40B4-BE49-F238E27FC236}">
                <a16:creationId xmlns:a16="http://schemas.microsoft.com/office/drawing/2014/main" id="{86B49B22-43A7-450D-8ED7-8D8B05ECD73A}"/>
              </a:ext>
            </a:extLst>
          </p:cNvPr>
          <p:cNvSpPr>
            <a:spLocks noChangeShapeType="1"/>
          </p:cNvSpPr>
          <p:nvPr/>
        </p:nvSpPr>
        <p:spPr bwMode="auto">
          <a:xfrm>
            <a:off x="6084888" y="4905375"/>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33" name="Line 23">
            <a:extLst>
              <a:ext uri="{FF2B5EF4-FFF2-40B4-BE49-F238E27FC236}">
                <a16:creationId xmlns:a16="http://schemas.microsoft.com/office/drawing/2014/main" id="{FE97FBCE-BA38-494E-8C3F-A6AC24B4CAE1}"/>
              </a:ext>
            </a:extLst>
          </p:cNvPr>
          <p:cNvSpPr>
            <a:spLocks noChangeShapeType="1"/>
          </p:cNvSpPr>
          <p:nvPr/>
        </p:nvSpPr>
        <p:spPr bwMode="auto">
          <a:xfrm>
            <a:off x="7685088" y="4676775"/>
            <a:ext cx="0" cy="2286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34" name="Line 24">
            <a:extLst>
              <a:ext uri="{FF2B5EF4-FFF2-40B4-BE49-F238E27FC236}">
                <a16:creationId xmlns:a16="http://schemas.microsoft.com/office/drawing/2014/main" id="{225B08A4-421D-452E-890C-95CFF59A9CFD}"/>
              </a:ext>
            </a:extLst>
          </p:cNvPr>
          <p:cNvSpPr>
            <a:spLocks noChangeShapeType="1"/>
          </p:cNvSpPr>
          <p:nvPr/>
        </p:nvSpPr>
        <p:spPr bwMode="auto">
          <a:xfrm>
            <a:off x="7380288" y="4905375"/>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35" name="Text Box 25">
            <a:extLst>
              <a:ext uri="{FF2B5EF4-FFF2-40B4-BE49-F238E27FC236}">
                <a16:creationId xmlns:a16="http://schemas.microsoft.com/office/drawing/2014/main" id="{BCF68184-7833-4818-B135-7ADBDADCEA6D}"/>
              </a:ext>
            </a:extLst>
          </p:cNvPr>
          <p:cNvSpPr txBox="1">
            <a:spLocks noChangeArrowheads="1"/>
          </p:cNvSpPr>
          <p:nvPr/>
        </p:nvSpPr>
        <p:spPr bwMode="auto">
          <a:xfrm>
            <a:off x="3570288" y="2771776"/>
            <a:ext cx="15240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dirty="0">
                <a:solidFill>
                  <a:srgbClr val="B0CCB0"/>
                </a:solidFill>
              </a:rPr>
              <a:t>207.21.24.192/30</a:t>
            </a:r>
          </a:p>
        </p:txBody>
      </p:sp>
      <p:sp>
        <p:nvSpPr>
          <p:cNvPr id="68636" name="Freeform 26">
            <a:extLst>
              <a:ext uri="{FF2B5EF4-FFF2-40B4-BE49-F238E27FC236}">
                <a16:creationId xmlns:a16="http://schemas.microsoft.com/office/drawing/2014/main" id="{B5C04D04-171B-449D-BF59-8E0EF7F19847}"/>
              </a:ext>
            </a:extLst>
          </p:cNvPr>
          <p:cNvSpPr>
            <a:spLocks/>
          </p:cNvSpPr>
          <p:nvPr/>
        </p:nvSpPr>
        <p:spPr bwMode="auto">
          <a:xfrm rot="19628276">
            <a:off x="4270376" y="3149601"/>
            <a:ext cx="1223962" cy="74613"/>
          </a:xfrm>
          <a:custGeom>
            <a:avLst/>
            <a:gdLst>
              <a:gd name="T0" fmla="*/ 0 w 2017"/>
              <a:gd name="T1" fmla="*/ 0 h 97"/>
              <a:gd name="T2" fmla="*/ 371180282 w 2017"/>
              <a:gd name="T3" fmla="*/ 0 h 97"/>
              <a:gd name="T4" fmla="*/ 335829808 w 2017"/>
              <a:gd name="T5" fmla="*/ 56801262 h 97"/>
              <a:gd name="T6" fmla="*/ 742359957 w 2017"/>
              <a:gd name="T7" fmla="*/ 56801262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8637" name="Freeform 27">
            <a:extLst>
              <a:ext uri="{FF2B5EF4-FFF2-40B4-BE49-F238E27FC236}">
                <a16:creationId xmlns:a16="http://schemas.microsoft.com/office/drawing/2014/main" id="{47294AF8-E8EC-47F2-B4F3-B469764D1515}"/>
              </a:ext>
            </a:extLst>
          </p:cNvPr>
          <p:cNvSpPr>
            <a:spLocks/>
          </p:cNvSpPr>
          <p:nvPr/>
        </p:nvSpPr>
        <p:spPr bwMode="auto">
          <a:xfrm rot="18418630">
            <a:off x="3390901" y="4022726"/>
            <a:ext cx="790575" cy="76200"/>
          </a:xfrm>
          <a:custGeom>
            <a:avLst/>
            <a:gdLst>
              <a:gd name="T0" fmla="*/ 0 w 2017"/>
              <a:gd name="T1" fmla="*/ 0 h 97"/>
              <a:gd name="T2" fmla="*/ 154858631 w 2017"/>
              <a:gd name="T3" fmla="*/ 0 h 97"/>
              <a:gd name="T4" fmla="*/ 140110115 w 2017"/>
              <a:gd name="T5" fmla="*/ 59242751 h 97"/>
              <a:gd name="T6" fmla="*/ 309716869 w 2017"/>
              <a:gd name="T7" fmla="*/ 59242751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8638" name="Freeform 28">
            <a:extLst>
              <a:ext uri="{FF2B5EF4-FFF2-40B4-BE49-F238E27FC236}">
                <a16:creationId xmlns:a16="http://schemas.microsoft.com/office/drawing/2014/main" id="{4DC1AA07-D552-4049-8032-75B8055DF808}"/>
              </a:ext>
            </a:extLst>
          </p:cNvPr>
          <p:cNvSpPr>
            <a:spLocks/>
          </p:cNvSpPr>
          <p:nvPr/>
        </p:nvSpPr>
        <p:spPr bwMode="auto">
          <a:xfrm rot="18418630">
            <a:off x="6337301" y="3967163"/>
            <a:ext cx="790575" cy="76200"/>
          </a:xfrm>
          <a:custGeom>
            <a:avLst/>
            <a:gdLst>
              <a:gd name="T0" fmla="*/ 0 w 2017"/>
              <a:gd name="T1" fmla="*/ 0 h 97"/>
              <a:gd name="T2" fmla="*/ 154858631 w 2017"/>
              <a:gd name="T3" fmla="*/ 0 h 97"/>
              <a:gd name="T4" fmla="*/ 140110115 w 2017"/>
              <a:gd name="T5" fmla="*/ 59242751 h 97"/>
              <a:gd name="T6" fmla="*/ 309716869 w 2017"/>
              <a:gd name="T7" fmla="*/ 59242751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8639" name="Freeform 29">
            <a:extLst>
              <a:ext uri="{FF2B5EF4-FFF2-40B4-BE49-F238E27FC236}">
                <a16:creationId xmlns:a16="http://schemas.microsoft.com/office/drawing/2014/main" id="{733AC9FD-CF38-47A1-960B-A40B8B9BFCE2}"/>
              </a:ext>
            </a:extLst>
          </p:cNvPr>
          <p:cNvSpPr>
            <a:spLocks/>
          </p:cNvSpPr>
          <p:nvPr/>
        </p:nvSpPr>
        <p:spPr bwMode="auto">
          <a:xfrm rot="13819215">
            <a:off x="7050882" y="3929857"/>
            <a:ext cx="747713" cy="107950"/>
          </a:xfrm>
          <a:custGeom>
            <a:avLst/>
            <a:gdLst>
              <a:gd name="T0" fmla="*/ 0 w 2017"/>
              <a:gd name="T1" fmla="*/ 0 h 97"/>
              <a:gd name="T2" fmla="*/ 138521896 w 2017"/>
              <a:gd name="T3" fmla="*/ 0 h 97"/>
              <a:gd name="T4" fmla="*/ 125329229 w 2017"/>
              <a:gd name="T5" fmla="*/ 118897465 h 97"/>
              <a:gd name="T6" fmla="*/ 277043792 w 2017"/>
              <a:gd name="T7" fmla="*/ 118897465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8640" name="Freeform 30">
            <a:extLst>
              <a:ext uri="{FF2B5EF4-FFF2-40B4-BE49-F238E27FC236}">
                <a16:creationId xmlns:a16="http://schemas.microsoft.com/office/drawing/2014/main" id="{2758B789-8C76-4CB6-A247-10F65397683B}"/>
              </a:ext>
            </a:extLst>
          </p:cNvPr>
          <p:cNvSpPr>
            <a:spLocks/>
          </p:cNvSpPr>
          <p:nvPr/>
        </p:nvSpPr>
        <p:spPr bwMode="auto">
          <a:xfrm rot="13819215">
            <a:off x="4075907" y="3960019"/>
            <a:ext cx="652462" cy="158750"/>
          </a:xfrm>
          <a:custGeom>
            <a:avLst/>
            <a:gdLst>
              <a:gd name="T0" fmla="*/ 0 w 2017"/>
              <a:gd name="T1" fmla="*/ 0 h 97"/>
              <a:gd name="T2" fmla="*/ 105477259 w 2017"/>
              <a:gd name="T3" fmla="*/ 0 h 97"/>
              <a:gd name="T4" fmla="*/ 95431868 w 2017"/>
              <a:gd name="T5" fmla="*/ 257130812 h 97"/>
              <a:gd name="T6" fmla="*/ 210954842 w 2017"/>
              <a:gd name="T7" fmla="*/ 257130812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8641" name="Freeform 31">
            <a:extLst>
              <a:ext uri="{FF2B5EF4-FFF2-40B4-BE49-F238E27FC236}">
                <a16:creationId xmlns:a16="http://schemas.microsoft.com/office/drawing/2014/main" id="{75E963D0-7090-4ABD-B9AB-02D48F6FE8A5}"/>
              </a:ext>
            </a:extLst>
          </p:cNvPr>
          <p:cNvSpPr>
            <a:spLocks/>
          </p:cNvSpPr>
          <p:nvPr/>
        </p:nvSpPr>
        <p:spPr bwMode="auto">
          <a:xfrm rot="12722851">
            <a:off x="5780088" y="3076575"/>
            <a:ext cx="1143000" cy="76200"/>
          </a:xfrm>
          <a:custGeom>
            <a:avLst/>
            <a:gdLst>
              <a:gd name="T0" fmla="*/ 0 w 2017"/>
              <a:gd name="T1" fmla="*/ 0 h 97"/>
              <a:gd name="T2" fmla="*/ 323699073 w 2017"/>
              <a:gd name="T3" fmla="*/ 0 h 97"/>
              <a:gd name="T4" fmla="*/ 292870374 w 2017"/>
              <a:gd name="T5" fmla="*/ 59242751 h 97"/>
              <a:gd name="T6" fmla="*/ 647397580 w 2017"/>
              <a:gd name="T7" fmla="*/ 59242751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8642" name="Text Box 32">
            <a:extLst>
              <a:ext uri="{FF2B5EF4-FFF2-40B4-BE49-F238E27FC236}">
                <a16:creationId xmlns:a16="http://schemas.microsoft.com/office/drawing/2014/main" id="{AD220137-4A1A-4D5D-9250-B84D1C2B996B}"/>
              </a:ext>
            </a:extLst>
          </p:cNvPr>
          <p:cNvSpPr txBox="1">
            <a:spLocks noChangeArrowheads="1"/>
          </p:cNvSpPr>
          <p:nvPr/>
        </p:nvSpPr>
        <p:spPr bwMode="auto">
          <a:xfrm>
            <a:off x="2046288" y="4067176"/>
            <a:ext cx="15240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B0CCB0"/>
                </a:solidFill>
              </a:rPr>
              <a:t>207.21.24.196/30</a:t>
            </a:r>
          </a:p>
        </p:txBody>
      </p:sp>
      <p:sp>
        <p:nvSpPr>
          <p:cNvPr id="68643" name="Text Box 33">
            <a:extLst>
              <a:ext uri="{FF2B5EF4-FFF2-40B4-BE49-F238E27FC236}">
                <a16:creationId xmlns:a16="http://schemas.microsoft.com/office/drawing/2014/main" id="{288389CE-C117-465B-9DDB-C3AC1278C8D9}"/>
              </a:ext>
            </a:extLst>
          </p:cNvPr>
          <p:cNvSpPr txBox="1">
            <a:spLocks noChangeArrowheads="1"/>
          </p:cNvSpPr>
          <p:nvPr/>
        </p:nvSpPr>
        <p:spPr bwMode="auto">
          <a:xfrm>
            <a:off x="4484688" y="4143376"/>
            <a:ext cx="1524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207.21.24.200/30</a:t>
            </a:r>
          </a:p>
        </p:txBody>
      </p:sp>
      <p:sp>
        <p:nvSpPr>
          <p:cNvPr id="68644" name="Text Box 34">
            <a:extLst>
              <a:ext uri="{FF2B5EF4-FFF2-40B4-BE49-F238E27FC236}">
                <a16:creationId xmlns:a16="http://schemas.microsoft.com/office/drawing/2014/main" id="{CDB01D5B-A8AC-4B2C-B119-B34B215C270B}"/>
              </a:ext>
            </a:extLst>
          </p:cNvPr>
          <p:cNvSpPr txBox="1">
            <a:spLocks noChangeArrowheads="1"/>
          </p:cNvSpPr>
          <p:nvPr/>
        </p:nvSpPr>
        <p:spPr bwMode="auto">
          <a:xfrm>
            <a:off x="6161088" y="2771776"/>
            <a:ext cx="15240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B0CCB0"/>
                </a:solidFill>
              </a:rPr>
              <a:t>207.21.24.204/30</a:t>
            </a:r>
          </a:p>
        </p:txBody>
      </p:sp>
      <p:sp>
        <p:nvSpPr>
          <p:cNvPr id="68645" name="Text Box 35">
            <a:extLst>
              <a:ext uri="{FF2B5EF4-FFF2-40B4-BE49-F238E27FC236}">
                <a16:creationId xmlns:a16="http://schemas.microsoft.com/office/drawing/2014/main" id="{8E5187AB-8636-4DE1-A908-78EA3D39AA03}"/>
              </a:ext>
            </a:extLst>
          </p:cNvPr>
          <p:cNvSpPr txBox="1">
            <a:spLocks noChangeArrowheads="1"/>
          </p:cNvSpPr>
          <p:nvPr/>
        </p:nvSpPr>
        <p:spPr bwMode="auto">
          <a:xfrm>
            <a:off x="5170488" y="3914776"/>
            <a:ext cx="15240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B0CCB0"/>
                </a:solidFill>
              </a:rPr>
              <a:t>207.21.24.208/30</a:t>
            </a:r>
          </a:p>
        </p:txBody>
      </p:sp>
      <p:sp>
        <p:nvSpPr>
          <p:cNvPr id="68646" name="Text Box 37">
            <a:extLst>
              <a:ext uri="{FF2B5EF4-FFF2-40B4-BE49-F238E27FC236}">
                <a16:creationId xmlns:a16="http://schemas.microsoft.com/office/drawing/2014/main" id="{8E09B9CD-2BD7-4B6B-B927-D4A1850ECE27}"/>
              </a:ext>
            </a:extLst>
          </p:cNvPr>
          <p:cNvSpPr txBox="1">
            <a:spLocks noChangeArrowheads="1"/>
          </p:cNvSpPr>
          <p:nvPr/>
        </p:nvSpPr>
        <p:spPr bwMode="auto">
          <a:xfrm>
            <a:off x="5703888" y="4905376"/>
            <a:ext cx="1447800" cy="288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207.21.24.32/27</a:t>
            </a:r>
          </a:p>
        </p:txBody>
      </p:sp>
      <p:sp>
        <p:nvSpPr>
          <p:cNvPr id="68647" name="Text Box 38">
            <a:extLst>
              <a:ext uri="{FF2B5EF4-FFF2-40B4-BE49-F238E27FC236}">
                <a16:creationId xmlns:a16="http://schemas.microsoft.com/office/drawing/2014/main" id="{2FED254A-0B70-43D7-8F5B-C366537A8930}"/>
              </a:ext>
            </a:extLst>
          </p:cNvPr>
          <p:cNvSpPr txBox="1">
            <a:spLocks noChangeArrowheads="1"/>
          </p:cNvSpPr>
          <p:nvPr/>
        </p:nvSpPr>
        <p:spPr bwMode="auto">
          <a:xfrm>
            <a:off x="5018088" y="3629026"/>
            <a:ext cx="14478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FFFFFF"/>
                </a:solidFill>
              </a:rPr>
              <a:t>207.21.24.64/27</a:t>
            </a:r>
          </a:p>
        </p:txBody>
      </p:sp>
      <p:sp>
        <p:nvSpPr>
          <p:cNvPr id="68648" name="Text Box 39">
            <a:extLst>
              <a:ext uri="{FF2B5EF4-FFF2-40B4-BE49-F238E27FC236}">
                <a16:creationId xmlns:a16="http://schemas.microsoft.com/office/drawing/2014/main" id="{E907E4E5-D5ED-41E2-8DE4-68E60F084A1B}"/>
              </a:ext>
            </a:extLst>
          </p:cNvPr>
          <p:cNvSpPr txBox="1">
            <a:spLocks noChangeArrowheads="1"/>
          </p:cNvSpPr>
          <p:nvPr/>
        </p:nvSpPr>
        <p:spPr bwMode="auto">
          <a:xfrm>
            <a:off x="2046288" y="3381376"/>
            <a:ext cx="14478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207.21.24.96/27</a:t>
            </a:r>
          </a:p>
        </p:txBody>
      </p:sp>
      <p:sp>
        <p:nvSpPr>
          <p:cNvPr id="68649" name="Text Box 41">
            <a:extLst>
              <a:ext uri="{FF2B5EF4-FFF2-40B4-BE49-F238E27FC236}">
                <a16:creationId xmlns:a16="http://schemas.microsoft.com/office/drawing/2014/main" id="{515C41C6-8880-4F5E-BA5E-83B14B1BD024}"/>
              </a:ext>
            </a:extLst>
          </p:cNvPr>
          <p:cNvSpPr txBox="1">
            <a:spLocks noChangeArrowheads="1"/>
          </p:cNvSpPr>
          <p:nvPr/>
        </p:nvSpPr>
        <p:spPr bwMode="auto">
          <a:xfrm>
            <a:off x="2503488" y="4981576"/>
            <a:ext cx="1600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FFFFFF"/>
                </a:solidFill>
              </a:rPr>
              <a:t>207.21.24.160/27</a:t>
            </a:r>
          </a:p>
        </p:txBody>
      </p:sp>
      <p:sp>
        <p:nvSpPr>
          <p:cNvPr id="68650" name="Text Box 42">
            <a:extLst>
              <a:ext uri="{FF2B5EF4-FFF2-40B4-BE49-F238E27FC236}">
                <a16:creationId xmlns:a16="http://schemas.microsoft.com/office/drawing/2014/main" id="{DFF2A205-E482-4714-B794-253419201307}"/>
              </a:ext>
            </a:extLst>
          </p:cNvPr>
          <p:cNvSpPr txBox="1">
            <a:spLocks noChangeArrowheads="1"/>
          </p:cNvSpPr>
          <p:nvPr/>
        </p:nvSpPr>
        <p:spPr bwMode="auto">
          <a:xfrm>
            <a:off x="4103688" y="4981576"/>
            <a:ext cx="16002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FFFFFF"/>
                </a:solidFill>
              </a:rPr>
              <a:t>207.21.24.224/27</a:t>
            </a:r>
          </a:p>
        </p:txBody>
      </p:sp>
      <p:sp>
        <p:nvSpPr>
          <p:cNvPr id="68651" name="Text Box 43">
            <a:extLst>
              <a:ext uri="{FF2B5EF4-FFF2-40B4-BE49-F238E27FC236}">
                <a16:creationId xmlns:a16="http://schemas.microsoft.com/office/drawing/2014/main" id="{91878BD6-4033-4219-B032-392F685CE2FC}"/>
              </a:ext>
            </a:extLst>
          </p:cNvPr>
          <p:cNvSpPr txBox="1">
            <a:spLocks noChangeArrowheads="1"/>
          </p:cNvSpPr>
          <p:nvPr/>
        </p:nvSpPr>
        <p:spPr bwMode="auto">
          <a:xfrm>
            <a:off x="7227888" y="4905376"/>
            <a:ext cx="1600200" cy="288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207.21.24.0/27</a:t>
            </a:r>
          </a:p>
        </p:txBody>
      </p:sp>
      <p:sp>
        <p:nvSpPr>
          <p:cNvPr id="68652" name="Freeform 44">
            <a:extLst>
              <a:ext uri="{FF2B5EF4-FFF2-40B4-BE49-F238E27FC236}">
                <a16:creationId xmlns:a16="http://schemas.microsoft.com/office/drawing/2014/main" id="{0BAC5165-A2C1-4449-B4B6-9E5D5F57FDB9}"/>
              </a:ext>
            </a:extLst>
          </p:cNvPr>
          <p:cNvSpPr>
            <a:spLocks/>
          </p:cNvSpPr>
          <p:nvPr/>
        </p:nvSpPr>
        <p:spPr bwMode="auto">
          <a:xfrm rot="15812115">
            <a:off x="5460207" y="3071019"/>
            <a:ext cx="385762" cy="82550"/>
          </a:xfrm>
          <a:custGeom>
            <a:avLst/>
            <a:gdLst>
              <a:gd name="T0" fmla="*/ 0 w 2017"/>
              <a:gd name="T1" fmla="*/ 0 h 97"/>
              <a:gd name="T2" fmla="*/ 36871159 w 2017"/>
              <a:gd name="T3" fmla="*/ 0 h 97"/>
              <a:gd name="T4" fmla="*/ 33359711 w 2017"/>
              <a:gd name="T5" fmla="*/ 69528376 h 97"/>
              <a:gd name="T6" fmla="*/ 73742509 w 2017"/>
              <a:gd name="T7" fmla="*/ 69528376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68653" name="Text Box 45">
            <a:extLst>
              <a:ext uri="{FF2B5EF4-FFF2-40B4-BE49-F238E27FC236}">
                <a16:creationId xmlns:a16="http://schemas.microsoft.com/office/drawing/2014/main" id="{2ACCB6EC-4DD4-426E-9BA8-87DB2F36932A}"/>
              </a:ext>
            </a:extLst>
          </p:cNvPr>
          <p:cNvSpPr txBox="1">
            <a:spLocks noChangeArrowheads="1"/>
          </p:cNvSpPr>
          <p:nvPr/>
        </p:nvSpPr>
        <p:spPr bwMode="auto">
          <a:xfrm>
            <a:off x="5018088" y="3152776"/>
            <a:ext cx="1524000" cy="28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B0CCB0"/>
                </a:solidFill>
              </a:rPr>
              <a:t>207.21.24.216/30</a:t>
            </a:r>
          </a:p>
        </p:txBody>
      </p:sp>
      <p:sp>
        <p:nvSpPr>
          <p:cNvPr id="68655" name="Line 13">
            <a:extLst>
              <a:ext uri="{FF2B5EF4-FFF2-40B4-BE49-F238E27FC236}">
                <a16:creationId xmlns:a16="http://schemas.microsoft.com/office/drawing/2014/main" id="{F3A9B326-FC07-4614-97E2-B869DC2F39A9}"/>
              </a:ext>
            </a:extLst>
          </p:cNvPr>
          <p:cNvSpPr>
            <a:spLocks noChangeShapeType="1"/>
          </p:cNvSpPr>
          <p:nvPr/>
        </p:nvSpPr>
        <p:spPr bwMode="auto">
          <a:xfrm flipH="1">
            <a:off x="3482976" y="3586163"/>
            <a:ext cx="3810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56" name="Line 18">
            <a:extLst>
              <a:ext uri="{FF2B5EF4-FFF2-40B4-BE49-F238E27FC236}">
                <a16:creationId xmlns:a16="http://schemas.microsoft.com/office/drawing/2014/main" id="{08A5B265-6235-4BA6-8345-C7657F6DCDA4}"/>
              </a:ext>
            </a:extLst>
          </p:cNvPr>
          <p:cNvSpPr>
            <a:spLocks noChangeShapeType="1"/>
          </p:cNvSpPr>
          <p:nvPr/>
        </p:nvSpPr>
        <p:spPr bwMode="auto">
          <a:xfrm>
            <a:off x="3101976" y="5033963"/>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8657" name="Text Box 25">
            <a:extLst>
              <a:ext uri="{FF2B5EF4-FFF2-40B4-BE49-F238E27FC236}">
                <a16:creationId xmlns:a16="http://schemas.microsoft.com/office/drawing/2014/main" id="{9D019560-15F8-474C-9593-04F0F06CC263}"/>
              </a:ext>
            </a:extLst>
          </p:cNvPr>
          <p:cNvSpPr txBox="1">
            <a:spLocks noChangeArrowheads="1"/>
          </p:cNvSpPr>
          <p:nvPr/>
        </p:nvSpPr>
        <p:spPr bwMode="auto">
          <a:xfrm>
            <a:off x="3559176" y="2824164"/>
            <a:ext cx="1524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207.21.24.192/30</a:t>
            </a:r>
          </a:p>
        </p:txBody>
      </p:sp>
      <p:sp>
        <p:nvSpPr>
          <p:cNvPr id="68658" name="Text Box 32">
            <a:extLst>
              <a:ext uri="{FF2B5EF4-FFF2-40B4-BE49-F238E27FC236}">
                <a16:creationId xmlns:a16="http://schemas.microsoft.com/office/drawing/2014/main" id="{EE2F5B24-898C-4BB7-A8AB-B63AB7A1ADBA}"/>
              </a:ext>
            </a:extLst>
          </p:cNvPr>
          <p:cNvSpPr txBox="1">
            <a:spLocks noChangeArrowheads="1"/>
          </p:cNvSpPr>
          <p:nvPr/>
        </p:nvSpPr>
        <p:spPr bwMode="auto">
          <a:xfrm>
            <a:off x="2035176" y="4119564"/>
            <a:ext cx="1524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dirty="0">
                <a:solidFill>
                  <a:srgbClr val="000000"/>
                </a:solidFill>
              </a:rPr>
              <a:t>207.21.24.196/30</a:t>
            </a:r>
          </a:p>
        </p:txBody>
      </p:sp>
      <p:sp>
        <p:nvSpPr>
          <p:cNvPr id="68659" name="Text Box 34">
            <a:extLst>
              <a:ext uri="{FF2B5EF4-FFF2-40B4-BE49-F238E27FC236}">
                <a16:creationId xmlns:a16="http://schemas.microsoft.com/office/drawing/2014/main" id="{F98BA456-1A66-4FD4-B738-124BB95D77AA}"/>
              </a:ext>
            </a:extLst>
          </p:cNvPr>
          <p:cNvSpPr txBox="1">
            <a:spLocks noChangeArrowheads="1"/>
          </p:cNvSpPr>
          <p:nvPr/>
        </p:nvSpPr>
        <p:spPr bwMode="auto">
          <a:xfrm>
            <a:off x="6149976" y="2824164"/>
            <a:ext cx="1524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207.21.24.204/30</a:t>
            </a:r>
          </a:p>
        </p:txBody>
      </p:sp>
      <p:sp>
        <p:nvSpPr>
          <p:cNvPr id="68660" name="Text Box 36">
            <a:extLst>
              <a:ext uri="{FF2B5EF4-FFF2-40B4-BE49-F238E27FC236}">
                <a16:creationId xmlns:a16="http://schemas.microsoft.com/office/drawing/2014/main" id="{11906182-76D5-4665-A6F6-1259D131DA1B}"/>
              </a:ext>
            </a:extLst>
          </p:cNvPr>
          <p:cNvSpPr txBox="1">
            <a:spLocks noChangeArrowheads="1"/>
          </p:cNvSpPr>
          <p:nvPr/>
        </p:nvSpPr>
        <p:spPr bwMode="auto">
          <a:xfrm>
            <a:off x="7848601" y="4306889"/>
            <a:ext cx="1524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207.21.24.212/30</a:t>
            </a:r>
          </a:p>
        </p:txBody>
      </p:sp>
      <p:sp>
        <p:nvSpPr>
          <p:cNvPr id="68661" name="Text Box 38">
            <a:extLst>
              <a:ext uri="{FF2B5EF4-FFF2-40B4-BE49-F238E27FC236}">
                <a16:creationId xmlns:a16="http://schemas.microsoft.com/office/drawing/2014/main" id="{A6F5BB82-A96C-4AD4-A426-7BE93C8532B0}"/>
              </a:ext>
            </a:extLst>
          </p:cNvPr>
          <p:cNvSpPr txBox="1">
            <a:spLocks noChangeArrowheads="1"/>
          </p:cNvSpPr>
          <p:nvPr/>
        </p:nvSpPr>
        <p:spPr bwMode="auto">
          <a:xfrm>
            <a:off x="5006976" y="3681414"/>
            <a:ext cx="14478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207.21.24.64/27</a:t>
            </a:r>
          </a:p>
        </p:txBody>
      </p:sp>
      <p:sp>
        <p:nvSpPr>
          <p:cNvPr id="68662" name="Text Box 40">
            <a:extLst>
              <a:ext uri="{FF2B5EF4-FFF2-40B4-BE49-F238E27FC236}">
                <a16:creationId xmlns:a16="http://schemas.microsoft.com/office/drawing/2014/main" id="{175C9C18-8499-43E1-8A99-798154D08B81}"/>
              </a:ext>
            </a:extLst>
          </p:cNvPr>
          <p:cNvSpPr txBox="1">
            <a:spLocks noChangeArrowheads="1"/>
          </p:cNvSpPr>
          <p:nvPr/>
        </p:nvSpPr>
        <p:spPr bwMode="auto">
          <a:xfrm>
            <a:off x="7750176" y="3357564"/>
            <a:ext cx="1600200" cy="288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207.21.24.128/27</a:t>
            </a:r>
          </a:p>
        </p:txBody>
      </p:sp>
      <p:sp>
        <p:nvSpPr>
          <p:cNvPr id="68663" name="Text Box 41">
            <a:extLst>
              <a:ext uri="{FF2B5EF4-FFF2-40B4-BE49-F238E27FC236}">
                <a16:creationId xmlns:a16="http://schemas.microsoft.com/office/drawing/2014/main" id="{7AC62E76-AE2B-462D-8503-057665707622}"/>
              </a:ext>
            </a:extLst>
          </p:cNvPr>
          <p:cNvSpPr txBox="1">
            <a:spLocks noChangeArrowheads="1"/>
          </p:cNvSpPr>
          <p:nvPr/>
        </p:nvSpPr>
        <p:spPr bwMode="auto">
          <a:xfrm>
            <a:off x="2492376" y="5033964"/>
            <a:ext cx="1600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207.21.24.160/27</a:t>
            </a:r>
          </a:p>
        </p:txBody>
      </p:sp>
      <p:sp>
        <p:nvSpPr>
          <p:cNvPr id="68664" name="Text Box 42">
            <a:extLst>
              <a:ext uri="{FF2B5EF4-FFF2-40B4-BE49-F238E27FC236}">
                <a16:creationId xmlns:a16="http://schemas.microsoft.com/office/drawing/2014/main" id="{B83EB22B-F5B2-45BD-AE87-1060FF1DDECD}"/>
              </a:ext>
            </a:extLst>
          </p:cNvPr>
          <p:cNvSpPr txBox="1">
            <a:spLocks noChangeArrowheads="1"/>
          </p:cNvSpPr>
          <p:nvPr/>
        </p:nvSpPr>
        <p:spPr bwMode="auto">
          <a:xfrm>
            <a:off x="4092576" y="5033964"/>
            <a:ext cx="1600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207.21.24.224/27</a:t>
            </a:r>
          </a:p>
        </p:txBody>
      </p:sp>
      <p:sp>
        <p:nvSpPr>
          <p:cNvPr id="68665" name="Text Box 45">
            <a:extLst>
              <a:ext uri="{FF2B5EF4-FFF2-40B4-BE49-F238E27FC236}">
                <a16:creationId xmlns:a16="http://schemas.microsoft.com/office/drawing/2014/main" id="{A1666D1B-9D99-4AC9-B26B-054BD9F8C6FA}"/>
              </a:ext>
            </a:extLst>
          </p:cNvPr>
          <p:cNvSpPr txBox="1">
            <a:spLocks noChangeArrowheads="1"/>
          </p:cNvSpPr>
          <p:nvPr/>
        </p:nvSpPr>
        <p:spPr bwMode="auto">
          <a:xfrm>
            <a:off x="5006976" y="3205164"/>
            <a:ext cx="1524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a:solidFill>
                  <a:srgbClr val="000000"/>
                </a:solidFill>
              </a:rPr>
              <a:t>207.21.24.216/30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C002F87-F95A-47E9-BC19-CE4B10E37BF9}"/>
              </a:ext>
            </a:extLst>
          </p:cNvPr>
          <p:cNvSpPr>
            <a:spLocks noGrp="1" noChangeArrowheads="1"/>
          </p:cNvSpPr>
          <p:nvPr>
            <p:ph type="title"/>
          </p:nvPr>
        </p:nvSpPr>
        <p:spPr/>
        <p:txBody>
          <a:bodyPr/>
          <a:lstStyle/>
          <a:p>
            <a:r>
              <a:rPr lang="en-US" altLang="en-US" dirty="0"/>
              <a:t>VLSM and the Routing Table</a:t>
            </a:r>
          </a:p>
        </p:txBody>
      </p:sp>
      <p:sp>
        <p:nvSpPr>
          <p:cNvPr id="69635" name="Rectangle 3">
            <a:extLst>
              <a:ext uri="{FF2B5EF4-FFF2-40B4-BE49-F238E27FC236}">
                <a16:creationId xmlns:a16="http://schemas.microsoft.com/office/drawing/2014/main" id="{07660D6A-BFC7-4ED4-9410-E9673C048011}"/>
              </a:ext>
            </a:extLst>
          </p:cNvPr>
          <p:cNvSpPr>
            <a:spLocks noGrp="1" noChangeArrowheads="1"/>
          </p:cNvSpPr>
          <p:nvPr>
            <p:ph idx="1"/>
          </p:nvPr>
        </p:nvSpPr>
        <p:spPr/>
        <p:txBody>
          <a:bodyPr/>
          <a:lstStyle/>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Routing Table without VLSM</a:t>
            </a:r>
          </a:p>
          <a:p>
            <a:pPr>
              <a:lnSpc>
                <a:spcPct val="70000"/>
              </a:lnSpc>
              <a:spcBef>
                <a:spcPct val="30000"/>
              </a:spcBef>
              <a:buFont typeface="Arial" panose="020B0604020202020204" pitchFamily="34" charset="0"/>
              <a:buNone/>
            </a:pPr>
            <a:r>
              <a:rPr lang="en-US" altLang="en-US" sz="1400" b="1" dirty="0" err="1">
                <a:latin typeface="Courier New" panose="02070309020205020404" pitchFamily="49" charset="0"/>
                <a:cs typeface="Courier New" panose="02070309020205020404" pitchFamily="49" charset="0"/>
              </a:rPr>
              <a:t>RouterX#show</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ip</a:t>
            </a:r>
            <a:r>
              <a:rPr lang="en-US" altLang="en-US" sz="1400" b="1" dirty="0">
                <a:latin typeface="Courier New" panose="02070309020205020404" pitchFamily="49" charset="0"/>
                <a:cs typeface="Courier New" panose="02070309020205020404" pitchFamily="49" charset="0"/>
              </a:rPr>
              <a:t> route</a:t>
            </a:r>
            <a:endParaRPr lang="en-US" altLang="en-US" sz="1400" b="1" dirty="0">
              <a:latin typeface="Courier New" panose="02070309020205020404" pitchFamily="49" charset="0"/>
              <a:cs typeface="Times New Roman" panose="02020603050405020304" pitchFamily="18" charset="0"/>
            </a:endParaRP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207.21.24.0/27 is </a:t>
            </a:r>
            <a:r>
              <a:rPr lang="en-US" altLang="en-US" sz="1400" b="1" dirty="0" err="1">
                <a:latin typeface="Courier New" panose="02070309020205020404" pitchFamily="49" charset="0"/>
                <a:cs typeface="Courier New" panose="02070309020205020404" pitchFamily="49" charset="0"/>
              </a:rPr>
              <a:t>subnetted</a:t>
            </a:r>
            <a:r>
              <a:rPr lang="en-US" altLang="en-US" sz="1400" b="1" dirty="0">
                <a:latin typeface="Courier New" panose="02070309020205020404" pitchFamily="49" charset="0"/>
                <a:cs typeface="Courier New" panose="02070309020205020404" pitchFamily="49" charset="0"/>
              </a:rPr>
              <a:t>, 4 subnets</a:t>
            </a:r>
            <a:endParaRPr lang="en-US" altLang="en-US" sz="1400" b="1" dirty="0">
              <a:latin typeface="Courier New" panose="02070309020205020404" pitchFamily="49" charset="0"/>
              <a:cs typeface="Times New Roman" panose="02020603050405020304" pitchFamily="18" charset="0"/>
            </a:endParaRP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C       207.21.24.192 is directly connected, Serial0 </a:t>
            </a:r>
            <a:endParaRPr lang="en-US" altLang="en-US" sz="1400" b="1" dirty="0">
              <a:latin typeface="Courier New" panose="02070309020205020404" pitchFamily="49" charset="0"/>
              <a:cs typeface="Times New Roman" panose="02020603050405020304" pitchFamily="18" charset="0"/>
            </a:endParaRP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C       207.21.24.196 is directly connected, Serial1</a:t>
            </a:r>
            <a:endParaRPr lang="en-US" altLang="en-US" sz="1400" b="1" dirty="0">
              <a:latin typeface="Courier New" panose="02070309020205020404" pitchFamily="49" charset="0"/>
              <a:cs typeface="Times New Roman" panose="02020603050405020304" pitchFamily="18" charset="0"/>
            </a:endParaRP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C       207.21.24.200 is directly connected, Serial2</a:t>
            </a: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C       207.21.24.204 is directly connected, FastEthernet0</a:t>
            </a:r>
            <a:r>
              <a:rPr lang="en-US" altLang="en-US" sz="1300" b="1" dirty="0">
                <a:latin typeface="Courier New" panose="02070309020205020404" pitchFamily="49" charset="0"/>
                <a:cs typeface="Courier New" panose="02070309020205020404" pitchFamily="49" charset="0"/>
              </a:rPr>
              <a:t> </a:t>
            </a:r>
            <a:endParaRPr lang="en-US" altLang="en-US" sz="1300" b="1" dirty="0">
              <a:latin typeface="Courier New" panose="02070309020205020404" pitchFamily="49" charset="0"/>
              <a:cs typeface="Times New Roman" panose="02020603050405020304" pitchFamily="18" charset="0"/>
            </a:endParaRPr>
          </a:p>
          <a:p>
            <a:pPr>
              <a:lnSpc>
                <a:spcPct val="70000"/>
              </a:lnSpc>
              <a:spcBef>
                <a:spcPct val="30000"/>
              </a:spcBef>
              <a:buFont typeface="Arial" panose="020B0604020202020204" pitchFamily="34" charset="0"/>
              <a:buNone/>
            </a:pPr>
            <a:endParaRPr lang="en-US" altLang="en-US" sz="1300" b="1" dirty="0">
              <a:latin typeface="Courier New" panose="02070309020205020404" pitchFamily="49" charset="0"/>
              <a:cs typeface="Courier New" panose="02070309020205020404" pitchFamily="49" charset="0"/>
            </a:endParaRPr>
          </a:p>
          <a:p>
            <a:pPr>
              <a:lnSpc>
                <a:spcPct val="70000"/>
              </a:lnSpc>
              <a:spcBef>
                <a:spcPct val="30000"/>
              </a:spcBef>
              <a:buFont typeface="Arial" panose="020B0604020202020204" pitchFamily="34" charset="0"/>
              <a:buNone/>
            </a:pPr>
            <a:endParaRPr lang="en-US" altLang="en-US" sz="1300" b="1" dirty="0">
              <a:latin typeface="Courier New" panose="02070309020205020404" pitchFamily="49" charset="0"/>
              <a:cs typeface="Courier New" panose="02070309020205020404" pitchFamily="49" charset="0"/>
            </a:endParaRP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Routing Table with VLSM</a:t>
            </a:r>
          </a:p>
          <a:p>
            <a:pPr>
              <a:lnSpc>
                <a:spcPct val="70000"/>
              </a:lnSpc>
              <a:spcBef>
                <a:spcPct val="30000"/>
              </a:spcBef>
              <a:buFont typeface="Arial" panose="020B0604020202020204" pitchFamily="34" charset="0"/>
              <a:buNone/>
            </a:pPr>
            <a:r>
              <a:rPr lang="en-US" altLang="en-US" sz="1400" b="1" dirty="0" err="1">
                <a:latin typeface="Courier New" panose="02070309020205020404" pitchFamily="49" charset="0"/>
                <a:cs typeface="Courier New" panose="02070309020205020404" pitchFamily="49" charset="0"/>
              </a:rPr>
              <a:t>RouterX#show</a:t>
            </a: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ip</a:t>
            </a:r>
            <a:r>
              <a:rPr lang="en-US" altLang="en-US" sz="1400" b="1" dirty="0">
                <a:latin typeface="Courier New" panose="02070309020205020404" pitchFamily="49" charset="0"/>
                <a:cs typeface="Courier New" panose="02070309020205020404" pitchFamily="49" charset="0"/>
              </a:rPr>
              <a:t> route</a:t>
            </a: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     207.21.24.0/24 is variably </a:t>
            </a:r>
            <a:r>
              <a:rPr lang="en-US" altLang="en-US" sz="1400" b="1" dirty="0" err="1">
                <a:latin typeface="Courier New" panose="02070309020205020404" pitchFamily="49" charset="0"/>
                <a:cs typeface="Courier New" panose="02070309020205020404" pitchFamily="49" charset="0"/>
              </a:rPr>
              <a:t>subnetted</a:t>
            </a:r>
            <a:r>
              <a:rPr lang="en-US" altLang="en-US" sz="1400" b="1" dirty="0">
                <a:latin typeface="Courier New" panose="02070309020205020404" pitchFamily="49" charset="0"/>
                <a:cs typeface="Courier New" panose="02070309020205020404" pitchFamily="49" charset="0"/>
              </a:rPr>
              <a:t>, 4 subnets, 2 masks</a:t>
            </a:r>
            <a:endParaRPr lang="en-US" altLang="en-US" sz="1400" b="1" dirty="0">
              <a:latin typeface="Courier New" panose="02070309020205020404" pitchFamily="49" charset="0"/>
              <a:cs typeface="Times New Roman" panose="02020603050405020304" pitchFamily="18" charset="0"/>
            </a:endParaRP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C       207.21.24.192 /30 is directly connected, Serial0 </a:t>
            </a:r>
            <a:endParaRPr lang="en-US" altLang="en-US" sz="1400" b="1" dirty="0">
              <a:latin typeface="Courier New" panose="02070309020205020404" pitchFamily="49" charset="0"/>
              <a:cs typeface="Times New Roman" panose="02020603050405020304" pitchFamily="18" charset="0"/>
            </a:endParaRP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C       207.21.24.196 /30 is directly connected, Serial1</a:t>
            </a:r>
            <a:endParaRPr lang="en-US" altLang="en-US" sz="1400" b="1" dirty="0">
              <a:latin typeface="Courier New" panose="02070309020205020404" pitchFamily="49" charset="0"/>
              <a:cs typeface="Times New Roman" panose="02020603050405020304" pitchFamily="18" charset="0"/>
            </a:endParaRP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C       207.21.24.200 /30 is directly connected, Serial2</a:t>
            </a:r>
          </a:p>
          <a:p>
            <a:pPr>
              <a:lnSpc>
                <a:spcPct val="70000"/>
              </a:lnSpc>
              <a:spcBef>
                <a:spcPct val="30000"/>
              </a:spcBef>
              <a:buFont typeface="Arial" panose="020B0604020202020204" pitchFamily="34" charset="0"/>
              <a:buNone/>
            </a:pPr>
            <a:r>
              <a:rPr lang="en-US" altLang="en-US" sz="1400" b="1" dirty="0">
                <a:latin typeface="Courier New" panose="02070309020205020404" pitchFamily="49" charset="0"/>
                <a:cs typeface="Courier New" panose="02070309020205020404" pitchFamily="49" charset="0"/>
              </a:rPr>
              <a:t>C       207.21.24.96  /27 is directly connected, FastEthernet0</a:t>
            </a:r>
            <a:endParaRPr lang="en-US" altLang="en-US" sz="1400" b="1" dirty="0">
              <a:latin typeface="Courier New" panose="02070309020205020404" pitchFamily="49" charset="0"/>
              <a:cs typeface="Times New Roman" panose="02020603050405020304" pitchFamily="18" charset="0"/>
            </a:endParaRPr>
          </a:p>
          <a:p>
            <a:pPr>
              <a:lnSpc>
                <a:spcPct val="70000"/>
              </a:lnSpc>
              <a:spcBef>
                <a:spcPct val="30000"/>
              </a:spcBef>
              <a:buFont typeface="Arial" panose="020B0604020202020204" pitchFamily="34" charset="0"/>
              <a:buNone/>
            </a:pPr>
            <a:endParaRPr lang="en-US" altLang="en-US" sz="1300" dirty="0">
              <a:latin typeface="Courier New" panose="02070309020205020404" pitchFamily="49" charset="0"/>
              <a:cs typeface="Courier New" panose="02070309020205020404" pitchFamily="49" charset="0"/>
            </a:endParaRPr>
          </a:p>
        </p:txBody>
      </p:sp>
      <p:sp>
        <p:nvSpPr>
          <p:cNvPr id="69636" name="Rectangle 4">
            <a:extLst>
              <a:ext uri="{FF2B5EF4-FFF2-40B4-BE49-F238E27FC236}">
                <a16:creationId xmlns:a16="http://schemas.microsoft.com/office/drawing/2014/main" id="{1142913D-7520-477B-BC58-10E8063431D5}"/>
              </a:ext>
            </a:extLst>
          </p:cNvPr>
          <p:cNvSpPr>
            <a:spLocks noChangeArrowheads="1"/>
          </p:cNvSpPr>
          <p:nvPr/>
        </p:nvSpPr>
        <p:spPr bwMode="auto">
          <a:xfrm>
            <a:off x="3312883" y="4013202"/>
            <a:ext cx="5410200" cy="3048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9637" name="Rectangle 5">
            <a:extLst>
              <a:ext uri="{FF2B5EF4-FFF2-40B4-BE49-F238E27FC236}">
                <a16:creationId xmlns:a16="http://schemas.microsoft.com/office/drawing/2014/main" id="{6FD23167-0972-4E60-AFC6-D5EF4F127330}"/>
              </a:ext>
            </a:extLst>
          </p:cNvPr>
          <p:cNvSpPr>
            <a:spLocks noChangeArrowheads="1"/>
          </p:cNvSpPr>
          <p:nvPr/>
        </p:nvSpPr>
        <p:spPr bwMode="auto">
          <a:xfrm>
            <a:off x="3209471" y="4314372"/>
            <a:ext cx="457200" cy="2286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9638" name="Rectangle 6">
            <a:extLst>
              <a:ext uri="{FF2B5EF4-FFF2-40B4-BE49-F238E27FC236}">
                <a16:creationId xmlns:a16="http://schemas.microsoft.com/office/drawing/2014/main" id="{C3AF9C77-47DE-4C60-8A44-5574BD9E589E}"/>
              </a:ext>
            </a:extLst>
          </p:cNvPr>
          <p:cNvSpPr>
            <a:spLocks noChangeArrowheads="1"/>
          </p:cNvSpPr>
          <p:nvPr/>
        </p:nvSpPr>
        <p:spPr bwMode="auto">
          <a:xfrm>
            <a:off x="1676400" y="5257800"/>
            <a:ext cx="8459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88925" indent="-288925" defTabSz="814388">
              <a:defRPr>
                <a:solidFill>
                  <a:schemeClr val="tx1"/>
                </a:solidFill>
                <a:latin typeface="Arial" panose="020B0604020202020204" pitchFamily="34" charset="0"/>
                <a:cs typeface="Arial" panose="020B0604020202020204" pitchFamily="34" charset="0"/>
              </a:defRPr>
            </a:lvl1pPr>
            <a:lvl2pPr marL="742950" indent="-285750" defTabSz="814388">
              <a:defRPr>
                <a:solidFill>
                  <a:schemeClr val="tx1"/>
                </a:solidFill>
                <a:latin typeface="Arial" panose="020B0604020202020204" pitchFamily="34" charset="0"/>
                <a:cs typeface="Arial" panose="020B0604020202020204" pitchFamily="34" charset="0"/>
              </a:defRPr>
            </a:lvl2pPr>
            <a:lvl3pPr marL="1143000" indent="-228600" defTabSz="814388">
              <a:defRPr>
                <a:solidFill>
                  <a:schemeClr val="tx1"/>
                </a:solidFill>
                <a:latin typeface="Arial" panose="020B0604020202020204" pitchFamily="34" charset="0"/>
                <a:cs typeface="Arial" panose="020B0604020202020204" pitchFamily="34" charset="0"/>
              </a:defRPr>
            </a:lvl3pPr>
            <a:lvl4pPr marL="1600200" indent="-228600" defTabSz="814388">
              <a:defRPr>
                <a:solidFill>
                  <a:schemeClr val="tx1"/>
                </a:solidFill>
                <a:latin typeface="Arial" panose="020B0604020202020204" pitchFamily="34" charset="0"/>
                <a:cs typeface="Arial" panose="020B0604020202020204" pitchFamily="34" charset="0"/>
              </a:defRPr>
            </a:lvl4pPr>
            <a:lvl5pPr marL="2057400" indent="-228600" defTabSz="814388">
              <a:defRPr>
                <a:solidFill>
                  <a:schemeClr val="tx1"/>
                </a:solidFill>
                <a:latin typeface="Arial" panose="020B0604020202020204" pitchFamily="34" charset="0"/>
                <a:cs typeface="Arial" panose="020B0604020202020204" pitchFamily="34" charset="0"/>
              </a:defRPr>
            </a:lvl5pPr>
            <a:lvl6pPr marL="2514600" indent="-228600" defTabSz="8143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143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143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143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5000"/>
              </a:lnSpc>
              <a:spcBef>
                <a:spcPct val="50000"/>
              </a:spcBef>
              <a:buClr>
                <a:srgbClr val="903638"/>
              </a:buClr>
              <a:buSzPct val="100000"/>
              <a:buFont typeface="Arial" panose="020B0604020202020204" pitchFamily="34" charset="0"/>
              <a:buChar char="•"/>
            </a:pPr>
            <a:r>
              <a:rPr lang="en-US" altLang="en-US" sz="2000" dirty="0"/>
              <a:t>Parent Route shows classful mask instead of subnet mask of the child routes.</a:t>
            </a:r>
          </a:p>
          <a:p>
            <a:pPr>
              <a:lnSpc>
                <a:spcPct val="85000"/>
              </a:lnSpc>
              <a:spcBef>
                <a:spcPct val="50000"/>
              </a:spcBef>
              <a:buClr>
                <a:srgbClr val="903638"/>
              </a:buClr>
              <a:buSzPct val="100000"/>
              <a:buFont typeface="Arial" panose="020B0604020202020204" pitchFamily="34" charset="0"/>
              <a:buChar char="•"/>
            </a:pPr>
            <a:r>
              <a:rPr lang="en-US" altLang="en-US" sz="2000" dirty="0"/>
              <a:t>Each Child Routes includes its subnet mask.</a:t>
            </a:r>
          </a:p>
        </p:txBody>
      </p:sp>
      <p:sp>
        <p:nvSpPr>
          <p:cNvPr id="69639" name="Rectangle 7">
            <a:extLst>
              <a:ext uri="{FF2B5EF4-FFF2-40B4-BE49-F238E27FC236}">
                <a16:creationId xmlns:a16="http://schemas.microsoft.com/office/drawing/2014/main" id="{BDEE73BB-39AC-45BE-9D4F-366FD56B771F}"/>
              </a:ext>
            </a:extLst>
          </p:cNvPr>
          <p:cNvSpPr>
            <a:spLocks noChangeArrowheads="1"/>
          </p:cNvSpPr>
          <p:nvPr/>
        </p:nvSpPr>
        <p:spPr bwMode="auto">
          <a:xfrm>
            <a:off x="2608943" y="4114800"/>
            <a:ext cx="457200" cy="2286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9640" name="Rectangle 8">
            <a:extLst>
              <a:ext uri="{FF2B5EF4-FFF2-40B4-BE49-F238E27FC236}">
                <a16:creationId xmlns:a16="http://schemas.microsoft.com/office/drawing/2014/main" id="{695DFE37-49B4-4567-9876-6F743B413741}"/>
              </a:ext>
            </a:extLst>
          </p:cNvPr>
          <p:cNvSpPr>
            <a:spLocks noChangeArrowheads="1"/>
          </p:cNvSpPr>
          <p:nvPr/>
        </p:nvSpPr>
        <p:spPr bwMode="auto">
          <a:xfrm>
            <a:off x="3209471" y="4542972"/>
            <a:ext cx="457200" cy="2286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9641" name="Rectangle 9">
            <a:extLst>
              <a:ext uri="{FF2B5EF4-FFF2-40B4-BE49-F238E27FC236}">
                <a16:creationId xmlns:a16="http://schemas.microsoft.com/office/drawing/2014/main" id="{ABE14576-005D-43F6-BCF8-E4091C56C9F6}"/>
              </a:ext>
            </a:extLst>
          </p:cNvPr>
          <p:cNvSpPr>
            <a:spLocks noChangeArrowheads="1"/>
          </p:cNvSpPr>
          <p:nvPr/>
        </p:nvSpPr>
        <p:spPr bwMode="auto">
          <a:xfrm>
            <a:off x="3209471" y="4771572"/>
            <a:ext cx="457200" cy="2286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9642" name="Rectangle 10">
            <a:extLst>
              <a:ext uri="{FF2B5EF4-FFF2-40B4-BE49-F238E27FC236}">
                <a16:creationId xmlns:a16="http://schemas.microsoft.com/office/drawing/2014/main" id="{523B946B-43DA-4020-A2F5-6D30FB6C7C0E}"/>
              </a:ext>
            </a:extLst>
          </p:cNvPr>
          <p:cNvSpPr>
            <a:spLocks noChangeArrowheads="1"/>
          </p:cNvSpPr>
          <p:nvPr/>
        </p:nvSpPr>
        <p:spPr bwMode="auto">
          <a:xfrm>
            <a:off x="3209471" y="5000172"/>
            <a:ext cx="457200" cy="2286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9643" name="Rectangle 11">
            <a:extLst>
              <a:ext uri="{FF2B5EF4-FFF2-40B4-BE49-F238E27FC236}">
                <a16:creationId xmlns:a16="http://schemas.microsoft.com/office/drawing/2014/main" id="{042031AF-26C3-4536-BCB1-7139417CBC6D}"/>
              </a:ext>
            </a:extLst>
          </p:cNvPr>
          <p:cNvSpPr>
            <a:spLocks noChangeArrowheads="1"/>
          </p:cNvSpPr>
          <p:nvPr/>
        </p:nvSpPr>
        <p:spPr bwMode="auto">
          <a:xfrm>
            <a:off x="2608943" y="2238828"/>
            <a:ext cx="457200" cy="2286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9644" name="Text Box 12">
            <a:extLst>
              <a:ext uri="{FF2B5EF4-FFF2-40B4-BE49-F238E27FC236}">
                <a16:creationId xmlns:a16="http://schemas.microsoft.com/office/drawing/2014/main" id="{8C980FE9-E0FA-4FB7-9917-C81DD9BB7CAD}"/>
              </a:ext>
            </a:extLst>
          </p:cNvPr>
          <p:cNvSpPr txBox="1">
            <a:spLocks noChangeArrowheads="1"/>
          </p:cNvSpPr>
          <p:nvPr/>
        </p:nvSpPr>
        <p:spPr bwMode="auto">
          <a:xfrm>
            <a:off x="8529637" y="1822442"/>
            <a:ext cx="3481387" cy="118173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b="1"/>
              <a:t>Displays one subnet mask for all child routes.  Classful mask is assumed for the parent route.</a:t>
            </a:r>
          </a:p>
        </p:txBody>
      </p:sp>
      <p:sp>
        <p:nvSpPr>
          <p:cNvPr id="69645" name="Text Box 13">
            <a:extLst>
              <a:ext uri="{FF2B5EF4-FFF2-40B4-BE49-F238E27FC236}">
                <a16:creationId xmlns:a16="http://schemas.microsoft.com/office/drawing/2014/main" id="{5CCB9A29-DA3F-46E0-A4C6-E3869500A6AF}"/>
              </a:ext>
            </a:extLst>
          </p:cNvPr>
          <p:cNvSpPr txBox="1">
            <a:spLocks noChangeArrowheads="1"/>
          </p:cNvSpPr>
          <p:nvPr/>
        </p:nvSpPr>
        <p:spPr bwMode="auto">
          <a:xfrm>
            <a:off x="4953000" y="3124200"/>
            <a:ext cx="54864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b="1" dirty="0"/>
              <a:t>Each child routes displays its own subnet mask.  Classful mask is included for the parent route.</a:t>
            </a: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584F929-BB02-4A47-BB82-B679CDA4EC73}"/>
              </a:ext>
            </a:extLst>
          </p:cNvPr>
          <p:cNvSpPr>
            <a:spLocks noGrp="1"/>
          </p:cNvSpPr>
          <p:nvPr>
            <p:ph type="title"/>
          </p:nvPr>
        </p:nvSpPr>
        <p:spPr/>
        <p:txBody>
          <a:bodyPr/>
          <a:lstStyle/>
          <a:p>
            <a:pPr marL="54864" indent="0" algn="l" eaLnBrk="1" fontAlgn="auto" hangingPunct="1">
              <a:spcAft>
                <a:spcPts val="0"/>
              </a:spcAft>
              <a:defRPr/>
            </a:pPr>
            <a:r>
              <a:rPr lang="en-US" sz="4800" b="1" dirty="0">
                <a:solidFill>
                  <a:schemeClr val="tx1"/>
                </a:solidFill>
              </a:rPr>
              <a:t>IP</a:t>
            </a:r>
            <a:r>
              <a:rPr lang="en-US" sz="4800" b="1" dirty="0">
                <a:solidFill>
                  <a:schemeClr val="bg1"/>
                </a:solidFill>
              </a:rPr>
              <a:t> </a:t>
            </a:r>
            <a:r>
              <a:rPr lang="en-US" sz="4800" b="1" dirty="0">
                <a:solidFill>
                  <a:schemeClr val="tx1"/>
                </a:solidFill>
              </a:rPr>
              <a:t>Address</a:t>
            </a:r>
            <a:endParaRPr lang="en-US" sz="4800" dirty="0">
              <a:solidFill>
                <a:schemeClr val="tx1"/>
              </a:solidFill>
            </a:endParaRPr>
          </a:p>
        </p:txBody>
      </p:sp>
      <p:sp>
        <p:nvSpPr>
          <p:cNvPr id="3" name="Content Placeholder 2">
            <a:extLst>
              <a:ext uri="{FF2B5EF4-FFF2-40B4-BE49-F238E27FC236}">
                <a16:creationId xmlns:a16="http://schemas.microsoft.com/office/drawing/2014/main" id="{480A775F-31CD-417F-AA41-0C536C7D0E39}"/>
              </a:ext>
            </a:extLst>
          </p:cNvPr>
          <p:cNvSpPr>
            <a:spLocks noGrp="1"/>
          </p:cNvSpPr>
          <p:nvPr>
            <p:ph idx="1"/>
          </p:nvPr>
        </p:nvSpPr>
        <p:spPr/>
        <p:txBody>
          <a:bodyPr>
            <a:normAutofit/>
          </a:bodyPr>
          <a:lstStyle/>
          <a:p>
            <a:pPr eaLnBrk="1" fontAlgn="auto" hangingPunct="1">
              <a:spcBef>
                <a:spcPts val="0"/>
              </a:spcBef>
              <a:spcAft>
                <a:spcPts val="0"/>
              </a:spcAft>
              <a:defRPr/>
            </a:pPr>
            <a:r>
              <a:rPr lang="en-US" sz="2800" dirty="0">
                <a:latin typeface="+mj-lt"/>
              </a:rPr>
              <a:t>Uniquely identifies devices</a:t>
            </a: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endParaRPr lang="en-US" sz="2800" dirty="0">
              <a:latin typeface="+mj-lt"/>
            </a:endParaRPr>
          </a:p>
          <a:p>
            <a:pPr eaLnBrk="1" fontAlgn="auto" hangingPunct="1">
              <a:spcBef>
                <a:spcPts val="0"/>
              </a:spcBef>
              <a:spcAft>
                <a:spcPts val="0"/>
              </a:spcAft>
              <a:defRPr/>
            </a:pPr>
            <a:r>
              <a:rPr lang="en-US" sz="2800" dirty="0">
                <a:latin typeface="+mj-lt"/>
              </a:rPr>
              <a:t>IP Addresses</a:t>
            </a:r>
          </a:p>
          <a:p>
            <a:pPr eaLnBrk="1" fontAlgn="auto" hangingPunct="1">
              <a:spcBef>
                <a:spcPts val="0"/>
              </a:spcBef>
              <a:spcAft>
                <a:spcPts val="0"/>
              </a:spcAft>
              <a:defRPr/>
            </a:pPr>
            <a:endParaRPr lang="en-US" sz="2800" dirty="0">
              <a:latin typeface="+mj-lt"/>
            </a:endParaRPr>
          </a:p>
        </p:txBody>
      </p:sp>
      <p:cxnSp>
        <p:nvCxnSpPr>
          <p:cNvPr id="7" name="Straight Arrow Connector 6">
            <a:extLst>
              <a:ext uri="{FF2B5EF4-FFF2-40B4-BE49-F238E27FC236}">
                <a16:creationId xmlns:a16="http://schemas.microsoft.com/office/drawing/2014/main" id="{D3DC8F2A-10E6-4099-9080-DAB1DFA44292}"/>
              </a:ext>
            </a:extLst>
          </p:cNvPr>
          <p:cNvCxnSpPr/>
          <p:nvPr/>
        </p:nvCxnSpPr>
        <p:spPr>
          <a:xfrm>
            <a:off x="3948478" y="3289299"/>
            <a:ext cx="1066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996F56-0A0A-468D-BA7B-3A4B33165ECB}"/>
              </a:ext>
            </a:extLst>
          </p:cNvPr>
          <p:cNvCxnSpPr/>
          <p:nvPr/>
        </p:nvCxnSpPr>
        <p:spPr>
          <a:xfrm>
            <a:off x="3948478" y="4584699"/>
            <a:ext cx="1066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BBDFFFD-CD84-4D1A-90A3-1888EB0632C3}"/>
              </a:ext>
            </a:extLst>
          </p:cNvPr>
          <p:cNvCxnSpPr/>
          <p:nvPr/>
        </p:nvCxnSpPr>
        <p:spPr>
          <a:xfrm rot="5400000">
            <a:off x="3300778" y="3940174"/>
            <a:ext cx="1295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535" name="TextBox 13">
            <a:extLst>
              <a:ext uri="{FF2B5EF4-FFF2-40B4-BE49-F238E27FC236}">
                <a16:creationId xmlns:a16="http://schemas.microsoft.com/office/drawing/2014/main" id="{0BFE2F37-DFF6-44C2-AE14-C2F4C70A4F89}"/>
              </a:ext>
            </a:extLst>
          </p:cNvPr>
          <p:cNvSpPr txBox="1">
            <a:spLocks noChangeArrowheads="1"/>
          </p:cNvSpPr>
          <p:nvPr/>
        </p:nvSpPr>
        <p:spPr bwMode="auto">
          <a:xfrm>
            <a:off x="6229716" y="3787774"/>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eaLnBrk="1" hangingPunct="1">
              <a:buClrTx/>
              <a:buSzTx/>
              <a:buFontTx/>
              <a:buNone/>
            </a:pPr>
            <a:endParaRPr lang="en-US" altLang="en-US" sz="1800">
              <a:latin typeface="Arial" panose="020B0604020202020204" pitchFamily="34" charset="0"/>
            </a:endParaRPr>
          </a:p>
        </p:txBody>
      </p:sp>
      <p:sp>
        <p:nvSpPr>
          <p:cNvPr id="22536" name="TextBox 14">
            <a:extLst>
              <a:ext uri="{FF2B5EF4-FFF2-40B4-BE49-F238E27FC236}">
                <a16:creationId xmlns:a16="http://schemas.microsoft.com/office/drawing/2014/main" id="{DF437FDF-9475-4351-A7B7-34A45E99976C}"/>
              </a:ext>
            </a:extLst>
          </p:cNvPr>
          <p:cNvSpPr txBox="1">
            <a:spLocks noChangeArrowheads="1"/>
          </p:cNvSpPr>
          <p:nvPr/>
        </p:nvSpPr>
        <p:spPr bwMode="auto">
          <a:xfrm>
            <a:off x="6382116" y="3940174"/>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70000"/>
              <a:buFont typeface="Wingdings 2" panose="05020102010507070707" pitchFamily="18" charset="2"/>
              <a:buChar char=""/>
              <a:defRPr sz="3200">
                <a:solidFill>
                  <a:schemeClr val="tx1"/>
                </a:solidFill>
                <a:latin typeface="Rockwell" panose="02060603020205020403" pitchFamily="18" charset="0"/>
              </a:defRPr>
            </a:lvl1pPr>
            <a:lvl2pPr marL="742950" indent="-285750">
              <a:spcBef>
                <a:spcPts val="400"/>
              </a:spcBef>
              <a:buClr>
                <a:schemeClr val="accent2"/>
              </a:buClr>
              <a:buSzPct val="90000"/>
              <a:buChar char="•"/>
              <a:defRPr sz="2600">
                <a:solidFill>
                  <a:schemeClr val="tx1"/>
                </a:solidFill>
                <a:latin typeface="Rockwell" panose="02060603020205020403" pitchFamily="18" charset="0"/>
              </a:defRPr>
            </a:lvl2pPr>
            <a:lvl3pPr marL="1143000" indent="-228600">
              <a:spcBef>
                <a:spcPts val="400"/>
              </a:spcBef>
              <a:buClr>
                <a:srgbClr val="A8CDD7"/>
              </a:buClr>
              <a:buSzPct val="100000"/>
              <a:buFont typeface="Wingdings 2" panose="05020102010507070707" pitchFamily="18" charset="2"/>
              <a:buChar char=""/>
              <a:defRPr sz="2300">
                <a:solidFill>
                  <a:schemeClr val="tx1"/>
                </a:solidFill>
                <a:latin typeface="Rockwell" panose="02060603020205020403" pitchFamily="18" charset="0"/>
              </a:defRPr>
            </a:lvl3pPr>
            <a:lvl4pPr marL="1600200" indent="-228600">
              <a:spcBef>
                <a:spcPts val="400"/>
              </a:spcBef>
              <a:buClr>
                <a:srgbClr val="A8CDD7"/>
              </a:buClr>
              <a:buSzPct val="100000"/>
              <a:buFont typeface="Wingdings 2" panose="05020102010507070707" pitchFamily="18" charset="2"/>
              <a:buChar char=""/>
              <a:defRPr sz="2000">
                <a:solidFill>
                  <a:schemeClr val="tx1"/>
                </a:solidFill>
                <a:latin typeface="Rockwell" panose="02060603020205020403" pitchFamily="18" charset="0"/>
              </a:defRPr>
            </a:lvl4pPr>
            <a:lvl5pPr marL="2057400" indent="-228600">
              <a:spcBef>
                <a:spcPts val="400"/>
              </a:spcBef>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5pPr>
            <a:lvl6pPr marL="25146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6pPr>
            <a:lvl7pPr marL="29718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7pPr>
            <a:lvl8pPr marL="34290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8pPr>
            <a:lvl9pPr marL="3886200" indent="-228600" eaLnBrk="0" fontAlgn="base" hangingPunct="0">
              <a:spcBef>
                <a:spcPts val="400"/>
              </a:spcBef>
              <a:spcAft>
                <a:spcPct val="0"/>
              </a:spcAft>
              <a:buClr>
                <a:srgbClr val="A8CDD7"/>
              </a:buClr>
              <a:buSzPct val="100000"/>
              <a:buFont typeface="Wingdings 2" panose="05020102010507070707" pitchFamily="18" charset="2"/>
              <a:buChar char=""/>
              <a:defRPr sz="1900">
                <a:solidFill>
                  <a:schemeClr val="tx1"/>
                </a:solidFill>
                <a:latin typeface="Rockwell" panose="02060603020205020403" pitchFamily="18" charset="0"/>
              </a:defRPr>
            </a:lvl9pPr>
          </a:lstStyle>
          <a:p>
            <a:pPr eaLnBrk="1" hangingPunct="1">
              <a:buClrTx/>
              <a:buSzTx/>
              <a:buFontTx/>
              <a:buNone/>
            </a:pPr>
            <a:endParaRPr lang="en-US" altLang="en-US" sz="1800">
              <a:latin typeface="Arial" panose="020B0604020202020204" pitchFamily="34" charset="0"/>
            </a:endParaRPr>
          </a:p>
        </p:txBody>
      </p:sp>
      <p:sp>
        <p:nvSpPr>
          <p:cNvPr id="16" name="TextBox 15">
            <a:extLst>
              <a:ext uri="{FF2B5EF4-FFF2-40B4-BE49-F238E27FC236}">
                <a16:creationId xmlns:a16="http://schemas.microsoft.com/office/drawing/2014/main" id="{58A7320C-1EE2-4A89-B3CE-C7E8A4559916}"/>
              </a:ext>
            </a:extLst>
          </p:cNvPr>
          <p:cNvSpPr txBox="1"/>
          <p:nvPr/>
        </p:nvSpPr>
        <p:spPr>
          <a:xfrm>
            <a:off x="5239116" y="4081467"/>
            <a:ext cx="3581400" cy="1200150"/>
          </a:xfrm>
          <a:prstGeom prst="rect">
            <a:avLst/>
          </a:prstGeom>
          <a:noFill/>
        </p:spPr>
        <p:txBody>
          <a:bodyPr>
            <a:spAutoFit/>
          </a:bodyPr>
          <a:lstStyle/>
          <a:p>
            <a:pPr eaLnBrk="1" hangingPunct="1">
              <a:defRPr/>
            </a:pPr>
            <a:r>
              <a:rPr lang="en-US" sz="2400" dirty="0">
                <a:latin typeface="+mj-lt"/>
                <a:cs typeface="Arial" charset="0"/>
              </a:rPr>
              <a:t>IP Version 6 (IPV6) (</a:t>
            </a:r>
            <a:r>
              <a:rPr lang="en-US" sz="2400" dirty="0" err="1">
                <a:latin typeface="+mj-lt"/>
                <a:cs typeface="Arial" charset="0"/>
              </a:rPr>
              <a:t>IPng</a:t>
            </a:r>
            <a:r>
              <a:rPr lang="en-US" sz="2400" dirty="0">
                <a:latin typeface="+mj-lt"/>
                <a:cs typeface="Arial" charset="0"/>
              </a:rPr>
              <a:t>)</a:t>
            </a:r>
          </a:p>
          <a:p>
            <a:pPr eaLnBrk="1" hangingPunct="1">
              <a:defRPr/>
            </a:pPr>
            <a:r>
              <a:rPr lang="en-US" sz="2400" dirty="0">
                <a:latin typeface="+mj-lt"/>
                <a:cs typeface="Arial" charset="0"/>
              </a:rPr>
              <a:t>       128 bit scheme</a:t>
            </a:r>
          </a:p>
        </p:txBody>
      </p:sp>
      <p:sp>
        <p:nvSpPr>
          <p:cNvPr id="17" name="TextBox 16">
            <a:extLst>
              <a:ext uri="{FF2B5EF4-FFF2-40B4-BE49-F238E27FC236}">
                <a16:creationId xmlns:a16="http://schemas.microsoft.com/office/drawing/2014/main" id="{F19D0066-E910-41AA-8144-8D0D11D3A37F}"/>
              </a:ext>
            </a:extLst>
          </p:cNvPr>
          <p:cNvSpPr txBox="1"/>
          <p:nvPr/>
        </p:nvSpPr>
        <p:spPr>
          <a:xfrm>
            <a:off x="5239116" y="2870196"/>
            <a:ext cx="3581400" cy="830263"/>
          </a:xfrm>
          <a:prstGeom prst="rect">
            <a:avLst/>
          </a:prstGeom>
          <a:noFill/>
        </p:spPr>
        <p:txBody>
          <a:bodyPr>
            <a:spAutoFit/>
          </a:bodyPr>
          <a:lstStyle/>
          <a:p>
            <a:pPr eaLnBrk="1" hangingPunct="1">
              <a:defRPr/>
            </a:pPr>
            <a:r>
              <a:rPr lang="en-US" sz="2400" dirty="0">
                <a:latin typeface="+mj-lt"/>
                <a:cs typeface="Arial" charset="0"/>
              </a:rPr>
              <a:t>IP Version 4 (IPV4)</a:t>
            </a:r>
          </a:p>
          <a:p>
            <a:pPr eaLnBrk="1" hangingPunct="1">
              <a:defRPr/>
            </a:pPr>
            <a:r>
              <a:rPr lang="en-US" sz="2400" dirty="0">
                <a:latin typeface="+mj-lt"/>
                <a:cs typeface="Arial" charset="0"/>
              </a:rPr>
              <a:t>       32 bit scheme</a:t>
            </a:r>
          </a:p>
        </p:txBody>
      </p:sp>
      <p:cxnSp>
        <p:nvCxnSpPr>
          <p:cNvPr id="24" name="Straight Connector 23">
            <a:extLst>
              <a:ext uri="{FF2B5EF4-FFF2-40B4-BE49-F238E27FC236}">
                <a16:creationId xmlns:a16="http://schemas.microsoft.com/office/drawing/2014/main" id="{3776B490-DA21-47C8-8638-5BF7FDA648AF}"/>
              </a:ext>
            </a:extLst>
          </p:cNvPr>
          <p:cNvCxnSpPr/>
          <p:nvPr/>
        </p:nvCxnSpPr>
        <p:spPr>
          <a:xfrm>
            <a:off x="3307128" y="3967163"/>
            <a:ext cx="6413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EAFE885-1A7D-4CE2-86B0-A9E86224B515}"/>
              </a:ext>
            </a:extLst>
          </p:cNvPr>
          <p:cNvSpPr>
            <a:spLocks noGrp="1"/>
          </p:cNvSpPr>
          <p:nvPr>
            <p:ph type="title"/>
          </p:nvPr>
        </p:nvSpPr>
        <p:spPr/>
        <p:txBody>
          <a:bodyPr>
            <a:normAutofit/>
          </a:bodyPr>
          <a:lstStyle/>
          <a:p>
            <a:pPr marL="54864" indent="0" algn="l" eaLnBrk="1" fontAlgn="auto" hangingPunct="1">
              <a:spcAft>
                <a:spcPts val="0"/>
              </a:spcAft>
              <a:defRPr/>
            </a:pPr>
            <a:r>
              <a:rPr lang="en-US" sz="4800" b="1" dirty="0">
                <a:solidFill>
                  <a:schemeClr val="tx1"/>
                </a:solidFill>
              </a:rPr>
              <a:t>IP Version 4 (IPV4)</a:t>
            </a:r>
          </a:p>
        </p:txBody>
      </p:sp>
      <p:sp>
        <p:nvSpPr>
          <p:cNvPr id="3" name="Content Placeholder 2">
            <a:extLst>
              <a:ext uri="{FF2B5EF4-FFF2-40B4-BE49-F238E27FC236}">
                <a16:creationId xmlns:a16="http://schemas.microsoft.com/office/drawing/2014/main" id="{CB1980C3-120E-4266-BE46-4A4AB0E9FB47}"/>
              </a:ext>
            </a:extLst>
          </p:cNvPr>
          <p:cNvSpPr>
            <a:spLocks noGrp="1"/>
          </p:cNvSpPr>
          <p:nvPr>
            <p:ph idx="1"/>
          </p:nvPr>
        </p:nvSpPr>
        <p:spPr/>
        <p:txBody>
          <a:bodyPr>
            <a:normAutofit/>
          </a:bodyPr>
          <a:lstStyle/>
          <a:p>
            <a:pPr eaLnBrk="1" fontAlgn="auto" hangingPunct="1">
              <a:spcBef>
                <a:spcPts val="0"/>
              </a:spcBef>
              <a:spcAft>
                <a:spcPts val="0"/>
              </a:spcAft>
              <a:defRPr/>
            </a:pPr>
            <a:r>
              <a:rPr lang="en-US" sz="2800" dirty="0">
                <a:latin typeface="+mj-lt"/>
              </a:rPr>
              <a:t>The 32 bits are represented in following manner. </a:t>
            </a:r>
          </a:p>
          <a:p>
            <a:pPr marL="0" indent="0" eaLnBrk="1" fontAlgn="auto" hangingPunct="1">
              <a:spcBef>
                <a:spcPts val="0"/>
              </a:spcBef>
              <a:spcAft>
                <a:spcPts val="0"/>
              </a:spcAft>
              <a:buNone/>
              <a:defRPr/>
            </a:pPr>
            <a:r>
              <a:rPr lang="en-US" sz="2800" dirty="0">
                <a:latin typeface="+mj-lt"/>
              </a:rPr>
              <a:t>			Byte 1. Byte 2. Byte 3. Byte 4</a:t>
            </a:r>
          </a:p>
          <a:p>
            <a:pPr marL="0" indent="0" eaLnBrk="1" fontAlgn="auto" hangingPunct="1">
              <a:spcBef>
                <a:spcPts val="0"/>
              </a:spcBef>
              <a:spcAft>
                <a:spcPts val="0"/>
              </a:spcAft>
              <a:buNone/>
              <a:defRPr/>
            </a:pPr>
            <a:r>
              <a:rPr lang="en-US" sz="2800" dirty="0">
                <a:latin typeface="+mj-lt"/>
              </a:rPr>
              <a:t>				( 1 byte = 8 bits)</a:t>
            </a:r>
          </a:p>
          <a:p>
            <a:pPr marL="0" indent="0" eaLnBrk="1" fontAlgn="auto" hangingPunct="1">
              <a:spcBef>
                <a:spcPts val="0"/>
              </a:spcBef>
              <a:spcAft>
                <a:spcPts val="0"/>
              </a:spcAft>
              <a:buNone/>
              <a:defRPr/>
            </a:pPr>
            <a:endParaRPr lang="en-US" dirty="0"/>
          </a:p>
        </p:txBody>
      </p:sp>
      <p:pic>
        <p:nvPicPr>
          <p:cNvPr id="23556" name="Picture 5">
            <a:extLst>
              <a:ext uri="{FF2B5EF4-FFF2-40B4-BE49-F238E27FC236}">
                <a16:creationId xmlns:a16="http://schemas.microsoft.com/office/drawing/2014/main" id="{B2F17D93-BEA6-4005-82C0-56C186282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781" t="41879" r="19667" b="46616"/>
          <a:stretch>
            <a:fillRect/>
          </a:stretch>
        </p:blipFill>
        <p:spPr bwMode="auto">
          <a:xfrm>
            <a:off x="2971800" y="3024184"/>
            <a:ext cx="6629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6">
            <a:extLst>
              <a:ext uri="{FF2B5EF4-FFF2-40B4-BE49-F238E27FC236}">
                <a16:creationId xmlns:a16="http://schemas.microsoft.com/office/drawing/2014/main" id="{27943338-6984-4462-9AAF-DEED0CB5A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6991" t="66129" r="14627" b="28558"/>
          <a:stretch>
            <a:fillRect/>
          </a:stretch>
        </p:blipFill>
        <p:spPr bwMode="auto">
          <a:xfrm>
            <a:off x="4495801" y="5233980"/>
            <a:ext cx="297656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31DE55B-F21A-4B4A-98FE-70988D5C3C70}"/>
              </a:ext>
            </a:extLst>
          </p:cNvPr>
          <p:cNvSpPr>
            <a:spLocks noGrp="1"/>
          </p:cNvSpPr>
          <p:nvPr>
            <p:ph type="title"/>
          </p:nvPr>
        </p:nvSpPr>
        <p:spPr/>
        <p:txBody>
          <a:bodyPr>
            <a:normAutofit/>
          </a:bodyPr>
          <a:lstStyle/>
          <a:p>
            <a:pPr marL="54864" indent="0" algn="l" eaLnBrk="1" fontAlgn="auto" hangingPunct="1">
              <a:spcAft>
                <a:spcPts val="0"/>
              </a:spcAft>
              <a:defRPr/>
            </a:pPr>
            <a:r>
              <a:rPr lang="en-US" b="1" dirty="0">
                <a:solidFill>
                  <a:schemeClr val="tx1"/>
                </a:solidFill>
              </a:rPr>
              <a:t>IP Version 4 (IPV4) cont.</a:t>
            </a:r>
            <a:endParaRPr lang="en-US" dirty="0">
              <a:solidFill>
                <a:schemeClr val="tx1"/>
              </a:solidFill>
            </a:endParaRPr>
          </a:p>
        </p:txBody>
      </p:sp>
      <p:sp>
        <p:nvSpPr>
          <p:cNvPr id="3" name="Content Placeholder 2">
            <a:extLst>
              <a:ext uri="{FF2B5EF4-FFF2-40B4-BE49-F238E27FC236}">
                <a16:creationId xmlns:a16="http://schemas.microsoft.com/office/drawing/2014/main" id="{3329D321-4C4D-4E5D-8917-6287FDD90FA7}"/>
              </a:ext>
            </a:extLst>
          </p:cNvPr>
          <p:cNvSpPr>
            <a:spLocks noGrp="1"/>
          </p:cNvSpPr>
          <p:nvPr>
            <p:ph idx="1"/>
          </p:nvPr>
        </p:nvSpPr>
        <p:spPr/>
        <p:txBody>
          <a:bodyPr/>
          <a:lstStyle/>
          <a:p>
            <a:endParaRPr lang="en-US"/>
          </a:p>
        </p:txBody>
      </p:sp>
      <p:pic>
        <p:nvPicPr>
          <p:cNvPr id="24579" name="Picture 5">
            <a:extLst>
              <a:ext uri="{FF2B5EF4-FFF2-40B4-BE49-F238E27FC236}">
                <a16:creationId xmlns:a16="http://schemas.microsoft.com/office/drawing/2014/main" id="{41BB9235-8881-421A-9531-746D8FD34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847" t="41595" r="19623" b="46758"/>
          <a:stretch>
            <a:fillRect/>
          </a:stretch>
        </p:blipFill>
        <p:spPr bwMode="auto">
          <a:xfrm>
            <a:off x="3048000" y="21336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7">
            <a:extLst>
              <a:ext uri="{FF2B5EF4-FFF2-40B4-BE49-F238E27FC236}">
                <a16:creationId xmlns:a16="http://schemas.microsoft.com/office/drawing/2014/main" id="{5EA1D2E0-8EC7-483D-8571-0DCD64F75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969" t="66228" r="41544" b="28455"/>
          <a:stretch>
            <a:fillRect/>
          </a:stretch>
        </p:blipFill>
        <p:spPr bwMode="auto">
          <a:xfrm>
            <a:off x="4724400" y="4114801"/>
            <a:ext cx="2971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A9C4CF2-6779-4BA0-81F4-31E7164A882B}"/>
              </a:ext>
            </a:extLst>
          </p:cNvPr>
          <p:cNvSpPr>
            <a:spLocks noGrp="1"/>
          </p:cNvSpPr>
          <p:nvPr>
            <p:ph type="title"/>
          </p:nvPr>
        </p:nvSpPr>
        <p:spPr/>
        <p:txBody>
          <a:bodyPr>
            <a:normAutofit/>
          </a:bodyPr>
          <a:lstStyle/>
          <a:p>
            <a:pPr marL="54864" indent="0" algn="l" eaLnBrk="1" fontAlgn="auto" hangingPunct="1">
              <a:spcAft>
                <a:spcPts val="0"/>
              </a:spcAft>
              <a:defRPr/>
            </a:pPr>
            <a:r>
              <a:rPr lang="en-US" b="1" dirty="0">
                <a:solidFill>
                  <a:schemeClr val="tx1"/>
                </a:solidFill>
              </a:rPr>
              <a:t>IP Version 4 (IPV4) </a:t>
            </a:r>
            <a:r>
              <a:rPr lang="en-US" sz="2800" b="1" dirty="0">
                <a:solidFill>
                  <a:schemeClr val="tx1"/>
                </a:solidFill>
              </a:rPr>
              <a:t>cont.</a:t>
            </a:r>
            <a:endParaRPr lang="en-US" sz="4000" dirty="0">
              <a:solidFill>
                <a:schemeClr val="tx1"/>
              </a:solidFill>
            </a:endParaRPr>
          </a:p>
        </p:txBody>
      </p:sp>
      <p:sp>
        <p:nvSpPr>
          <p:cNvPr id="3" name="Content Placeholder 2">
            <a:extLst>
              <a:ext uri="{FF2B5EF4-FFF2-40B4-BE49-F238E27FC236}">
                <a16:creationId xmlns:a16="http://schemas.microsoft.com/office/drawing/2014/main" id="{0F31BE7A-8EEA-40F4-943B-5B4AF9963361}"/>
              </a:ext>
            </a:extLst>
          </p:cNvPr>
          <p:cNvSpPr>
            <a:spLocks noGrp="1"/>
          </p:cNvSpPr>
          <p:nvPr>
            <p:ph idx="1"/>
          </p:nvPr>
        </p:nvSpPr>
        <p:spPr/>
        <p:txBody>
          <a:bodyPr>
            <a:normAutofit lnSpcReduction="10000"/>
          </a:bodyPr>
          <a:lstStyle/>
          <a:p>
            <a:pPr eaLnBrk="1" fontAlgn="auto" hangingPunct="1">
              <a:spcBef>
                <a:spcPts val="0"/>
              </a:spcBef>
              <a:spcAft>
                <a:spcPts val="0"/>
              </a:spcAft>
              <a:defRPr/>
            </a:pPr>
            <a:r>
              <a:rPr lang="en-US" sz="2800" dirty="0">
                <a:latin typeface="+mj-lt"/>
              </a:rPr>
              <a:t>The minimum value of a byte</a:t>
            </a:r>
          </a:p>
          <a:p>
            <a:pPr marL="0" indent="0">
              <a:spcBef>
                <a:spcPts val="0"/>
              </a:spcBef>
              <a:buNone/>
              <a:defRPr/>
            </a:pPr>
            <a:r>
              <a:rPr lang="en-US" sz="2800" dirty="0">
                <a:latin typeface="+mj-lt"/>
              </a:rPr>
              <a:t>			 			00000000 = 0</a:t>
            </a:r>
          </a:p>
          <a:p>
            <a:pPr>
              <a:spcBef>
                <a:spcPts val="0"/>
              </a:spcBef>
              <a:defRPr/>
            </a:pPr>
            <a:endParaRPr lang="en-US" sz="2800" dirty="0">
              <a:latin typeface="+mj-lt"/>
            </a:endParaRPr>
          </a:p>
          <a:p>
            <a:pPr eaLnBrk="1" fontAlgn="auto" hangingPunct="1">
              <a:spcBef>
                <a:spcPts val="0"/>
              </a:spcBef>
              <a:spcAft>
                <a:spcPts val="0"/>
              </a:spcAft>
              <a:defRPr/>
            </a:pPr>
            <a:r>
              <a:rPr lang="en-US" sz="2800" dirty="0">
                <a:latin typeface="+mj-lt"/>
              </a:rPr>
              <a:t>The maximum value of a byte </a:t>
            </a:r>
          </a:p>
          <a:p>
            <a:pPr marL="0" indent="0">
              <a:spcBef>
                <a:spcPts val="0"/>
              </a:spcBef>
              <a:buNone/>
              <a:defRPr/>
            </a:pPr>
            <a:r>
              <a:rPr lang="en-US" sz="2800" dirty="0">
                <a:latin typeface="+mj-lt"/>
              </a:rPr>
              <a:t>						11111111 = 255</a:t>
            </a:r>
          </a:p>
          <a:p>
            <a:pPr>
              <a:spcBef>
                <a:spcPts val="0"/>
              </a:spcBef>
              <a:defRPr/>
            </a:pPr>
            <a:endParaRPr lang="en-US" sz="2800" dirty="0">
              <a:latin typeface="+mj-lt"/>
            </a:endParaRPr>
          </a:p>
          <a:p>
            <a:pPr eaLnBrk="1" fontAlgn="auto" hangingPunct="1">
              <a:spcBef>
                <a:spcPts val="0"/>
              </a:spcBef>
              <a:spcAft>
                <a:spcPts val="0"/>
              </a:spcAft>
              <a:defRPr/>
            </a:pPr>
            <a:r>
              <a:rPr lang="en-US" sz="2800" dirty="0">
                <a:latin typeface="+mj-lt"/>
              </a:rPr>
              <a:t>The minimum IP Address</a:t>
            </a:r>
          </a:p>
          <a:p>
            <a:pPr marL="0" indent="0">
              <a:spcBef>
                <a:spcPts val="0"/>
              </a:spcBef>
              <a:buNone/>
              <a:defRPr/>
            </a:pPr>
            <a:r>
              <a:rPr lang="en-US" sz="2800" dirty="0">
                <a:latin typeface="+mj-lt"/>
              </a:rPr>
              <a:t>						0.0.0.0</a:t>
            </a:r>
          </a:p>
          <a:p>
            <a:pPr>
              <a:spcBef>
                <a:spcPts val="0"/>
              </a:spcBef>
              <a:defRPr/>
            </a:pPr>
            <a:endParaRPr lang="en-US" sz="2800" dirty="0">
              <a:latin typeface="+mj-lt"/>
            </a:endParaRPr>
          </a:p>
          <a:p>
            <a:pPr eaLnBrk="1" fontAlgn="auto" hangingPunct="1">
              <a:spcBef>
                <a:spcPts val="0"/>
              </a:spcBef>
              <a:spcAft>
                <a:spcPts val="0"/>
              </a:spcAft>
              <a:defRPr/>
            </a:pPr>
            <a:r>
              <a:rPr lang="en-US" sz="2800" dirty="0">
                <a:latin typeface="+mj-lt"/>
              </a:rPr>
              <a:t>The maximum IP Address </a:t>
            </a:r>
          </a:p>
          <a:p>
            <a:pPr marL="0" indent="0">
              <a:spcBef>
                <a:spcPts val="0"/>
              </a:spcBef>
              <a:buNone/>
              <a:defRPr/>
            </a:pPr>
            <a:r>
              <a:rPr lang="en-US" sz="2800" dirty="0">
                <a:latin typeface="+mj-lt"/>
              </a:rPr>
              <a:t>						255.255.255.255 </a:t>
            </a:r>
            <a:br>
              <a:rPr lang="en-US" sz="2800" dirty="0">
                <a:latin typeface="+mj-lt"/>
              </a:rPr>
            </a:br>
            <a:endParaRPr lang="en-US" sz="2800" dirty="0">
              <a:latin typeface="+mj-lt"/>
            </a:endParaRPr>
          </a:p>
          <a:p>
            <a:pPr eaLnBrk="1" fontAlgn="auto" hangingPunct="1">
              <a:spcBef>
                <a:spcPts val="0"/>
              </a:spcBef>
              <a:spcAft>
                <a:spcPts val="0"/>
              </a:spcAft>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EAAEEB9-D470-48C0-B240-D03FAEFA4B8A}"/>
              </a:ext>
            </a:extLst>
          </p:cNvPr>
          <p:cNvSpPr>
            <a:spLocks noGrp="1"/>
          </p:cNvSpPr>
          <p:nvPr>
            <p:ph type="title"/>
          </p:nvPr>
        </p:nvSpPr>
        <p:spPr/>
        <p:txBody>
          <a:bodyPr>
            <a:normAutofit/>
          </a:bodyPr>
          <a:lstStyle/>
          <a:p>
            <a:pPr marL="54864" indent="0" algn="l" eaLnBrk="1" fontAlgn="auto" hangingPunct="1">
              <a:spcAft>
                <a:spcPts val="0"/>
              </a:spcAft>
              <a:defRPr/>
            </a:pPr>
            <a:r>
              <a:rPr lang="en-US" sz="4800" b="1" dirty="0">
                <a:solidFill>
                  <a:schemeClr val="tx1"/>
                </a:solidFill>
              </a:rPr>
              <a:t>Network ID and Host ID</a:t>
            </a:r>
          </a:p>
        </p:txBody>
      </p:sp>
      <p:sp>
        <p:nvSpPr>
          <p:cNvPr id="3" name="Content Placeholder 2">
            <a:extLst>
              <a:ext uri="{FF2B5EF4-FFF2-40B4-BE49-F238E27FC236}">
                <a16:creationId xmlns:a16="http://schemas.microsoft.com/office/drawing/2014/main" id="{9CE461AE-BC3A-494A-9C6C-741D3429FDF7}"/>
              </a:ext>
            </a:extLst>
          </p:cNvPr>
          <p:cNvSpPr>
            <a:spLocks noGrp="1"/>
          </p:cNvSpPr>
          <p:nvPr>
            <p:ph idx="1"/>
          </p:nvPr>
        </p:nvSpPr>
        <p:spPr/>
        <p:txBody>
          <a:bodyPr>
            <a:normAutofit/>
          </a:bodyPr>
          <a:lstStyle/>
          <a:p>
            <a:pPr>
              <a:spcBef>
                <a:spcPts val="0"/>
              </a:spcBef>
              <a:defRPr/>
            </a:pPr>
            <a:r>
              <a:rPr lang="en-US" sz="2800" dirty="0">
                <a:latin typeface="+mj-lt"/>
              </a:rPr>
              <a:t>IP Addresses	</a:t>
            </a:r>
            <a:r>
              <a:rPr lang="en-US" sz="2800" dirty="0">
                <a:latin typeface="+mj-lt"/>
                <a:sym typeface="Wingdings" panose="05000000000000000000" pitchFamily="2" charset="2"/>
              </a:rPr>
              <a:t>  </a:t>
            </a:r>
            <a:r>
              <a:rPr lang="en-US" sz="2800" dirty="0">
                <a:latin typeface="+mj-lt"/>
              </a:rPr>
              <a:t>  Network ID   +   Host ID</a:t>
            </a:r>
          </a:p>
          <a:p>
            <a:pPr>
              <a:spcBef>
                <a:spcPts val="0"/>
              </a:spcBef>
              <a:defRPr/>
            </a:pPr>
            <a:endParaRPr lang="en-US" sz="2800" dirty="0">
              <a:latin typeface="+mj-lt"/>
            </a:endParaRPr>
          </a:p>
          <a:p>
            <a:pPr>
              <a:spcBef>
                <a:spcPts val="0"/>
              </a:spcBef>
              <a:defRPr/>
            </a:pPr>
            <a:endParaRPr lang="en-US" sz="2800" dirty="0">
              <a:latin typeface="+mj-lt"/>
            </a:endParaRPr>
          </a:p>
        </p:txBody>
      </p:sp>
      <p:graphicFrame>
        <p:nvGraphicFramePr>
          <p:cNvPr id="5" name="Table 4">
            <a:extLst>
              <a:ext uri="{FF2B5EF4-FFF2-40B4-BE49-F238E27FC236}">
                <a16:creationId xmlns:a16="http://schemas.microsoft.com/office/drawing/2014/main" id="{5BE3E112-F092-4683-9ECD-E80970E4A2D1}"/>
              </a:ext>
            </a:extLst>
          </p:cNvPr>
          <p:cNvGraphicFramePr>
            <a:graphicFrameLocks noGrp="1"/>
          </p:cNvGraphicFramePr>
          <p:nvPr>
            <p:extLst>
              <p:ext uri="{D42A27DB-BD31-4B8C-83A1-F6EECF244321}">
                <p14:modId xmlns:p14="http://schemas.microsoft.com/office/powerpoint/2010/main" val="3863131546"/>
              </p:ext>
            </p:extLst>
          </p:nvPr>
        </p:nvGraphicFramePr>
        <p:xfrm>
          <a:off x="3048000" y="2818299"/>
          <a:ext cx="6324600" cy="1706880"/>
        </p:xfrm>
        <a:graphic>
          <a:graphicData uri="http://schemas.openxmlformats.org/drawingml/2006/table">
            <a:tbl>
              <a:tblPr/>
              <a:tblGrid>
                <a:gridCol w="1355272">
                  <a:extLst>
                    <a:ext uri="{9D8B030D-6E8A-4147-A177-3AD203B41FA5}">
                      <a16:colId xmlns:a16="http://schemas.microsoft.com/office/drawing/2014/main" val="20000"/>
                    </a:ext>
                  </a:extLst>
                </a:gridCol>
                <a:gridCol w="2258785">
                  <a:extLst>
                    <a:ext uri="{9D8B030D-6E8A-4147-A177-3AD203B41FA5}">
                      <a16:colId xmlns:a16="http://schemas.microsoft.com/office/drawing/2014/main" val="20001"/>
                    </a:ext>
                  </a:extLst>
                </a:gridCol>
                <a:gridCol w="2710543">
                  <a:extLst>
                    <a:ext uri="{9D8B030D-6E8A-4147-A177-3AD203B41FA5}">
                      <a16:colId xmlns:a16="http://schemas.microsoft.com/office/drawing/2014/main" val="20002"/>
                    </a:ext>
                  </a:extLst>
                </a:gridCol>
              </a:tblGrid>
              <a:tr h="426641">
                <a:tc>
                  <a:txBody>
                    <a:bodyPr/>
                    <a:lstStyle/>
                    <a:p>
                      <a:pPr marL="0" marR="0" algn="ctr">
                        <a:spcBef>
                          <a:spcPts val="0"/>
                        </a:spcBef>
                        <a:spcAft>
                          <a:spcPts val="0"/>
                        </a:spcAft>
                      </a:pPr>
                      <a:r>
                        <a:rPr lang="en-US" sz="2800" dirty="0">
                          <a:solidFill>
                            <a:schemeClr val="tx1"/>
                          </a:solidFill>
                          <a:latin typeface="+mj-lt"/>
                          <a:ea typeface="Times New Roman"/>
                        </a:rPr>
                        <a:t>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chemeClr val="tx1"/>
                          </a:solidFill>
                          <a:latin typeface="+mj-lt"/>
                          <a:ea typeface="Times New Roman"/>
                        </a:rPr>
                        <a:t>Net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chemeClr val="tx1"/>
                          </a:solidFill>
                          <a:latin typeface="+mj-lt"/>
                          <a:ea typeface="Times New Roman"/>
                        </a:rPr>
                        <a:t>Host ID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6641">
                <a:tc>
                  <a:txBody>
                    <a:bodyPr/>
                    <a:lstStyle/>
                    <a:p>
                      <a:pPr marL="0" marR="0" algn="ctr">
                        <a:spcBef>
                          <a:spcPts val="0"/>
                        </a:spcBef>
                        <a:spcAft>
                          <a:spcPts val="0"/>
                        </a:spcAft>
                      </a:pPr>
                      <a:r>
                        <a:rPr lang="en-US" sz="2800">
                          <a:solidFill>
                            <a:schemeClr val="tx1"/>
                          </a:solidFill>
                          <a:latin typeface="+mj-lt"/>
                          <a:ea typeface="Times New Roman"/>
                        </a:rPr>
                        <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chemeClr val="tx1"/>
                          </a:solidFill>
                          <a:latin typeface="+mj-lt"/>
                          <a:ea typeface="Times New Roman"/>
                        </a:rPr>
                        <a:t>1 Byte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chemeClr val="tx1"/>
                          </a:solidFill>
                          <a:latin typeface="+mj-lt"/>
                          <a:ea typeface="Times New Roman"/>
                        </a:rPr>
                        <a:t>3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641">
                <a:tc>
                  <a:txBody>
                    <a:bodyPr/>
                    <a:lstStyle/>
                    <a:p>
                      <a:pPr marL="0" marR="0" algn="ctr">
                        <a:spcBef>
                          <a:spcPts val="0"/>
                        </a:spcBef>
                        <a:spcAft>
                          <a:spcPts val="0"/>
                        </a:spcAft>
                      </a:pPr>
                      <a:r>
                        <a:rPr lang="en-US" sz="2800">
                          <a:solidFill>
                            <a:schemeClr val="tx1"/>
                          </a:solidFill>
                          <a:latin typeface="+mj-lt"/>
                          <a:ea typeface="Times New Roman"/>
                        </a:rPr>
                        <a:t>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chemeClr val="tx1"/>
                          </a:solidFill>
                          <a:latin typeface="+mj-lt"/>
                          <a:ea typeface="Times New Roman"/>
                        </a:rPr>
                        <a:t>2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chemeClr val="tx1"/>
                          </a:solidFill>
                          <a:latin typeface="+mj-lt"/>
                          <a:ea typeface="Times New Roman"/>
                        </a:rPr>
                        <a:t>2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641">
                <a:tc>
                  <a:txBody>
                    <a:bodyPr/>
                    <a:lstStyle/>
                    <a:p>
                      <a:pPr marL="0" marR="0" algn="ctr">
                        <a:spcBef>
                          <a:spcPts val="0"/>
                        </a:spcBef>
                        <a:spcAft>
                          <a:spcPts val="0"/>
                        </a:spcAft>
                      </a:pPr>
                      <a:r>
                        <a:rPr lang="en-US" sz="2800" dirty="0">
                          <a:solidFill>
                            <a:schemeClr val="tx1"/>
                          </a:solidFill>
                          <a:latin typeface="+mj-lt"/>
                          <a:ea typeface="Times New Roman"/>
                        </a:rPr>
                        <a:t>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a:solidFill>
                            <a:schemeClr val="tx1"/>
                          </a:solidFill>
                          <a:latin typeface="+mj-lt"/>
                          <a:ea typeface="Times New Roman"/>
                        </a:rPr>
                        <a:t>3 Bytes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solidFill>
                            <a:schemeClr val="tx1"/>
                          </a:solidFill>
                          <a:latin typeface="+mj-lt"/>
                          <a:ea typeface="Times New Roman"/>
                        </a:rPr>
                        <a:t>1 Byte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26650" name="Picture 1">
            <a:extLst>
              <a:ext uri="{FF2B5EF4-FFF2-40B4-BE49-F238E27FC236}">
                <a16:creationId xmlns:a16="http://schemas.microsoft.com/office/drawing/2014/main" id="{EADE3340-EDFE-437F-A264-ACD77A8B2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366" t="41667" r="19180" b="46875"/>
          <a:stretch>
            <a:fillRect/>
          </a:stretch>
        </p:blipFill>
        <p:spPr bwMode="auto">
          <a:xfrm>
            <a:off x="2668587" y="4702744"/>
            <a:ext cx="68548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2">
            <a:extLst>
              <a:ext uri="{FF2B5EF4-FFF2-40B4-BE49-F238E27FC236}">
                <a16:creationId xmlns:a16="http://schemas.microsoft.com/office/drawing/2014/main" id="{EF188AED-7ED5-4606-B8C2-03360B48E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956" t="66573" r="34187" b="28378"/>
          <a:stretch>
            <a:fillRect/>
          </a:stretch>
        </p:blipFill>
        <p:spPr bwMode="auto">
          <a:xfrm>
            <a:off x="3983038" y="5656832"/>
            <a:ext cx="25701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B188E8FB-6D5B-463D-8FF8-14AA8BBA92D4}"/>
              </a:ext>
            </a:extLst>
          </p:cNvPr>
          <p:cNvSpPr txBox="1">
            <a:spLocks/>
          </p:cNvSpPr>
          <p:nvPr/>
        </p:nvSpPr>
        <p:spPr>
          <a:xfrm>
            <a:off x="2882458" y="2338981"/>
            <a:ext cx="8701362" cy="360597"/>
          </a:xfrm>
          <a:prstGeom prst="rect">
            <a:avLst/>
          </a:prstGeom>
        </p:spPr>
        <p:txBody>
          <a:bodyPr anchor="b">
            <a:normAutofit fontScale="37500" lnSpcReduction="20000"/>
            <a:scene3d>
              <a:camera prst="orthographicFront"/>
              <a:lightRig rig="soft" dir="t">
                <a:rot lat="0" lon="0" rev="2400000"/>
              </a:lightRig>
            </a:scene3d>
            <a:sp3d>
              <a:bevelT w="19050" h="12700"/>
            </a:sp3d>
          </a:bodyPr>
          <a:lstStyle>
            <a:lvl1pPr marL="53975" indent="-53975" algn="r" rtl="0" eaLnBrk="0" fontAlgn="base" hangingPunct="0">
              <a:spcBef>
                <a:spcPct val="0"/>
              </a:spcBef>
              <a:spcAft>
                <a:spcPct val="0"/>
              </a:spcAft>
              <a:defRPr sz="4600" kern="1200">
                <a:solidFill>
                  <a:srgbClr val="6D7442"/>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eaLnBrk="0" fontAlgn="base" hangingPunct="0">
              <a:spcBef>
                <a:spcPct val="0"/>
              </a:spcBef>
              <a:spcAft>
                <a:spcPct val="0"/>
              </a:spcAft>
              <a:defRPr sz="4600">
                <a:solidFill>
                  <a:srgbClr val="6D7442"/>
                </a:solidFill>
                <a:latin typeface="Rockwell"/>
              </a:defRPr>
            </a:lvl2pPr>
            <a:lvl3pPr marL="53975" indent="-53975" algn="r" rtl="0" eaLnBrk="0" fontAlgn="base" hangingPunct="0">
              <a:spcBef>
                <a:spcPct val="0"/>
              </a:spcBef>
              <a:spcAft>
                <a:spcPct val="0"/>
              </a:spcAft>
              <a:defRPr sz="4600">
                <a:solidFill>
                  <a:srgbClr val="6D7442"/>
                </a:solidFill>
                <a:latin typeface="Rockwell"/>
              </a:defRPr>
            </a:lvl3pPr>
            <a:lvl4pPr marL="53975" indent="-53975" algn="r" rtl="0" eaLnBrk="0" fontAlgn="base" hangingPunct="0">
              <a:spcBef>
                <a:spcPct val="0"/>
              </a:spcBef>
              <a:spcAft>
                <a:spcPct val="0"/>
              </a:spcAft>
              <a:defRPr sz="4600">
                <a:solidFill>
                  <a:srgbClr val="6D7442"/>
                </a:solidFill>
                <a:latin typeface="Rockwell"/>
              </a:defRPr>
            </a:lvl4pPr>
            <a:lvl5pPr marL="53975" indent="-53975" algn="r" rtl="0" eaLnBrk="0" fontAlgn="base" hangingPunct="0">
              <a:spcBef>
                <a:spcPct val="0"/>
              </a:spcBef>
              <a:spcAft>
                <a:spcPct val="0"/>
              </a:spcAft>
              <a:defRPr sz="4600">
                <a:solidFill>
                  <a:srgbClr val="6D7442"/>
                </a:solidFill>
                <a:latin typeface="Rockwell"/>
              </a:defRPr>
            </a:lvl5pPr>
            <a:lvl6pPr marL="511175" indent="-53975" algn="r" rtl="0" fontAlgn="base">
              <a:spcBef>
                <a:spcPct val="0"/>
              </a:spcBef>
              <a:spcAft>
                <a:spcPct val="0"/>
              </a:spcAft>
              <a:defRPr sz="4600">
                <a:solidFill>
                  <a:srgbClr val="6D7442"/>
                </a:solidFill>
                <a:latin typeface="Rockwell"/>
              </a:defRPr>
            </a:lvl6pPr>
            <a:lvl7pPr marL="968375" indent="-53975" algn="r" rtl="0" fontAlgn="base">
              <a:spcBef>
                <a:spcPct val="0"/>
              </a:spcBef>
              <a:spcAft>
                <a:spcPct val="0"/>
              </a:spcAft>
              <a:defRPr sz="4600">
                <a:solidFill>
                  <a:srgbClr val="6D7442"/>
                </a:solidFill>
                <a:latin typeface="Rockwell"/>
              </a:defRPr>
            </a:lvl7pPr>
            <a:lvl8pPr marL="1425575" indent="-53975" algn="r" rtl="0" fontAlgn="base">
              <a:spcBef>
                <a:spcPct val="0"/>
              </a:spcBef>
              <a:spcAft>
                <a:spcPct val="0"/>
              </a:spcAft>
              <a:defRPr sz="4600">
                <a:solidFill>
                  <a:srgbClr val="6D7442"/>
                </a:solidFill>
                <a:latin typeface="Rockwell"/>
              </a:defRPr>
            </a:lvl8pPr>
            <a:lvl9pPr marL="1882775" indent="-53975" algn="r" rtl="0" fontAlgn="base">
              <a:spcBef>
                <a:spcPct val="0"/>
              </a:spcBef>
              <a:spcAft>
                <a:spcPct val="0"/>
              </a:spcAft>
              <a:defRPr sz="4600">
                <a:solidFill>
                  <a:srgbClr val="6D7442"/>
                </a:solidFill>
                <a:latin typeface="Rockwell"/>
              </a:defRPr>
            </a:lvl9pPr>
            <a:extLst/>
          </a:lstStyle>
          <a:p>
            <a:pPr marL="54864" indent="0" algn="l" eaLnBrk="1" fontAlgn="auto" hangingPunct="1">
              <a:spcAft>
                <a:spcPts val="0"/>
              </a:spcAft>
              <a:defRPr/>
            </a:pPr>
            <a:r>
              <a:rPr lang="en-US" sz="4800" b="1" dirty="0">
                <a:solidFill>
                  <a:schemeClr val="tx1"/>
                </a:solidFill>
              </a:rPr>
              <a:t>Classes of IP addresses</a:t>
            </a:r>
          </a:p>
        </p:txBody>
      </p:sp>
    </p:spTree>
  </p:cSld>
  <p:clrMapOvr>
    <a:masterClrMapping/>
  </p:clrMapOvr>
</p:sld>
</file>

<file path=ppt/theme/theme1.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3-WithoutDots" id="{46774B65-B280-9240-BE6C-5AFB4553BD57}" vid="{5EC14625-F55E-7A4B-A9EA-B0183CBE5184}"/>
    </a:ext>
  </a:extLst>
</a:theme>
</file>

<file path=ppt/theme/theme2.xml><?xml version="1.0" encoding="utf-8"?>
<a:theme xmlns:a="http://schemas.openxmlformats.org/drawingml/2006/main" name="1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C-Recording-Template-3-WithoutDots" id="{46774B65-B280-9240-BE6C-5AFB4553BD57}" vid="{5EC14625-F55E-7A4B-A9EA-B0183CBE518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FOC-Recording-Template-3-WithoutDots (1)</Template>
  <TotalTime>242</TotalTime>
  <Words>1275</Words>
  <Application>Microsoft Office PowerPoint</Application>
  <PresentationFormat>Widescreen</PresentationFormat>
  <Paragraphs>408</Paragraphs>
  <Slides>49</Slides>
  <Notes>3</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6_Custom Design</vt:lpstr>
      <vt:lpstr>15_Custom Design</vt:lpstr>
      <vt:lpstr>PowerPoint Presentation</vt:lpstr>
      <vt:lpstr>Addressing with TCP/IP</vt:lpstr>
      <vt:lpstr>Physical Address </vt:lpstr>
      <vt:lpstr>Logical Address </vt:lpstr>
      <vt:lpstr>IP Address</vt:lpstr>
      <vt:lpstr>IP Version 4 (IPV4)</vt:lpstr>
      <vt:lpstr>IP Version 4 (IPV4) cont.</vt:lpstr>
      <vt:lpstr>IP Version 4 (IPV4) cont.</vt:lpstr>
      <vt:lpstr>Network ID and Host ID</vt:lpstr>
      <vt:lpstr>IPv4 Address Classes</vt:lpstr>
      <vt:lpstr>Classes of IP addresses cont.</vt:lpstr>
      <vt:lpstr>Classes of IP addresses cont.</vt:lpstr>
      <vt:lpstr>PowerPoint Presentation</vt:lpstr>
      <vt:lpstr>PowerPoint Presentation</vt:lpstr>
      <vt:lpstr>Network Address and Broadcast Address</vt:lpstr>
      <vt:lpstr>PowerPoint Presentation</vt:lpstr>
      <vt:lpstr>Classful Addressing - Subnet Mask</vt:lpstr>
      <vt:lpstr>Exercise</vt:lpstr>
      <vt:lpstr>IP address of a Router</vt:lpstr>
      <vt:lpstr>Default Gateway IP Address</vt:lpstr>
      <vt:lpstr>Public IP Addresses</vt:lpstr>
      <vt:lpstr>Private IP Addresses</vt:lpstr>
      <vt:lpstr>IP special addresses</vt:lpstr>
      <vt:lpstr>Network Address</vt:lpstr>
      <vt:lpstr>Direct Broadcast Address</vt:lpstr>
      <vt:lpstr>Limited Broadcast Address</vt:lpstr>
      <vt:lpstr>This host on this network</vt:lpstr>
      <vt:lpstr>Specific host on this network</vt:lpstr>
      <vt:lpstr>Loopback address</vt:lpstr>
      <vt:lpstr>Classful Addressing  </vt:lpstr>
      <vt:lpstr>Masking Concept</vt:lpstr>
      <vt:lpstr>AND Operation</vt:lpstr>
      <vt:lpstr>Subnetting – Classless Addressing</vt:lpstr>
      <vt:lpstr>Classless Addressing cont.</vt:lpstr>
      <vt:lpstr>Classless Addressing cont.</vt:lpstr>
      <vt:lpstr>Classless Addressing cont.</vt:lpstr>
      <vt:lpstr>Classless Addressing cont.</vt:lpstr>
      <vt:lpstr>PowerPoint Presentation</vt:lpstr>
      <vt:lpstr>VLSM </vt:lpstr>
      <vt:lpstr>PowerPoint Presentation</vt:lpstr>
      <vt:lpstr>PowerPoint Presentation</vt:lpstr>
      <vt:lpstr>VLSM</vt:lpstr>
      <vt:lpstr>PowerPoint Presentation</vt:lpstr>
      <vt:lpstr>PowerPoint Presentation</vt:lpstr>
      <vt:lpstr>PowerPoint Presentation</vt:lpstr>
      <vt:lpstr>VLSM Example using /30 subnets</vt:lpstr>
      <vt:lpstr>PowerPoint Presentation</vt:lpstr>
      <vt:lpstr>PowerPoint Presentation</vt:lpstr>
      <vt:lpstr>VLSM and the Routing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IT1020 - COMPUTER NETWORKS</dc:title>
  <dc:creator>Bhagyanie</dc:creator>
  <cp:lastModifiedBy>Ranitha_W_Home</cp:lastModifiedBy>
  <cp:revision>45</cp:revision>
  <dcterms:created xsi:type="dcterms:W3CDTF">2020-07-15T02:43:56Z</dcterms:created>
  <dcterms:modified xsi:type="dcterms:W3CDTF">2023-02-19T09:57:59Z</dcterms:modified>
</cp:coreProperties>
</file>