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3"/>
  </p:notesMasterIdLst>
  <p:handoutMasterIdLst>
    <p:handoutMasterId r:id="rId24"/>
  </p:handoutMasterIdLst>
  <p:sldIdLst>
    <p:sldId id="386" r:id="rId2"/>
    <p:sldId id="393" r:id="rId3"/>
    <p:sldId id="380" r:id="rId4"/>
    <p:sldId id="294" r:id="rId5"/>
    <p:sldId id="295" r:id="rId6"/>
    <p:sldId id="408" r:id="rId7"/>
    <p:sldId id="423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</p:sldIdLst>
  <p:sldSz cx="12192000" cy="6858000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9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84" userDrawn="1">
          <p15:clr>
            <a:srgbClr val="A4A3A4"/>
          </p15:clr>
        </p15:guide>
        <p15:guide id="11" pos="7328" userDrawn="1">
          <p15:clr>
            <a:srgbClr val="A4A3A4"/>
          </p15:clr>
        </p15:guide>
        <p15:guide id="12" orient="horz" pos="1152" userDrawn="1">
          <p15:clr>
            <a:srgbClr val="A4A3A4"/>
          </p15:clr>
        </p15:guide>
        <p15:guide id="13" pos="19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2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95"/>
    <a:srgbClr val="215AA9"/>
    <a:srgbClr val="24AFE5"/>
    <a:srgbClr val="8DD390"/>
    <a:srgbClr val="64C469"/>
    <a:srgbClr val="43B049"/>
    <a:srgbClr val="F4BD0C"/>
    <a:srgbClr val="A29060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 autoAdjust="0"/>
    <p:restoredTop sz="96005" autoAdjust="0"/>
  </p:normalViewPr>
  <p:slideViewPr>
    <p:cSldViewPr snapToObjects="1">
      <p:cViewPr>
        <p:scale>
          <a:sx n="70" d="100"/>
          <a:sy n="70" d="100"/>
        </p:scale>
        <p:origin x="-168" y="-852"/>
      </p:cViewPr>
      <p:guideLst>
        <p:guide orient="horz" pos="289"/>
        <p:guide orient="horz" pos="3456"/>
        <p:guide orient="horz" pos="2160"/>
        <p:guide orient="horz" pos="1008"/>
        <p:guide orient="horz" pos="4080"/>
        <p:guide orient="horz" pos="3888"/>
        <p:guide orient="horz" pos="1152"/>
        <p:guide pos="7488"/>
        <p:guide pos="3840"/>
        <p:guide pos="384"/>
        <p:guide pos="732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3176"/>
    </p:cViewPr>
  </p:sorterViewPr>
  <p:notesViewPr>
    <p:cSldViewPr snapToObjects="1">
      <p:cViewPr varScale="1">
        <p:scale>
          <a:sx n="91" d="100"/>
          <a:sy n="91" d="100"/>
        </p:scale>
        <p:origin x="-4046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420688"/>
            <a:ext cx="5265737" cy="2962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8531" y="3642906"/>
            <a:ext cx="5877451" cy="5166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925" indent="-123825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5938" indent="-115888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˃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46125" indent="-123825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lnSpc>
        <a:spcPct val="95000"/>
      </a:lnSpc>
      <a:spcBef>
        <a:spcPts val="300"/>
      </a:spcBef>
      <a:buFont typeface="Verdana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75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62433792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1832" y="1601860"/>
            <a:ext cx="11585369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3511296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51859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351859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8071104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071104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7645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Compa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7" name="Content Placeholder 18"/>
          <p:cNvSpPr>
            <a:spLocks noGrp="1"/>
          </p:cNvSpPr>
          <p:nvPr>
            <p:ph sz="quarter" idx="28"/>
          </p:nvPr>
        </p:nvSpPr>
        <p:spPr>
          <a:xfrm>
            <a:off x="8071104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071104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3" name="Content Placeholder 28"/>
          <p:cNvSpPr>
            <a:spLocks noGrp="1"/>
          </p:cNvSpPr>
          <p:nvPr>
            <p:ph sz="quarter" idx="37"/>
          </p:nvPr>
        </p:nvSpPr>
        <p:spPr>
          <a:xfrm>
            <a:off x="4340352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9"/>
          </p:nvPr>
        </p:nvSpPr>
        <p:spPr>
          <a:xfrm>
            <a:off x="4340352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8" name="Content Placeholder 35"/>
          <p:cNvSpPr>
            <a:spLocks noGrp="1"/>
          </p:cNvSpPr>
          <p:nvPr>
            <p:ph sz="quarter" idx="41"/>
          </p:nvPr>
        </p:nvSpPr>
        <p:spPr>
          <a:xfrm>
            <a:off x="609600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9" name="Text Placeholder 4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8071104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340352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609600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ercentag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02748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02748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02748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2748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02748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002748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1201" y="3351946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1201" y="4529762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48696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748696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748696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748696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748696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4748696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377309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377309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8377309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8377309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8377309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377309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Bullet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146094" y="2294166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01149" y="2294166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4146094" y="3457963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01149" y="3457963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4146094" y="4621760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01149" y="4621760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21347" y="2817027"/>
            <a:ext cx="2745621" cy="246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0253" y="281702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0253" y="3923451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0253" y="528590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48536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2134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9415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466968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83977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921258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58539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17473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39788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62100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06237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06724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9036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4433" y="4134658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349380" y="3500600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1</a:t>
            </a:r>
          </a:p>
        </p:txBody>
      </p:sp>
      <p:sp>
        <p:nvSpPr>
          <p:cNvPr id="62" name="Text Placeholder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719370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2</a:t>
            </a:r>
          </a:p>
        </p:txBody>
      </p:sp>
      <p:sp>
        <p:nvSpPr>
          <p:cNvPr id="63" name="Text Placeholder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9500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3</a:t>
            </a:r>
          </a:p>
        </p:txBody>
      </p:sp>
      <p:sp>
        <p:nvSpPr>
          <p:cNvPr id="64" name="Text Placeholder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7494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4</a:t>
            </a:r>
          </a:p>
        </p:txBody>
      </p:sp>
      <p:sp>
        <p:nvSpPr>
          <p:cNvPr id="65" name="Text Placeholder 11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85037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5</a:t>
            </a:r>
          </a:p>
        </p:txBody>
      </p:sp>
      <p:sp>
        <p:nvSpPr>
          <p:cNvPr id="66" name="Text Placeholder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20461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7</a:t>
            </a:r>
          </a:p>
        </p:txBody>
      </p:sp>
      <p:sp>
        <p:nvSpPr>
          <p:cNvPr id="67" name="Text Placeholder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2349380" y="4130343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7</a:t>
            </a:r>
          </a:p>
        </p:txBody>
      </p:sp>
      <p:sp>
        <p:nvSpPr>
          <p:cNvPr id="68" name="Text Placeholder 11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719370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8</a:t>
            </a:r>
          </a:p>
        </p:txBody>
      </p:sp>
      <p:sp>
        <p:nvSpPr>
          <p:cNvPr id="69" name="Text Placeholder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509500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9</a:t>
            </a:r>
          </a:p>
        </p:txBody>
      </p:sp>
      <p:sp>
        <p:nvSpPr>
          <p:cNvPr id="70" name="Text Placeholder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647494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10</a:t>
            </a:r>
          </a:p>
        </p:txBody>
      </p:sp>
      <p:sp>
        <p:nvSpPr>
          <p:cNvPr id="71" name="Text Placeholder 11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85037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11</a:t>
            </a:r>
          </a:p>
        </p:txBody>
      </p:sp>
      <p:sp>
        <p:nvSpPr>
          <p:cNvPr id="72" name="Text Placeholder 11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20461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12</a:t>
            </a:r>
          </a:p>
        </p:txBody>
      </p:sp>
      <p:sp>
        <p:nvSpPr>
          <p:cNvPr id="73" name="Text Placeholder 11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2437852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74" name="Text Placeholder 11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829325" y="2081358"/>
            <a:ext cx="1202560" cy="27699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75" name="Text Placeholder 1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20495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sp>
        <p:nvSpPr>
          <p:cNvPr id="76" name="Text Placeholder 1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658489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4</a:t>
            </a:r>
          </a:p>
        </p:txBody>
      </p:sp>
      <p:sp>
        <p:nvSpPr>
          <p:cNvPr id="77" name="Text Placeholder 1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796033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5</a:t>
            </a:r>
          </a:p>
        </p:txBody>
      </p:sp>
      <p:sp>
        <p:nvSpPr>
          <p:cNvPr id="78" name="Text Placeholder 11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931457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6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88371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7" name="Oval 46"/>
          <p:cNvSpPr/>
          <p:nvPr userDrawn="1"/>
        </p:nvSpPr>
        <p:spPr>
          <a:xfrm>
            <a:off x="4369017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0" name="Oval 49"/>
          <p:cNvSpPr/>
          <p:nvPr userDrawn="1"/>
        </p:nvSpPr>
        <p:spPr>
          <a:xfrm>
            <a:off x="576365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3" name="Oval 52"/>
          <p:cNvSpPr/>
          <p:nvPr userDrawn="1"/>
        </p:nvSpPr>
        <p:spPr>
          <a:xfrm>
            <a:off x="712169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8" name="Oval 57"/>
          <p:cNvSpPr/>
          <p:nvPr userDrawn="1"/>
        </p:nvSpPr>
        <p:spPr>
          <a:xfrm>
            <a:off x="8497203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6" name="Oval 45"/>
          <p:cNvSpPr/>
          <p:nvPr userDrawn="1"/>
        </p:nvSpPr>
        <p:spPr>
          <a:xfrm>
            <a:off x="9874888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 userDrawn="1"/>
        </p:nvCxnSpPr>
        <p:spPr>
          <a:xfrm>
            <a:off x="1496432" y="5304099"/>
            <a:ext cx="86634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5041973" y="5177468"/>
            <a:ext cx="1321843" cy="2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2790910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5" name="Right Arrow 84"/>
          <p:cNvSpPr/>
          <p:nvPr userDrawn="1"/>
        </p:nvSpPr>
        <p:spPr>
          <a:xfrm>
            <a:off x="8908289" y="2257085"/>
            <a:ext cx="2132247" cy="547634"/>
          </a:xfrm>
          <a:prstGeom prst="rightArrow">
            <a:avLst>
              <a:gd name="adj1" fmla="val 50000"/>
              <a:gd name="adj2" fmla="val 683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4414297" y="2397523"/>
            <a:ext cx="4447480" cy="26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7" name="Rectangle 86"/>
          <p:cNvSpPr/>
          <p:nvPr userDrawn="1"/>
        </p:nvSpPr>
        <p:spPr>
          <a:xfrm>
            <a:off x="1167523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88" name="Straight Connector 87"/>
          <p:cNvCxnSpPr/>
          <p:nvPr userDrawn="1"/>
        </p:nvCxnSpPr>
        <p:spPr>
          <a:xfrm>
            <a:off x="4393057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 userDrawn="1"/>
        </p:nvCxnSpPr>
        <p:spPr>
          <a:xfrm>
            <a:off x="276967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 userDrawn="1"/>
        </p:nvCxnSpPr>
        <p:spPr>
          <a:xfrm>
            <a:off x="1167523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 userDrawn="1"/>
        </p:nvSpPr>
        <p:spPr>
          <a:xfrm>
            <a:off x="2515474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7" name="Straight Arrow Connector 96"/>
          <p:cNvCxnSpPr/>
          <p:nvPr userDrawn="1"/>
        </p:nvCxnSpPr>
        <p:spPr>
          <a:xfrm>
            <a:off x="258904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 userDrawn="1"/>
        </p:nvSpPr>
        <p:spPr>
          <a:xfrm>
            <a:off x="4072225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9" name="Straight Arrow Connector 98"/>
          <p:cNvCxnSpPr/>
          <p:nvPr userDrawn="1"/>
        </p:nvCxnSpPr>
        <p:spPr>
          <a:xfrm>
            <a:off x="422126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 userDrawn="1"/>
        </p:nvCxnSpPr>
        <p:spPr>
          <a:xfrm>
            <a:off x="706930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 userDrawn="1"/>
        </p:nvCxnSpPr>
        <p:spPr>
          <a:xfrm>
            <a:off x="888704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 userDrawn="1"/>
        </p:nvSpPr>
        <p:spPr>
          <a:xfrm>
            <a:off x="8575752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109" name="Straight Arrow Connector 108"/>
          <p:cNvCxnSpPr/>
          <p:nvPr userDrawn="1"/>
        </p:nvCxnSpPr>
        <p:spPr>
          <a:xfrm>
            <a:off x="8724794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8698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037306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43534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5898561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643534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898561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686" y="3690217"/>
            <a:ext cx="99409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9273401" y="3690217"/>
            <a:ext cx="994092" cy="454667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607183" y="3690217"/>
            <a:ext cx="237815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67523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790910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4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5862341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5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914144" y="1952601"/>
            <a:ext cx="1616917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27825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127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227641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#</a:t>
            </a:r>
            <a:endParaRPr lang="en-US" dirty="0" smtClean="0"/>
          </a:p>
        </p:txBody>
      </p:sp>
      <p:sp>
        <p:nvSpPr>
          <p:cNvPr id="128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041973" y="5165600"/>
            <a:ext cx="1321843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cxnSp>
        <p:nvCxnSpPr>
          <p:cNvPr id="102" name="Straight Arrow Connector 101"/>
          <p:cNvCxnSpPr/>
          <p:nvPr userDrawn="1"/>
        </p:nvCxnSpPr>
        <p:spPr>
          <a:xfrm rot="10800000" flipV="1">
            <a:off x="5374430" y="4168036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 userDrawn="1"/>
        </p:nvCxnSpPr>
        <p:spPr>
          <a:xfrm flipH="1" flipV="1">
            <a:off x="5374430" y="3436693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 userDrawn="1"/>
        </p:nvCxnSpPr>
        <p:spPr>
          <a:xfrm flipV="1">
            <a:off x="5979695" y="343539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 userDrawn="1"/>
        </p:nvCxnSpPr>
        <p:spPr>
          <a:xfrm rot="10800000" flipH="1" flipV="1">
            <a:off x="5979696" y="416934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6519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79001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40" name="Right Arrow 39"/>
          <p:cNvSpPr/>
          <p:nvPr userDrawn="1"/>
        </p:nvSpPr>
        <p:spPr>
          <a:xfrm>
            <a:off x="808823" y="3305103"/>
            <a:ext cx="10749124" cy="162076"/>
          </a:xfrm>
          <a:prstGeom prst="rightArrow">
            <a:avLst>
              <a:gd name="adj1" fmla="val 8216"/>
              <a:gd name="adj2" fmla="val 756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4002161" y="3078365"/>
            <a:ext cx="87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1954539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4002160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56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088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10154604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9922621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78553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9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184178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3183731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05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25413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253689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1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7355453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355005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943978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2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439340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2874325" y="4339702"/>
            <a:ext cx="228600" cy="228600"/>
            <a:chOff x="5068956" y="4549940"/>
            <a:chExt cx="529870" cy="529870"/>
          </a:xfrm>
        </p:grpSpPr>
        <p:sp>
          <p:nvSpPr>
            <p:cNvPr id="49" name="Oval 4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 userDrawn="1"/>
        </p:nvGrpSpPr>
        <p:grpSpPr>
          <a:xfrm>
            <a:off x="4944284" y="4339702"/>
            <a:ext cx="228600" cy="228600"/>
            <a:chOff x="5068956" y="4549940"/>
            <a:chExt cx="529870" cy="529870"/>
          </a:xfrm>
        </p:grpSpPr>
        <p:sp>
          <p:nvSpPr>
            <p:cNvPr id="54" name="Oval 5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7028618" y="4339702"/>
            <a:ext cx="228600" cy="228600"/>
            <a:chOff x="5068956" y="4549940"/>
            <a:chExt cx="529870" cy="529870"/>
          </a:xfrm>
        </p:grpSpPr>
        <p:sp>
          <p:nvSpPr>
            <p:cNvPr id="59" name="Oval 5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 userDrawn="1"/>
        </p:nvGrpSpPr>
        <p:grpSpPr>
          <a:xfrm>
            <a:off x="9112590" y="4339702"/>
            <a:ext cx="228600" cy="228600"/>
            <a:chOff x="5068956" y="4549940"/>
            <a:chExt cx="529870" cy="529870"/>
          </a:xfrm>
        </p:grpSpPr>
        <p:sp>
          <p:nvSpPr>
            <p:cNvPr id="64" name="Oval 6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2304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42304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42304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2805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2033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000" b="0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609600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09456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6209456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209456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8121904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8"/>
          </p:nvPr>
        </p:nvSpPr>
        <p:spPr>
          <a:xfrm>
            <a:off x="8121904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121904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4335695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1"/>
          </p:nvPr>
        </p:nvSpPr>
        <p:spPr>
          <a:xfrm>
            <a:off x="4335695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335695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071104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sz="quarter" idx="37"/>
          </p:nvPr>
        </p:nvSpPr>
        <p:spPr>
          <a:xfrm>
            <a:off x="4340352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9" hasCustomPrompt="1"/>
          </p:nvPr>
        </p:nvSpPr>
        <p:spPr>
          <a:xfrm>
            <a:off x="4340352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40352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sz="quarter" idx="41"/>
          </p:nvPr>
        </p:nvSpPr>
        <p:spPr>
          <a:xfrm>
            <a:off x="609600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09600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3236316"/>
            <a:ext cx="3511296" cy="254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32"/>
          </p:nvPr>
        </p:nvSpPr>
        <p:spPr>
          <a:xfrm>
            <a:off x="4345009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45009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1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783624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2550757"/>
            <a:ext cx="328889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23383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61884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5" name="Down Arrow Callout 64"/>
          <p:cNvSpPr/>
          <p:nvPr/>
        </p:nvSpPr>
        <p:spPr>
          <a:xfrm>
            <a:off x="1716353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666749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4462961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2" name="Down Arrow Callout 61"/>
          <p:cNvSpPr/>
          <p:nvPr/>
        </p:nvSpPr>
        <p:spPr>
          <a:xfrm>
            <a:off x="5560468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10494375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8" name="Rectangle 57"/>
          <p:cNvSpPr/>
          <p:nvPr/>
        </p:nvSpPr>
        <p:spPr>
          <a:xfrm>
            <a:off x="8289839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9" name="Down Arrow Callout 58"/>
          <p:cNvSpPr/>
          <p:nvPr/>
        </p:nvSpPr>
        <p:spPr>
          <a:xfrm>
            <a:off x="9387345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626095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9387346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472687" y="2550757"/>
            <a:ext cx="328889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280454" y="2550757"/>
            <a:ext cx="32888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sz="quarter" idx="31"/>
          </p:nvPr>
        </p:nvSpPr>
        <p:spPr>
          <a:xfrm>
            <a:off x="4472687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sz="quarter" idx="32"/>
          </p:nvPr>
        </p:nvSpPr>
        <p:spPr>
          <a:xfrm>
            <a:off x="8293506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D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7"/>
          </p:nvPr>
        </p:nvSpPr>
        <p:spPr>
          <a:xfrm>
            <a:off x="829057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09601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29055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28"/>
          </p:nvPr>
        </p:nvSpPr>
        <p:spPr>
          <a:xfrm>
            <a:off x="6386135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6166680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6386134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0"/>
          </p:nvPr>
        </p:nvSpPr>
        <p:spPr>
          <a:xfrm>
            <a:off x="829057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09601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829055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2"/>
          </p:nvPr>
        </p:nvSpPr>
        <p:spPr>
          <a:xfrm>
            <a:off x="6386135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166680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86134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242304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3"/>
          </p:nvPr>
        </p:nvSpPr>
        <p:spPr>
          <a:xfrm>
            <a:off x="6242304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6242304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5"/>
          </p:nvPr>
        </p:nvSpPr>
        <p:spPr>
          <a:xfrm>
            <a:off x="6242304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485733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51105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80772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3"/>
          </p:nvPr>
        </p:nvSpPr>
        <p:spPr>
          <a:xfrm>
            <a:off x="8077200" y="4336209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51105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4351105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sz="1200" dirty="0" smtClean="0"/>
              <a:t>Click to edit text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Disclosure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nym_invested_4cp_pos GOL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048000"/>
            <a:ext cx="3289788" cy="76200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ttern-Wave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ttern-Wave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2" y="2133600"/>
            <a:ext cx="11582399" cy="86793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Speaker Panel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2" y="3210565"/>
            <a:ext cx="11582399" cy="3416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7599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283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30283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0283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5765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155765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155765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081248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081248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81248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81912"/>
            <a:ext cx="11582400" cy="44759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/>
            </a:lvl1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1400" dirty="0" err="1" smtClean="0">
                <a:solidFill>
                  <a:srgbClr val="000000"/>
                </a:solidFill>
              </a:rPr>
              <a:t>Vestibulum</a:t>
            </a:r>
            <a:r>
              <a:rPr lang="en-US" sz="1400" dirty="0" smtClean="0">
                <a:solidFill>
                  <a:srgbClr val="000000"/>
                </a:solidFill>
              </a:rPr>
              <a:t> id ligula porta </a:t>
            </a:r>
            <a:r>
              <a:rPr lang="en-US" sz="1400" dirty="0" err="1" smtClean="0">
                <a:solidFill>
                  <a:srgbClr val="000000"/>
                </a:solidFill>
              </a:rPr>
              <a:t>felis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euismod</a:t>
            </a:r>
            <a:r>
              <a:rPr lang="en-US" sz="1400" dirty="0" smtClean="0">
                <a:solidFill>
                  <a:srgbClr val="000000"/>
                </a:solidFill>
              </a:rPr>
              <a:t> semper. </a:t>
            </a:r>
            <a:r>
              <a:rPr lang="en-US" sz="1400" dirty="0" err="1" smtClean="0">
                <a:solidFill>
                  <a:srgbClr val="000000"/>
                </a:solidFill>
              </a:rPr>
              <a:t>Vivamus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sagittis</a:t>
            </a:r>
            <a:r>
              <a:rPr lang="en-US" sz="1400" dirty="0" smtClean="0">
                <a:solidFill>
                  <a:srgbClr val="000000"/>
                </a:solidFill>
              </a:rPr>
              <a:t> lacus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augue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laoreet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rutrum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faucibus</a:t>
            </a:r>
            <a:r>
              <a:rPr lang="en-US" sz="1400" dirty="0" smtClean="0">
                <a:solidFill>
                  <a:srgbClr val="000000"/>
                </a:solidFill>
              </a:rPr>
              <a:t> dolor </a:t>
            </a:r>
            <a:r>
              <a:rPr lang="en-US" sz="1400" dirty="0" err="1" smtClean="0">
                <a:solidFill>
                  <a:srgbClr val="000000"/>
                </a:solidFill>
              </a:rPr>
              <a:t>auctor</a:t>
            </a:r>
            <a:r>
              <a:rPr lang="en-US" sz="1400" dirty="0" smtClean="0">
                <a:solidFill>
                  <a:srgbClr val="000000"/>
                </a:solidFill>
              </a:rPr>
              <a:t>. Lorem ipsum dolor sit </a:t>
            </a:r>
            <a:r>
              <a:rPr lang="en-US" sz="1400" dirty="0" err="1" smtClean="0">
                <a:solidFill>
                  <a:srgbClr val="000000"/>
                </a:solidFill>
              </a:rPr>
              <a:t>amet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adipiscing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Nullam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risus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urna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mollis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ornare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leo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Donec</a:t>
            </a:r>
            <a:r>
              <a:rPr lang="en-US" sz="1400" dirty="0" smtClean="0">
                <a:solidFill>
                  <a:srgbClr val="000000"/>
                </a:solidFill>
              </a:rPr>
              <a:t> id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 non mi porta gravida at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metus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Aenean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lacinia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bibendum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nulla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1582400" cy="834328"/>
          </a:xfrm>
        </p:spPr>
        <p:txBody>
          <a:bodyPr anchor="t"/>
          <a:lstStyle/>
          <a:p>
            <a:r>
              <a:rPr lang="en-US" smtClean="0"/>
              <a:t>Divider or Agenda –</a:t>
            </a:r>
            <a:br>
              <a:rPr lang="en-US" smtClean="0"/>
            </a:br>
            <a:r>
              <a:rPr lang="en-US" smtClean="0"/>
              <a:t>Header Initial Caps Arial Bold 24pt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Title, Sub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/>
          <p:cNvCxnSpPr/>
          <p:nvPr/>
        </p:nvCxnSpPr>
        <p:spPr>
          <a:xfrm>
            <a:off x="9851562" y="1879471"/>
            <a:ext cx="0" cy="593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920480" y="1026827"/>
            <a:ext cx="1853184" cy="85264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344" y="1185442"/>
            <a:ext cx="1489456" cy="510396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828800"/>
            <a:ext cx="115824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97778" y="457201"/>
            <a:ext cx="11589423" cy="46166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593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832" y="457201"/>
            <a:ext cx="1158536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1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799" y="1600200"/>
            <a:ext cx="1158240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4041" r:id="rId2"/>
    <p:sldLayoutId id="2147484042" r:id="rId3"/>
    <p:sldLayoutId id="2147484043" r:id="rId4"/>
    <p:sldLayoutId id="2147484044" r:id="rId5"/>
    <p:sldLayoutId id="2147484047" r:id="rId6"/>
    <p:sldLayoutId id="2147484048" r:id="rId7"/>
    <p:sldLayoutId id="2147484058" r:id="rId8"/>
    <p:sldLayoutId id="2147483943" r:id="rId9"/>
    <p:sldLayoutId id="2147483944" r:id="rId10"/>
    <p:sldLayoutId id="2147484019" r:id="rId11"/>
    <p:sldLayoutId id="2147483954" r:id="rId12"/>
    <p:sldLayoutId id="2147483967" r:id="rId13"/>
    <p:sldLayoutId id="2147483946" r:id="rId14"/>
    <p:sldLayoutId id="2147484022" r:id="rId15"/>
    <p:sldLayoutId id="2147483975" r:id="rId16"/>
    <p:sldLayoutId id="2147483963" r:id="rId17"/>
    <p:sldLayoutId id="2147483969" r:id="rId18"/>
    <p:sldLayoutId id="2147483970" r:id="rId19"/>
    <p:sldLayoutId id="2147483971" r:id="rId20"/>
    <p:sldLayoutId id="2147483945" r:id="rId21"/>
    <p:sldLayoutId id="2147483962" r:id="rId22"/>
    <p:sldLayoutId id="2147483951" r:id="rId23"/>
    <p:sldLayoutId id="2147484034" r:id="rId24"/>
    <p:sldLayoutId id="2147483950" r:id="rId25"/>
    <p:sldLayoutId id="2147484021" r:id="rId26"/>
    <p:sldLayoutId id="2147483965" r:id="rId27"/>
    <p:sldLayoutId id="2147483948" r:id="rId28"/>
    <p:sldLayoutId id="2147483947" r:id="rId29"/>
    <p:sldLayoutId id="2147483775" r:id="rId30"/>
    <p:sldLayoutId id="2147483776" r:id="rId3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46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688975" indent="-17462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2254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" userDrawn="1">
          <p15:clr>
            <a:srgbClr val="F26B43"/>
          </p15:clr>
        </p15:guide>
        <p15:guide id="2" pos="732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ssrs/" TargetMode="External"/><Relationship Id="rId3" Type="http://schemas.openxmlformats.org/officeDocument/2006/relationships/hyperlink" Target="https://www.coursera.org/learn/html-css-javascript" TargetMode="External"/><Relationship Id="rId7" Type="http://schemas.openxmlformats.org/officeDocument/2006/relationships/hyperlink" Target="http://www.tutorialspoint.com/jquery/" TargetMode="External"/><Relationship Id="rId2" Type="http://schemas.openxmlformats.org/officeDocument/2006/relationships/hyperlink" Target="https://inautixonline.inautix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jsp/" TargetMode="External"/><Relationship Id="rId5" Type="http://schemas.openxmlformats.org/officeDocument/2006/relationships/hyperlink" Target="http://www.tutorialspoint.com/angularjs/" TargetMode="External"/><Relationship Id="rId4" Type="http://schemas.openxmlformats.org/officeDocument/2006/relationships/hyperlink" Target="http://www.tutorialspoint.com/bootstra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59233" y="234664"/>
            <a:ext cx="5892800" cy="867930"/>
          </a:xfrm>
        </p:spPr>
        <p:txBody>
          <a:bodyPr/>
          <a:lstStyle/>
          <a:p>
            <a:pPr algn="ctr"/>
            <a:r>
              <a:rPr lang="en-US" i="1" dirty="0" smtClean="0"/>
              <a:t>PRIME BROKER MANAGEMENT SYSTEM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5892800" cy="1295400"/>
          </a:xfrm>
        </p:spPr>
        <p:txBody>
          <a:bodyPr/>
          <a:lstStyle/>
          <a:p>
            <a:r>
              <a:rPr lang="en-US" dirty="0" smtClean="0"/>
              <a:t>PROJECT DONE BY,</a:t>
            </a:r>
          </a:p>
          <a:p>
            <a:r>
              <a:rPr lang="en-US" dirty="0" smtClean="0"/>
              <a:t>J.SRUTHI </a:t>
            </a:r>
          </a:p>
          <a:p>
            <a:r>
              <a:rPr lang="en-US" dirty="0" smtClean="0"/>
              <a:t>REG NO : 117015140</a:t>
            </a:r>
          </a:p>
          <a:p>
            <a:r>
              <a:rPr lang="en-US" dirty="0" smtClean="0"/>
              <a:t>TEAM NO :85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3581400"/>
            <a:ext cx="6273800" cy="1905000"/>
          </a:xfrm>
        </p:spPr>
        <p:txBody>
          <a:bodyPr/>
          <a:lstStyle/>
          <a:p>
            <a:r>
              <a:rPr lang="en-US" dirty="0" smtClean="0"/>
              <a:t>GUIDED BY,</a:t>
            </a:r>
          </a:p>
          <a:p>
            <a:r>
              <a:rPr lang="en-US" dirty="0" smtClean="0"/>
              <a:t>MURALI MUNIYANDI</a:t>
            </a:r>
          </a:p>
          <a:p>
            <a:r>
              <a:rPr lang="en-US" dirty="0"/>
              <a:t>i</a:t>
            </a:r>
            <a:r>
              <a:rPr lang="en-US" dirty="0" smtClean="0"/>
              <a:t>NAUTIX TECHNOLOGIES Pvt.Ltd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\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8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- ACTIVITY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ctivity_P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3967"/>
            <a:ext cx="545537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79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12825" r="22725" b="51303"/>
          <a:stretch>
            <a:fillRect/>
          </a:stretch>
        </p:blipFill>
        <p:spPr bwMode="auto">
          <a:xfrm>
            <a:off x="2286000" y="918866"/>
            <a:ext cx="7010400" cy="562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323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HOME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 b="41283"/>
          <a:stretch>
            <a:fillRect/>
          </a:stretch>
        </p:blipFill>
        <p:spPr bwMode="auto">
          <a:xfrm>
            <a:off x="2133600" y="1790700"/>
            <a:ext cx="75438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858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FOR PB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5" r="24809" b="56313"/>
          <a:stretch>
            <a:fillRect/>
          </a:stretch>
        </p:blipFill>
        <p:spPr bwMode="auto">
          <a:xfrm>
            <a:off x="1143000" y="1905000"/>
            <a:ext cx="976983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264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USER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0706" r="12180" b="4439"/>
          <a:stretch>
            <a:fillRect/>
          </a:stretch>
        </p:blipFill>
        <p:spPr bwMode="auto">
          <a:xfrm>
            <a:off x="3581400" y="838200"/>
            <a:ext cx="5334000" cy="581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9672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8461" r="13782" b="10513"/>
          <a:stretch>
            <a:fillRect/>
          </a:stretch>
        </p:blipFill>
        <p:spPr bwMode="auto">
          <a:xfrm>
            <a:off x="1981200" y="909767"/>
            <a:ext cx="7391400" cy="587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213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SEARCH USER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8620" r="12820" b="74570"/>
          <a:stretch>
            <a:fillRect/>
          </a:stretch>
        </p:blipFill>
        <p:spPr bwMode="auto">
          <a:xfrm>
            <a:off x="914400" y="2209800"/>
            <a:ext cx="9285716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017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AUDIT 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8" y="1828800"/>
            <a:ext cx="9477375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8820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LOGOUT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17162" r="24007" b="64075"/>
          <a:stretch>
            <a:fillRect/>
          </a:stretch>
        </p:blipFill>
        <p:spPr bwMode="auto">
          <a:xfrm>
            <a:off x="762000" y="1981200"/>
            <a:ext cx="10280425" cy="252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9201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1082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be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Storing and managing account information,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User management and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Audit registry 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proves to provide customer satisfaction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product efficiency.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28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32096" y="990600"/>
            <a:ext cx="11582400" cy="5257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System-Challenges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066800"/>
            <a:ext cx="1021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https://inautixonline.inautix.com/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https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://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www.coursera.org/learn/html-css-javascript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www.tutorialspoint.com/bootstrap/"/>
              </a:rPr>
              <a:t>http://www.tutorialspoint.com/bootstrap/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://www.tutorialspoint.com/angularjs/"/>
              </a:rPr>
              <a:t>http://www.tutorialspoint.com/angularjs/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http://www.tutorialspoint.com/jsp/"/>
              </a:rPr>
              <a:t>http://www.tutorialspoint.com/jsp/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http://www.tutorialspoint.com/jquery/"/>
              </a:rPr>
              <a:t>http://www.tutorialspoint.com/jquery/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http://www.tutorialspoint.com/ssrs/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8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10" y="2870663"/>
            <a:ext cx="11585369" cy="461665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707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Prime Broker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facilitates and coordinates complex trading services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Hedge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clients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affirm the trade if the trade is within the credit limits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established for the customer’s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system is essential to maintain all information pertaining to the trade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brokers are usually units of large, global investment banks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670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Cumbersome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110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1135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the automated system in prime brokerage in order to reduce the human resource and enhance re-usability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PBMS primarily deals with the following modules – storing and managing account information, user management and audit registry, which provides a comprehensive history of the changes made in the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static application into interactive dynamic application with better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472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133600"/>
            <a:ext cx="967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•Virtual machine that turns intermediate language (IL) into machine code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•Four primary principles: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-Integrated Environment.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-Consistent Object Oriented.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-Supports Software Lifecycle.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-It executes with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5706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552" y="1431878"/>
            <a:ext cx="9677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 .NET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web pages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 Performance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compilation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binding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code(ASP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code)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dynamic web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605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– 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secase_P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96203"/>
            <a:ext cx="5867400" cy="52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1939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– SEQUENCE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68574"/>
            <a:ext cx="3886200" cy="621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21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row">
  <a:themeElements>
    <a:clrScheme name="BNYM 2017">
      <a:dk1>
        <a:srgbClr val="4B4B4B"/>
      </a:dk1>
      <a:lt1>
        <a:srgbClr val="FFFFFF"/>
      </a:lt1>
      <a:dk2>
        <a:srgbClr val="008C95"/>
      </a:dk2>
      <a:lt2>
        <a:srgbClr val="000000"/>
      </a:lt2>
      <a:accent1>
        <a:srgbClr val="A29060"/>
      </a:accent1>
      <a:accent2>
        <a:srgbClr val="A7A9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305</Words>
  <Application>Microsoft Office PowerPoint</Application>
  <PresentationFormat>Custom</PresentationFormat>
  <Paragraphs>82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Arrow</vt:lpstr>
      <vt:lpstr>PRIME BROKER MANAGEMENT SYSTEM</vt:lpstr>
      <vt:lpstr>AGENDA</vt:lpstr>
      <vt:lpstr>INTRODUCTION </vt:lpstr>
      <vt:lpstr>EXISTING SYSTEM</vt:lpstr>
      <vt:lpstr>PROPOSED SYSTEM</vt:lpstr>
      <vt:lpstr>TECHNOLOGIES USED</vt:lpstr>
      <vt:lpstr>TECHNOLOGIES USED</vt:lpstr>
      <vt:lpstr>DIAGRAMS – USE CASE DIAGRAM</vt:lpstr>
      <vt:lpstr>DIAGRAMS – SEQUENCE DIAGRAM</vt:lpstr>
      <vt:lpstr>DIAGRAMS - ACTIVITY DIAGRAM</vt:lpstr>
      <vt:lpstr>OUTPUT SNAPSHOTS - LOGIN PAGE </vt:lpstr>
      <vt:lpstr>OUTPUT SNAPSHOTS – HOME PAGE</vt:lpstr>
      <vt:lpstr>OUTPUT SNAPSHOTS - HOME PAGE FOR PB </vt:lpstr>
      <vt:lpstr>OUTPUT SNAPSHOTS – USER INFORMATION</vt:lpstr>
      <vt:lpstr>OUTPUT SNAPSHOTS - VIEW USER INFORMATION</vt:lpstr>
      <vt:lpstr>OUTPUT SNAPSHOTS – SEARCH USER INFORMATION</vt:lpstr>
      <vt:lpstr>OUTPUT SNAPSHOTS – AUDIT RECORDS</vt:lpstr>
      <vt:lpstr>OUTPUT SNAPSHOTS – LOGOUT PAGE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ARIAL 28PT</dc:title>
  <dc:creator>BNY Mellon</dc:creator>
  <cp:lastModifiedBy>Jeyachandran, Sruthi</cp:lastModifiedBy>
  <cp:revision>844</cp:revision>
  <cp:lastPrinted>2015-01-30T20:04:38Z</cp:lastPrinted>
  <dcterms:created xsi:type="dcterms:W3CDTF">2013-10-18T22:47:27Z</dcterms:created>
  <dcterms:modified xsi:type="dcterms:W3CDTF">2017-04-25T13:20:45Z</dcterms:modified>
</cp:coreProperties>
</file>