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8" r:id="rId3"/>
  </p:sldMasterIdLst>
  <p:sldIdLst>
    <p:sldId id="257" r:id="rId4"/>
    <p:sldId id="262" r:id="rId5"/>
    <p:sldId id="286" r:id="rId6"/>
    <p:sldId id="312" r:id="rId7"/>
    <p:sldId id="302" r:id="rId8"/>
    <p:sldId id="310" r:id="rId9"/>
    <p:sldId id="311" r:id="rId10"/>
    <p:sldId id="301" r:id="rId11"/>
    <p:sldId id="289" r:id="rId12"/>
    <p:sldId id="285" r:id="rId13"/>
    <p:sldId id="308" r:id="rId14"/>
    <p:sldId id="273" r:id="rId15"/>
    <p:sldId id="288" r:id="rId16"/>
    <p:sldId id="279" r:id="rId17"/>
    <p:sldId id="272" r:id="rId18"/>
    <p:sldId id="266" r:id="rId19"/>
    <p:sldId id="267" r:id="rId20"/>
    <p:sldId id="291" r:id="rId21"/>
    <p:sldId id="292" r:id="rId22"/>
    <p:sldId id="293" r:id="rId23"/>
    <p:sldId id="299" r:id="rId24"/>
    <p:sldId id="295" r:id="rId25"/>
    <p:sldId id="298" r:id="rId26"/>
    <p:sldId id="303" r:id="rId27"/>
    <p:sldId id="296" r:id="rId28"/>
    <p:sldId id="297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964" autoAdjust="0"/>
  </p:normalViewPr>
  <p:slideViewPr>
    <p:cSldViewPr>
      <p:cViewPr>
        <p:scale>
          <a:sx n="75" d="100"/>
          <a:sy n="75" d="100"/>
        </p:scale>
        <p:origin x="-1410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31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34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39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67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25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94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99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980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4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56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43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5107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949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5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0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3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5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8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43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3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7507E8-4B7E-48AC-825E-965938F467A7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8/31/2017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49507C-FD2D-4C38-BBBD-629A069BBB39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TAB MANAGER</a:t>
            </a:r>
            <a:br>
              <a:rPr lang="en-US" b="1" dirty="0" smtClean="0"/>
            </a:br>
            <a:r>
              <a:rPr lang="en-US" b="1" dirty="0" smtClean="0"/>
              <a:t>Tile manager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191000" y="3733800"/>
            <a:ext cx="3657600" cy="838200"/>
          </a:xfrm>
        </p:spPr>
        <p:txBody>
          <a:bodyPr>
            <a:no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  <a:latin typeface="Century" panose="02040604050505020304" pitchFamily="18" charset="0"/>
              </a:rPr>
              <a:t>Purna  Akshaya  S R</a:t>
            </a:r>
          </a:p>
        </p:txBody>
      </p:sp>
    </p:spTree>
    <p:extLst>
      <p:ext uri="{BB962C8B-B14F-4D97-AF65-F5344CB8AC3E}">
        <p14:creationId xmlns:p14="http://schemas.microsoft.com/office/powerpoint/2010/main" val="30521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3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572000"/>
          </a:xfrm>
        </p:spPr>
        <p:txBody>
          <a:bodyPr/>
          <a:lstStyle/>
          <a:p>
            <a:r>
              <a:rPr lang="en-US" dirty="0" smtClean="0"/>
              <a:t>Same view</a:t>
            </a:r>
          </a:p>
          <a:p>
            <a:r>
              <a:rPr lang="en-US" dirty="0" smtClean="0"/>
              <a:t>New view</a:t>
            </a:r>
          </a:p>
          <a:p>
            <a:r>
              <a:rPr lang="en-US" dirty="0" smtClean="0"/>
              <a:t>Detach</a:t>
            </a:r>
          </a:p>
          <a:p>
            <a:r>
              <a:rPr lang="en-US" dirty="0" smtClean="0"/>
              <a:t>Revisit</a:t>
            </a:r>
          </a:p>
          <a:p>
            <a:r>
              <a:rPr lang="en-US" dirty="0" smtClean="0"/>
              <a:t>Modal</a:t>
            </a:r>
          </a:p>
          <a:p>
            <a:r>
              <a:rPr lang="en-US" dirty="0" smtClean="0"/>
              <a:t>Modaless</a:t>
            </a:r>
          </a:p>
          <a:p>
            <a:r>
              <a:rPr lang="en-US" dirty="0" smtClean="0"/>
              <a:t>Tabmodal</a:t>
            </a:r>
          </a:p>
        </p:txBody>
      </p:sp>
    </p:spTree>
    <p:extLst>
      <p:ext uri="{BB962C8B-B14F-4D97-AF65-F5344CB8AC3E}">
        <p14:creationId xmlns:p14="http://schemas.microsoft.com/office/powerpoint/2010/main" val="399647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Liberty View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3999"/>
            <a:ext cx="7696200" cy="510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1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Levels of navigational tab in Liberty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53244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38550"/>
            <a:ext cx="7896225" cy="35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4972050"/>
            <a:ext cx="80676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505200" y="2514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05200" y="3835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05200" y="515302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05200" y="2971800"/>
            <a:ext cx="300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07581" y="5610225"/>
            <a:ext cx="300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07581" y="4292600"/>
            <a:ext cx="300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1983" y="2743200"/>
            <a:ext cx="128349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level tab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58812" y="4102100"/>
            <a:ext cx="13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level tab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76270" y="5432425"/>
            <a:ext cx="128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level tab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87604" y="2743200"/>
            <a:ext cx="241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1: Navigational tab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2205" y="4134366"/>
            <a:ext cx="3051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Level </a:t>
            </a:r>
            <a:r>
              <a:rPr lang="en-US" dirty="0" smtClean="0"/>
              <a:t>2 : </a:t>
            </a:r>
            <a:r>
              <a:rPr lang="en-US" dirty="0"/>
              <a:t>Non- Navigational tab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87605" y="5608082"/>
            <a:ext cx="3051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Level </a:t>
            </a:r>
            <a:r>
              <a:rPr lang="en-US" dirty="0" smtClean="0"/>
              <a:t>3 : </a:t>
            </a:r>
            <a:r>
              <a:rPr lang="en-US" dirty="0"/>
              <a:t>Non- Navigational tab</a:t>
            </a:r>
          </a:p>
        </p:txBody>
      </p:sp>
    </p:spTree>
    <p:extLst>
      <p:ext uri="{BB962C8B-B14F-4D97-AF65-F5344CB8AC3E}">
        <p14:creationId xmlns:p14="http://schemas.microsoft.com/office/powerpoint/2010/main" val="20282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96962"/>
          </a:xfrm>
        </p:spPr>
        <p:txBody>
          <a:bodyPr/>
          <a:lstStyle/>
          <a:p>
            <a:pPr algn="ctr"/>
            <a:r>
              <a:rPr lang="en-US" dirty="0" smtClean="0"/>
              <a:t>Aqua View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3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81000"/>
            <a:ext cx="7498080" cy="1143000"/>
          </a:xfrm>
        </p:spPr>
        <p:txBody>
          <a:bodyPr/>
          <a:lstStyle/>
          <a:p>
            <a:r>
              <a:rPr lang="en-US" dirty="0" smtClean="0"/>
              <a:t>Levels of navigational tab in Aqua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458200" cy="4800600"/>
          </a:xfrm>
        </p:spPr>
        <p:txBody>
          <a:bodyPr/>
          <a:lstStyle/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628431"/>
            <a:ext cx="7162800" cy="14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811336" y="2394236"/>
            <a:ext cx="0" cy="211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69300" y="2359693"/>
            <a:ext cx="0" cy="24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811336" y="2483039"/>
            <a:ext cx="25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26100" y="2513976"/>
            <a:ext cx="27432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73499" y="19821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1</a:t>
            </a:r>
            <a:r>
              <a:rPr lang="en-US" baseline="30000" dirty="0" smtClean="0"/>
              <a:t>st</a:t>
            </a:r>
            <a:r>
              <a:rPr lang="en-US" dirty="0" smtClean="0"/>
              <a:t> level tab</a:t>
            </a:r>
          </a:p>
          <a:p>
            <a:pPr algn="ctr"/>
            <a:r>
              <a:rPr lang="en-US" dirty="0" smtClean="0"/>
              <a:t>    (card)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00200" y="2327708"/>
            <a:ext cx="0" cy="29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371600" y="230526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41400" y="2174462"/>
            <a:ext cx="44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 tab</a:t>
            </a:r>
            <a:endParaRPr lang="en-US" sz="1000" dirty="0"/>
          </a:p>
        </p:txBody>
      </p:sp>
      <p:cxnSp>
        <p:nvCxnSpPr>
          <p:cNvPr id="1025" name="Straight Arrow Connector 1024"/>
          <p:cNvCxnSpPr/>
          <p:nvPr/>
        </p:nvCxnSpPr>
        <p:spPr>
          <a:xfrm>
            <a:off x="8496300" y="2359693"/>
            <a:ext cx="0" cy="284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/>
          <p:nvPr/>
        </p:nvCxnSpPr>
        <p:spPr>
          <a:xfrm>
            <a:off x="8496300" y="2359693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8686800" y="224368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Post tab</a:t>
            </a:r>
            <a:endParaRPr lang="en-US" sz="1000" dirty="0"/>
          </a:p>
        </p:txBody>
      </p:sp>
      <p:pic>
        <p:nvPicPr>
          <p:cNvPr id="104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7" y="3403599"/>
            <a:ext cx="29051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53" name="Straight Arrow Connector 1052"/>
          <p:cNvCxnSpPr/>
          <p:nvPr/>
        </p:nvCxnSpPr>
        <p:spPr>
          <a:xfrm>
            <a:off x="2819400" y="3556000"/>
            <a:ext cx="579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/>
          <p:cNvCxnSpPr/>
          <p:nvPr/>
        </p:nvCxnSpPr>
        <p:spPr>
          <a:xfrm>
            <a:off x="2819400" y="3556000"/>
            <a:ext cx="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/>
          <p:cNvCxnSpPr/>
          <p:nvPr/>
        </p:nvCxnSpPr>
        <p:spPr>
          <a:xfrm flipH="1">
            <a:off x="5600700" y="4191000"/>
            <a:ext cx="588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/>
          <p:cNvCxnSpPr/>
          <p:nvPr/>
        </p:nvCxnSpPr>
        <p:spPr>
          <a:xfrm>
            <a:off x="6189662" y="41910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Box 1059"/>
          <p:cNvSpPr txBox="1"/>
          <p:nvPr/>
        </p:nvSpPr>
        <p:spPr>
          <a:xfrm>
            <a:off x="2690018" y="3810000"/>
            <a:ext cx="134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level tab</a:t>
            </a:r>
          </a:p>
          <a:p>
            <a:pPr algn="ctr"/>
            <a:r>
              <a:rPr lang="en-US" dirty="0" smtClean="0"/>
              <a:t>(tile)</a:t>
            </a:r>
            <a:endParaRPr lang="en-US" dirty="0"/>
          </a:p>
        </p:txBody>
      </p:sp>
      <p:sp>
        <p:nvSpPr>
          <p:cNvPr id="1061" name="TextBox 1060"/>
          <p:cNvSpPr txBox="1"/>
          <p:nvPr/>
        </p:nvSpPr>
        <p:spPr>
          <a:xfrm>
            <a:off x="6067424" y="4419600"/>
            <a:ext cx="1354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level tab</a:t>
            </a:r>
          </a:p>
          <a:p>
            <a:r>
              <a:rPr lang="en-US" dirty="0" smtClean="0"/>
              <a:t>(dropdown)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5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1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TILE MANAGER</a:t>
            </a:r>
            <a:br>
              <a:rPr lang="en-US" dirty="0" smtClean="0"/>
            </a:b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4495800"/>
          </a:xfrm>
        </p:spPr>
        <p:txBody>
          <a:bodyPr/>
          <a:lstStyle/>
          <a:p>
            <a:r>
              <a:rPr lang="en-US" dirty="0" smtClean="0"/>
              <a:t>Normal mode</a:t>
            </a:r>
          </a:p>
          <a:p>
            <a:r>
              <a:rPr lang="en-US" dirty="0" smtClean="0"/>
              <a:t>Min mode</a:t>
            </a:r>
          </a:p>
          <a:p>
            <a:r>
              <a:rPr lang="en-US" dirty="0" smtClean="0"/>
              <a:t>Max mode</a:t>
            </a:r>
          </a:p>
          <a:p>
            <a:r>
              <a:rPr lang="en-US" dirty="0" smtClean="0"/>
              <a:t>Split mode</a:t>
            </a:r>
          </a:p>
          <a:p>
            <a:r>
              <a:rPr lang="en-US" dirty="0" smtClean="0"/>
              <a:t>Add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Normal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customized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20686"/>
            <a:ext cx="702738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2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 MANAGER</a:t>
            </a:r>
            <a:br>
              <a:rPr lang="en-US" dirty="0" smtClean="0"/>
            </a:br>
            <a:r>
              <a:rPr lang="en-US" dirty="0" smtClean="0"/>
              <a:t>Purpose/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57400"/>
            <a:ext cx="7498080" cy="4114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 </a:t>
            </a:r>
            <a:r>
              <a:rPr lang="en-US" sz="2400" b="1" dirty="0" smtClean="0"/>
              <a:t>tabbed document interface (TDI) </a:t>
            </a:r>
            <a:r>
              <a:rPr lang="en-US" sz="2400" dirty="0" smtClean="0"/>
              <a:t>is a graphical control element that allows multiple documents or panels to be contained within a single window, using tabs as a navigational widget for switching between set of documents.</a:t>
            </a:r>
          </a:p>
          <a:p>
            <a:pPr marL="82296" indent="0">
              <a:buNone/>
            </a:pPr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648200"/>
            <a:ext cx="35147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3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Min mode			 Max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981200"/>
            <a:ext cx="3657600" cy="4206240"/>
          </a:xfrm>
        </p:spPr>
        <p:txBody>
          <a:bodyPr/>
          <a:lstStyle/>
          <a:p>
            <a:r>
              <a:rPr lang="en-US" dirty="0"/>
              <a:t>Drag &amp; drop</a:t>
            </a:r>
          </a:p>
          <a:p>
            <a:r>
              <a:rPr lang="en-US" dirty="0" smtClean="0"/>
              <a:t>Reposition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981200"/>
            <a:ext cx="3657600" cy="4206240"/>
          </a:xfrm>
        </p:spPr>
        <p:txBody>
          <a:bodyPr/>
          <a:lstStyle/>
          <a:p>
            <a:r>
              <a:rPr lang="en-US" dirty="0"/>
              <a:t>Original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Can be converted to split mode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9143999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762000" y="1371600"/>
            <a:ext cx="12954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57400" y="1371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11869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mode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629400" y="6172200"/>
            <a:ext cx="3048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34200" y="6477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15200" y="62923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Split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Drag &amp; drop</a:t>
            </a:r>
          </a:p>
          <a:p>
            <a:r>
              <a:rPr lang="en-US" dirty="0" smtClean="0"/>
              <a:t>At one instant of time, two max views can be created.</a:t>
            </a:r>
          </a:p>
          <a:p>
            <a:r>
              <a:rPr lang="en-US" dirty="0" smtClean="0"/>
              <a:t>At runtime, new screenview with two max mode screenviews are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3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937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498080" cy="4800600"/>
          </a:xfrm>
        </p:spPr>
        <p:txBody>
          <a:bodyPr/>
          <a:lstStyle/>
          <a:p>
            <a:r>
              <a:rPr lang="en-US" dirty="0" smtClean="0"/>
              <a:t>Normal mode:</a:t>
            </a:r>
          </a:p>
          <a:p>
            <a:pPr lvl="2" algn="just"/>
            <a:r>
              <a:rPr lang="en-US" dirty="0" smtClean="0"/>
              <a:t>During </a:t>
            </a:r>
            <a:r>
              <a:rPr lang="en-US" dirty="0"/>
              <a:t>close, visibility is set to false.</a:t>
            </a:r>
          </a:p>
          <a:p>
            <a:pPr lvl="2" algn="just"/>
            <a:r>
              <a:rPr lang="en-US" dirty="0"/>
              <a:t>Positions can be changed </a:t>
            </a:r>
            <a:r>
              <a:rPr lang="en-US" dirty="0" smtClean="0"/>
              <a:t>dynamically, according to user specifications.</a:t>
            </a:r>
            <a:endParaRPr lang="en-US" dirty="0"/>
          </a:p>
          <a:p>
            <a:pPr marL="82296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Min mode:</a:t>
            </a:r>
          </a:p>
          <a:p>
            <a:pPr lvl="2" algn="just"/>
            <a:r>
              <a:rPr lang="en-US" dirty="0" smtClean="0"/>
              <a:t>Positions change according to the changes made in max views.</a:t>
            </a:r>
          </a:p>
          <a:p>
            <a:pPr lvl="2" algn="just"/>
            <a:r>
              <a:rPr lang="en-US" dirty="0" smtClean="0"/>
              <a:t>Displayed from L-&gt;R, T-&gt;B.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658368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7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8438"/>
            <a:ext cx="7498080" cy="1020762"/>
          </a:xfrm>
        </p:spPr>
        <p:txBody>
          <a:bodyPr/>
          <a:lstStyle/>
          <a:p>
            <a:pPr algn="ctr"/>
            <a:r>
              <a:rPr lang="en-US" dirty="0" smtClean="0"/>
              <a:t>Customized column count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71" y="1219200"/>
            <a:ext cx="6096000" cy="520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2971800"/>
            <a:ext cx="6400800" cy="685800"/>
          </a:xfrm>
        </p:spPr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Thank You</a:t>
            </a:r>
            <a:endParaRPr lang="en-US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6946392" cy="4267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New tab </a:t>
            </a:r>
            <a:endParaRPr lang="en-US" sz="1800" dirty="0" smtClean="0"/>
          </a:p>
          <a:p>
            <a:r>
              <a:rPr lang="en-US" dirty="0" smtClean="0"/>
              <a:t>Detach </a:t>
            </a:r>
          </a:p>
          <a:p>
            <a:r>
              <a:rPr lang="en-US" dirty="0" smtClean="0"/>
              <a:t>Copy to new tab</a:t>
            </a:r>
          </a:p>
          <a:p>
            <a:r>
              <a:rPr lang="en-US" dirty="0" smtClean="0"/>
              <a:t>Copy to new window</a:t>
            </a:r>
          </a:p>
          <a:p>
            <a:r>
              <a:rPr lang="en-US" dirty="0" smtClean="0"/>
              <a:t>Tab </a:t>
            </a:r>
            <a:r>
              <a:rPr lang="en-US" dirty="0"/>
              <a:t>switch</a:t>
            </a:r>
          </a:p>
          <a:p>
            <a:r>
              <a:rPr lang="en-US" dirty="0" smtClean="0"/>
              <a:t>Static tab</a:t>
            </a:r>
          </a:p>
          <a:p>
            <a:pPr marL="82296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92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Reordering tabs</a:t>
            </a:r>
          </a:p>
          <a:p>
            <a:r>
              <a:rPr lang="en-US" dirty="0" smtClean="0"/>
              <a:t>Recently viewed</a:t>
            </a:r>
          </a:p>
          <a:p>
            <a:r>
              <a:rPr lang="en-US" dirty="0"/>
              <a:t>Check for override </a:t>
            </a:r>
          </a:p>
          <a:p>
            <a:r>
              <a:rPr lang="en-US" dirty="0"/>
              <a:t>Dispose controls</a:t>
            </a:r>
          </a:p>
          <a:p>
            <a:r>
              <a:rPr lang="en-US" dirty="0" smtClean="0"/>
              <a:t>Remember </a:t>
            </a:r>
            <a:r>
              <a:rPr lang="en-US" dirty="0"/>
              <a:t>tabs</a:t>
            </a:r>
          </a:p>
          <a:p>
            <a:r>
              <a:rPr lang="en-US" dirty="0"/>
              <a:t>History manager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38200"/>
            <a:ext cx="7498080" cy="5410200"/>
          </a:xfrm>
        </p:spPr>
        <p:txBody>
          <a:bodyPr/>
          <a:lstStyle/>
          <a:p>
            <a:r>
              <a:rPr lang="en-US" dirty="0" smtClean="0"/>
              <a:t>Tab control </a:t>
            </a:r>
          </a:p>
          <a:p>
            <a:pPr lvl="2"/>
            <a:r>
              <a:rPr lang="en-US" sz="1800" dirty="0" smtClean="0"/>
              <a:t>TabControl manages tab pages where each page may host different child controls.</a:t>
            </a:r>
          </a:p>
          <a:p>
            <a:pPr lvl="2"/>
            <a:r>
              <a:rPr lang="en-US" sz="1800" dirty="0" smtClean="0"/>
              <a:t>TabControl </a:t>
            </a:r>
            <a:r>
              <a:rPr lang="en-US" sz="1800" dirty="0"/>
              <a:t>is just a container and has no value without tab pages</a:t>
            </a:r>
            <a:r>
              <a:rPr lang="en-US" sz="1800" dirty="0" smtClean="0"/>
              <a:t>.</a:t>
            </a:r>
            <a:endParaRPr lang="en-US" dirty="0" smtClean="0"/>
          </a:p>
          <a:p>
            <a:r>
              <a:rPr lang="en-US" dirty="0" smtClean="0"/>
              <a:t>Tab item </a:t>
            </a:r>
          </a:p>
          <a:p>
            <a:pPr lvl="2"/>
            <a:r>
              <a:rPr lang="en-US" sz="1800" dirty="0"/>
              <a:t>E</a:t>
            </a:r>
            <a:r>
              <a:rPr lang="en-US" sz="1800" dirty="0" smtClean="0"/>
              <a:t>ach tab item contains screen view name and tab data.</a:t>
            </a:r>
          </a:p>
          <a:p>
            <a:r>
              <a:rPr lang="en-US" dirty="0" smtClean="0"/>
              <a:t>Tab data</a:t>
            </a:r>
          </a:p>
          <a:p>
            <a:pPr lvl="2"/>
            <a:r>
              <a:rPr lang="en-US" dirty="0" smtClean="0"/>
              <a:t>App data</a:t>
            </a:r>
          </a:p>
          <a:p>
            <a:pPr lvl="3"/>
            <a:r>
              <a:rPr lang="en-US" smtClean="0"/>
              <a:t>Application </a:t>
            </a:r>
            <a:r>
              <a:rPr lang="en-US" dirty="0" smtClean="0"/>
              <a:t>specific</a:t>
            </a:r>
            <a:endParaRPr lang="en-US" dirty="0"/>
          </a:p>
          <a:p>
            <a:pPr lvl="2"/>
            <a:r>
              <a:rPr lang="en-US" dirty="0" smtClean="0"/>
              <a:t>Framework data</a:t>
            </a:r>
          </a:p>
          <a:p>
            <a:pPr lvl="3"/>
            <a:r>
              <a:rPr lang="en-US" dirty="0" smtClean="0"/>
              <a:t>Information about current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22301"/>
            <a:ext cx="3571875" cy="181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81400"/>
            <a:ext cx="3571875" cy="181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0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8" y="1371600"/>
            <a:ext cx="40671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4" y="3810000"/>
            <a:ext cx="38195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33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7498080" cy="4800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</a:t>
            </a:r>
            <a:r>
              <a:rPr lang="en-US" sz="2000" b="1" dirty="0"/>
              <a:t>Globally Unique Identifier</a:t>
            </a:r>
            <a:r>
              <a:rPr lang="en-US" sz="2000" dirty="0" smtClean="0"/>
              <a:t> </a:t>
            </a:r>
            <a:r>
              <a:rPr lang="en-US" sz="2000" dirty="0"/>
              <a:t>is a 128-bit integer (16 bytes) that can be used across all computers and networks wherever a unique identifier is required. Such an identifier has a very low probability of being duplicated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GUIDs are usually stored as 128-bit values, and are commonly displayed as 32 </a:t>
            </a:r>
            <a:r>
              <a:rPr lang="en-US" sz="2000" dirty="0" smtClean="0"/>
              <a:t>hexadecimal</a:t>
            </a:r>
            <a:r>
              <a:rPr lang="en-US" sz="2000" dirty="0"/>
              <a:t> digits with groups separated by </a:t>
            </a:r>
            <a:r>
              <a:rPr lang="en-US" sz="2000" dirty="0" smtClean="0"/>
              <a:t>hyphens.</a:t>
            </a:r>
          </a:p>
          <a:p>
            <a:pPr algn="just"/>
            <a:r>
              <a:rPr lang="en-US" sz="2000" dirty="0" smtClean="0"/>
              <a:t>Every time a new tab is created, a new GUID is generated.</a:t>
            </a:r>
          </a:p>
          <a:p>
            <a:pPr algn="just"/>
            <a:r>
              <a:rPr lang="en-US" sz="2000" dirty="0" smtClean="0"/>
              <a:t>Maintained in each tab’s tab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69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6200" y="1524000"/>
            <a:ext cx="2590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6400" y="16822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Layout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11600" y="2847717"/>
            <a:ext cx="2590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6700" y="300595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Card Layout 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98900" y="4150836"/>
            <a:ext cx="2590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430907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Aqua Tab 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" idx="2"/>
          </p:cNvCxnSpPr>
          <p:nvPr/>
        </p:nvCxnSpPr>
        <p:spPr>
          <a:xfrm>
            <a:off x="5181600" y="2209800"/>
            <a:ext cx="0" cy="612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19700" y="2390000"/>
            <a:ext cx="185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Layout style=‘Card’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70500" y="3608942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CreateTab</a:t>
            </a:r>
          </a:p>
          <a:p>
            <a:r>
              <a:rPr lang="en-US" sz="1200" dirty="0" smtClean="0"/>
              <a:t>ActivateTab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94300" y="3533517"/>
            <a:ext cx="0" cy="612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32560" y="457200"/>
            <a:ext cx="7498080" cy="8683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14802</TotalTime>
  <Words>398</Words>
  <Application>Microsoft Office PowerPoint</Application>
  <PresentationFormat>On-screen Show (4:3)</PresentationFormat>
  <Paragraphs>100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Solstice</vt:lpstr>
      <vt:lpstr>1_Couture</vt:lpstr>
      <vt:lpstr>1_Solstice</vt:lpstr>
      <vt:lpstr>TAB MANAGER Tile manager </vt:lpstr>
      <vt:lpstr>TAB MANAGER Purpose/ Functionality</vt:lpstr>
      <vt:lpstr>Features</vt:lpstr>
      <vt:lpstr>Features</vt:lpstr>
      <vt:lpstr>PowerPoint Presentation</vt:lpstr>
      <vt:lpstr>PowerPoint Presentation</vt:lpstr>
      <vt:lpstr>PowerPoint Presentation</vt:lpstr>
      <vt:lpstr>GUID</vt:lpstr>
      <vt:lpstr>PowerPoint Presentation</vt:lpstr>
      <vt:lpstr>PowerPoint Presentation</vt:lpstr>
      <vt:lpstr>Opening modes</vt:lpstr>
      <vt:lpstr>Liberty View</vt:lpstr>
      <vt:lpstr>Levels of navigational tab in Liberty</vt:lpstr>
      <vt:lpstr>Aqua View</vt:lpstr>
      <vt:lpstr>Levels of navigational tab in Aqua</vt:lpstr>
      <vt:lpstr>PowerPoint Presentation</vt:lpstr>
      <vt:lpstr>PowerPoint Presentation</vt:lpstr>
      <vt:lpstr>TILE MANAGER Features</vt:lpstr>
      <vt:lpstr>Normal mode</vt:lpstr>
      <vt:lpstr>    Min mode    Max mode</vt:lpstr>
      <vt:lpstr>PowerPoint Presentation</vt:lpstr>
      <vt:lpstr>Split mode</vt:lpstr>
      <vt:lpstr>PowerPoint Presentation</vt:lpstr>
      <vt:lpstr>PowerPoint Presentation</vt:lpstr>
      <vt:lpstr>Settings</vt:lpstr>
      <vt:lpstr>Customized column count</vt:lpstr>
      <vt:lpstr>Thank You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 MANAGER</dc:title>
  <dc:creator>Ranjit Kumar, Purna Akshaya Suja</dc:creator>
  <cp:lastModifiedBy>Sahadevan, Sajitha</cp:lastModifiedBy>
  <cp:revision>74</cp:revision>
  <dcterms:created xsi:type="dcterms:W3CDTF">2014-09-11T09:29:59Z</dcterms:created>
  <dcterms:modified xsi:type="dcterms:W3CDTF">2017-08-31T11:37:22Z</dcterms:modified>
</cp:coreProperties>
</file>