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9" r:id="rId1"/>
  </p:sldMasterIdLst>
  <p:notesMasterIdLst>
    <p:notesMasterId r:id="rId57"/>
  </p:notesMasterIdLst>
  <p:sldIdLst>
    <p:sldId id="256" r:id="rId2"/>
    <p:sldId id="335" r:id="rId3"/>
    <p:sldId id="375" r:id="rId4"/>
    <p:sldId id="334" r:id="rId5"/>
    <p:sldId id="333" r:id="rId6"/>
    <p:sldId id="337" r:id="rId7"/>
    <p:sldId id="259" r:id="rId8"/>
    <p:sldId id="261" r:id="rId9"/>
    <p:sldId id="376" r:id="rId10"/>
    <p:sldId id="340" r:id="rId11"/>
    <p:sldId id="339" r:id="rId12"/>
    <p:sldId id="397" r:id="rId13"/>
    <p:sldId id="358" r:id="rId14"/>
    <p:sldId id="260" r:id="rId15"/>
    <p:sldId id="264" r:id="rId16"/>
    <p:sldId id="316" r:id="rId17"/>
    <p:sldId id="317" r:id="rId18"/>
    <p:sldId id="327" r:id="rId19"/>
    <p:sldId id="318" r:id="rId20"/>
    <p:sldId id="320" r:id="rId21"/>
    <p:sldId id="341" r:id="rId22"/>
    <p:sldId id="343" r:id="rId23"/>
    <p:sldId id="342" r:id="rId24"/>
    <p:sldId id="345" r:id="rId25"/>
    <p:sldId id="319" r:id="rId26"/>
    <p:sldId id="266" r:id="rId27"/>
    <p:sldId id="267" r:id="rId28"/>
    <p:sldId id="268" r:id="rId29"/>
    <p:sldId id="359" r:id="rId30"/>
    <p:sldId id="398" r:id="rId31"/>
    <p:sldId id="273" r:id="rId32"/>
    <p:sldId id="360" r:id="rId33"/>
    <p:sldId id="331" r:id="rId34"/>
    <p:sldId id="274" r:id="rId35"/>
    <p:sldId id="332" r:id="rId36"/>
    <p:sldId id="380" r:id="rId37"/>
    <p:sldId id="381" r:id="rId38"/>
    <p:sldId id="408" r:id="rId39"/>
    <p:sldId id="409" r:id="rId40"/>
    <p:sldId id="399" r:id="rId41"/>
    <p:sldId id="400" r:id="rId42"/>
    <p:sldId id="401" r:id="rId43"/>
    <p:sldId id="402" r:id="rId44"/>
    <p:sldId id="407" r:id="rId45"/>
    <p:sldId id="385" r:id="rId46"/>
    <p:sldId id="390" r:id="rId47"/>
    <p:sldId id="391" r:id="rId48"/>
    <p:sldId id="392" r:id="rId49"/>
    <p:sldId id="393" r:id="rId50"/>
    <p:sldId id="394" r:id="rId51"/>
    <p:sldId id="395" r:id="rId52"/>
    <p:sldId id="413" r:id="rId53"/>
    <p:sldId id="412" r:id="rId54"/>
    <p:sldId id="405" r:id="rId55"/>
    <p:sldId id="406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2" autoAdjust="0"/>
    <p:restoredTop sz="94624" autoAdjust="0"/>
  </p:normalViewPr>
  <p:slideViewPr>
    <p:cSldViewPr>
      <p:cViewPr>
        <p:scale>
          <a:sx n="70" d="100"/>
          <a:sy n="70" d="100"/>
        </p:scale>
        <p:origin x="-5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320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6F5E7A-DC9A-44AF-8325-C20EC17B6DCD}" type="datetimeFigureOut">
              <a:rPr lang="en-IN"/>
              <a:pPr>
                <a:defRPr/>
              </a:pPr>
              <a:t>06-03-2017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4C0DBA-26B1-44CF-8F3D-0DF4895589B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F26CCF1-3360-4DEE-8574-D1BEF8BE87DD}" type="slidenum">
              <a:rPr lang="en-GB" sz="1200"/>
              <a:pPr algn="r"/>
              <a:t>6</a:t>
            </a:fld>
            <a:endParaRPr lang="en-GB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638800" cy="4087813"/>
          </a:xfrm>
          <a:extLst>
            <a:ext uri="{909E8E84-426E-40DD-AFC4-6F175D3DCCD1}"/>
            <a:ext uri="{91240B29-F687-4F45-9708-019B960494DF}"/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B112F1-928B-4C74-BFE5-C56BAAD4C59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B70F9-D1B4-4D4F-A222-E40E3DBE1C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CF274-C075-496E-86AE-AFD30D2498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3C019-200A-4C9F-AD32-EA0E2CF23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 pitchFamily="34" charset="0"/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 pitchFamily="34" charset="0"/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 pitchFamily="34" charset="0"/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rgbClr val="595959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66DF-A84E-46D9-9627-18AFE6B0F8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7CF95-035C-44C4-BBDC-E32AB2240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17448-133C-4AAC-8286-1456358149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D024E-2398-4D53-84CD-432E9A43F1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FDC65-9B42-4F05-81B8-9E583EE4B8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32E22-305B-4ED4-AD9E-EBCB913C91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76441-BEA2-460A-B37E-7E2CAE4DF4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69888-E8D9-44EA-93F5-2276275A12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4471A6"/>
                </a:solidFill>
              </a:defRPr>
            </a:lvl1pPr>
          </a:lstStyle>
          <a:p>
            <a:pPr>
              <a:defRPr/>
            </a:pPr>
            <a:fld id="{D067B71E-7980-4CFA-BB76-B59AC8BA8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114800"/>
            <a:ext cx="8458200" cy="12223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MS SQL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600200"/>
            <a:ext cx="7696200" cy="47863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System Databases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Master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Model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MSDB</a:t>
            </a:r>
          </a:p>
          <a:p>
            <a:pPr lvl="1" eaLnBrk="1" hangingPunct="1"/>
            <a:r>
              <a:rPr lang="en-US" sz="2400" dirty="0" err="1" smtClean="0">
                <a:solidFill>
                  <a:srgbClr val="FF0000"/>
                </a:solidFill>
              </a:rPr>
              <a:t>TempDB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User Defined Databases</a:t>
            </a:r>
          </a:p>
          <a:p>
            <a:pPr eaLnBrk="1" hangingPunct="1"/>
            <a:endParaRPr lang="en-I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Types of SQL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DDL (Data Definition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DCL (Data Control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DML (Data Manipulation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TCL (Transaction Control Language)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362200"/>
            <a:ext cx="7772400" cy="3200400"/>
          </a:xfrm>
        </p:spPr>
      </p:pic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609600" y="1733550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</a:t>
            </a:r>
            <a:r>
              <a:rPr lang="en-US" sz="2000" dirty="0" smtClean="0">
                <a:solidFill>
                  <a:srgbClr val="FF0000"/>
                </a:solidFill>
              </a:rPr>
              <a:t>is a </a:t>
            </a:r>
            <a:r>
              <a:rPr lang="en-US" sz="2000" dirty="0">
                <a:solidFill>
                  <a:srgbClr val="FF0000"/>
                </a:solidFill>
              </a:rPr>
              <a:t>raw data (CSV or Excel) , needs to </a:t>
            </a:r>
            <a:r>
              <a:rPr lang="en-US" sz="2000" dirty="0" smtClean="0">
                <a:solidFill>
                  <a:srgbClr val="FF0000"/>
                </a:solidFill>
              </a:rPr>
              <a:t>store </a:t>
            </a:r>
            <a:r>
              <a:rPr lang="en-US" sz="2000" dirty="0">
                <a:solidFill>
                  <a:srgbClr val="FF0000"/>
                </a:solidFill>
              </a:rPr>
              <a:t>in SQL Server 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Lets get into SQL Server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Security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Data Types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Numeric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, numeric , money , decimal , 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Date and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FF0000"/>
                </a:solidFill>
              </a:rPr>
              <a:t>Datetime</a:t>
            </a:r>
            <a:r>
              <a:rPr lang="en-US" sz="2000" dirty="0" smtClean="0">
                <a:solidFill>
                  <a:srgbClr val="FF0000"/>
                </a:solidFill>
              </a:rPr>
              <a:t> , 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Character strings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Char , </a:t>
            </a:r>
            <a:r>
              <a:rPr lang="en-US" sz="2000" dirty="0" err="1" smtClean="0">
                <a:solidFill>
                  <a:srgbClr val="FF0000"/>
                </a:solidFill>
              </a:rPr>
              <a:t>VarChar</a:t>
            </a:r>
            <a:r>
              <a:rPr lang="en-US" sz="2000" dirty="0" smtClean="0">
                <a:solidFill>
                  <a:srgbClr val="FF0000"/>
                </a:solidFill>
              </a:rPr>
              <a:t> ,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Binary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Binary ,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Other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Cursor , Table , </a:t>
            </a:r>
            <a:r>
              <a:rPr lang="en-US" sz="2000" dirty="0" err="1" smtClean="0">
                <a:solidFill>
                  <a:srgbClr val="FF0000"/>
                </a:solidFill>
              </a:rPr>
              <a:t>UniqueIdentifier</a:t>
            </a:r>
            <a:r>
              <a:rPr lang="en-US" sz="2000" dirty="0" smtClean="0">
                <a:solidFill>
                  <a:srgbClr val="FF0000"/>
                </a:solidFill>
              </a:rPr>
              <a:t> (GUID) , Xml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974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 </a:t>
            </a:r>
            <a:endParaRPr lang="en-IN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0847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Demo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Creating a Database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Creating Table (Customers)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Inserting Data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Using basic select queries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Updating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Deleting Data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Altering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Dropping Table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sp_rename</a:t>
            </a:r>
            <a:r>
              <a:rPr lang="en-IN" sz="2000" dirty="0" smtClean="0">
                <a:solidFill>
                  <a:srgbClr val="FF0000"/>
                </a:solidFill>
              </a:rPr>
              <a:t> ‘</a:t>
            </a:r>
            <a:r>
              <a:rPr lang="en-IN" sz="2000" dirty="0" err="1" smtClean="0">
                <a:solidFill>
                  <a:srgbClr val="FF0000"/>
                </a:solidFill>
              </a:rPr>
              <a:t>OldTableName’,‘NewTableName</a:t>
            </a:r>
            <a:r>
              <a:rPr lang="en-IN" sz="2000" dirty="0" smtClean="0">
                <a:solidFill>
                  <a:srgbClr val="FF0000"/>
                </a:solidFill>
              </a:rPr>
              <a:t>‘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sp_rename</a:t>
            </a:r>
            <a:r>
              <a:rPr lang="en-IN" sz="2000" dirty="0" smtClean="0">
                <a:solidFill>
                  <a:srgbClr val="FF0000"/>
                </a:solidFill>
              </a:rPr>
              <a:t> ‘</a:t>
            </a:r>
            <a:r>
              <a:rPr lang="en-IN" sz="2000" dirty="0" err="1" smtClean="0">
                <a:solidFill>
                  <a:srgbClr val="FF0000"/>
                </a:solidFill>
              </a:rPr>
              <a:t>TableName.ColumnName‘,‘NewColumnName',‘Column</a:t>
            </a:r>
            <a:r>
              <a:rPr lang="en-IN" sz="2400" dirty="0" smtClean="0">
                <a:solidFill>
                  <a:srgbClr val="FF0000"/>
                </a:solidFill>
              </a:rPr>
              <a:t>'</a:t>
            </a:r>
            <a:endParaRPr lang="en-IN" sz="2800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Different Queries (Employees table)</a:t>
            </a:r>
          </a:p>
          <a:p>
            <a:pPr lvl="1" eaLnBrk="1" hangingPunct="1"/>
            <a:r>
              <a:rPr lang="en-US" dirty="0" smtClean="0"/>
              <a:t>Select Query with clauses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columns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Where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In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Is 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Between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Order by with ties (top 3 with ties * …)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Top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898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Functions</a:t>
            </a:r>
            <a:endParaRPr lang="en-IN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Built In Functions</a:t>
            </a:r>
            <a:endParaRPr lang="en-IN" sz="2000" dirty="0" smtClean="0"/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</a:t>
            </a:r>
            <a:r>
              <a:rPr lang="en-IN" sz="2000" dirty="0" err="1" smtClean="0">
                <a:solidFill>
                  <a:srgbClr val="FF0000"/>
                </a:solidFill>
              </a:rPr>
              <a:t>len</a:t>
            </a:r>
            <a:r>
              <a:rPr lang="en-IN" sz="2000" dirty="0" smtClean="0">
                <a:solidFill>
                  <a:srgbClr val="FF0000"/>
                </a:solidFill>
              </a:rPr>
              <a:t>('Hello')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substring('hello',1,4)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</a:t>
            </a:r>
            <a:r>
              <a:rPr lang="en-IN" sz="2000" dirty="0" err="1" smtClean="0">
                <a:solidFill>
                  <a:srgbClr val="FF0000"/>
                </a:solidFill>
              </a:rPr>
              <a:t>ltrim</a:t>
            </a:r>
            <a:r>
              <a:rPr lang="en-IN" sz="2000" dirty="0" smtClean="0">
                <a:solidFill>
                  <a:srgbClr val="FF0000"/>
                </a:solidFill>
              </a:rPr>
              <a:t>('  hello  ')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</a:t>
            </a:r>
            <a:r>
              <a:rPr lang="en-IN" sz="2000" dirty="0" err="1" smtClean="0">
                <a:solidFill>
                  <a:srgbClr val="FF0000"/>
                </a:solidFill>
              </a:rPr>
              <a:t>rtrim</a:t>
            </a:r>
            <a:r>
              <a:rPr lang="en-IN" sz="2000" dirty="0" smtClean="0">
                <a:solidFill>
                  <a:srgbClr val="FF0000"/>
                </a:solidFill>
              </a:rPr>
              <a:t>('   hello   ')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lower('HELLO')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upper('hello')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left('hello',2)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right ('hello',2)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</a:t>
            </a:r>
            <a:r>
              <a:rPr lang="en-IN" sz="2000" dirty="0" err="1" smtClean="0">
                <a:solidFill>
                  <a:srgbClr val="FF0000"/>
                </a:solidFill>
              </a:rPr>
              <a:t>isnumeric</a:t>
            </a:r>
            <a:r>
              <a:rPr lang="en-IN" sz="2000" dirty="0" smtClean="0">
                <a:solidFill>
                  <a:srgbClr val="FF0000"/>
                </a:solidFill>
              </a:rPr>
              <a:t>('12a')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ceiling (25.01)</a:t>
            </a: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floor(25.99)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Select round(253.2595,2)</a:t>
            </a:r>
            <a:endParaRPr lang="en-IN" sz="20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IN" sz="2000" dirty="0" smtClean="0">
                <a:solidFill>
                  <a:srgbClr val="FF0000"/>
                </a:solidFill>
              </a:rPr>
              <a:t>Select </a:t>
            </a:r>
            <a:r>
              <a:rPr lang="en-IN" sz="2000" dirty="0" err="1" smtClean="0">
                <a:solidFill>
                  <a:srgbClr val="FF0000"/>
                </a:solidFill>
              </a:rPr>
              <a:t>IsNull</a:t>
            </a:r>
            <a:r>
              <a:rPr lang="en-IN" sz="2000" dirty="0" smtClean="0">
                <a:solidFill>
                  <a:srgbClr val="FF0000"/>
                </a:solidFill>
              </a:rPr>
              <a:t>(column_name,0)</a:t>
            </a:r>
          </a:p>
          <a:p>
            <a:pPr eaLnBrk="1" hangingPunct="1"/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Built In Functions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r>
              <a:rPr lang="en-US" sz="2800" dirty="0" smtClean="0">
                <a:solidFill>
                  <a:srgbClr val="FF0000"/>
                </a:solidFill>
              </a:rPr>
              <a:t>Aggregate Function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Sum</a:t>
            </a:r>
          </a:p>
          <a:p>
            <a:pPr lvl="2" eaLnBrk="1" hangingPunct="1"/>
            <a:r>
              <a:rPr lang="en-US" sz="2400" dirty="0" err="1" smtClean="0">
                <a:solidFill>
                  <a:srgbClr val="FF0000"/>
                </a:solidFill>
              </a:rPr>
              <a:t>Avg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Max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Min</a:t>
            </a:r>
          </a:p>
          <a:p>
            <a:pPr lvl="2" eaLnBrk="1" hangingPunct="1"/>
            <a:r>
              <a:rPr lang="en-US" sz="2400" dirty="0" smtClean="0">
                <a:solidFill>
                  <a:srgbClr val="FF0000"/>
                </a:solidFill>
              </a:rPr>
              <a:t>Count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457200" y="1609725"/>
            <a:ext cx="8153400" cy="4846638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	       </a:t>
            </a:r>
            <a:r>
              <a:rPr lang="en-US" sz="3200" smtClean="0">
                <a:solidFill>
                  <a:srgbClr val="FF0000"/>
                </a:solidFill>
              </a:rPr>
              <a:t>Introduction to SQL Server</a:t>
            </a:r>
            <a:endParaRPr lang="en-IN" sz="32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Built In Functions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solidFill>
                  <a:srgbClr val="FF0000"/>
                </a:solidFill>
              </a:rPr>
              <a:t>Date Functions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Getdate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Dateadd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Datediff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Datename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Datepart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>
                <a:solidFill>
                  <a:srgbClr val="FF0000"/>
                </a:solidFill>
              </a:rPr>
              <a:t>Type Cast Functions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>
                <a:solidFill>
                  <a:srgbClr val="FF0000"/>
                </a:solidFill>
              </a:rPr>
              <a:t>Convert 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>
                <a:solidFill>
                  <a:srgbClr val="FF0000"/>
                </a:solidFill>
              </a:rPr>
              <a:t>Cast(x as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IN" sz="2400" dirty="0" smtClean="0">
                <a:solidFill>
                  <a:srgbClr val="FF0000"/>
                </a:solidFill>
              </a:rPr>
              <a:t>select convert(</a:t>
            </a:r>
            <a:r>
              <a:rPr lang="en-IN" sz="2400" dirty="0" err="1" smtClean="0">
                <a:solidFill>
                  <a:srgbClr val="FF0000"/>
                </a:solidFill>
              </a:rPr>
              <a:t>varchar</a:t>
            </a:r>
            <a:r>
              <a:rPr lang="en-IN" sz="2400" dirty="0" smtClean="0">
                <a:solidFill>
                  <a:srgbClr val="FF0000"/>
                </a:solidFill>
              </a:rPr>
              <a:t>(10),</a:t>
            </a:r>
            <a:r>
              <a:rPr lang="en-IN" sz="2400" dirty="0" err="1" smtClean="0">
                <a:solidFill>
                  <a:srgbClr val="FF0000"/>
                </a:solidFill>
              </a:rPr>
              <a:t>empsal</a:t>
            </a:r>
            <a:r>
              <a:rPr lang="en-IN" sz="2400" dirty="0" smtClean="0">
                <a:solidFill>
                  <a:srgbClr val="FF0000"/>
                </a:solidFill>
              </a:rPr>
              <a:t>) from employee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IN" sz="2400" dirty="0" smtClean="0">
                <a:solidFill>
                  <a:srgbClr val="FF0000"/>
                </a:solidFill>
              </a:rPr>
              <a:t>select convert (</a:t>
            </a:r>
            <a:r>
              <a:rPr lang="en-IN" sz="2400" dirty="0" err="1" smtClean="0">
                <a:solidFill>
                  <a:srgbClr val="FF0000"/>
                </a:solidFill>
              </a:rPr>
              <a:t>varchar</a:t>
            </a:r>
            <a:r>
              <a:rPr lang="en-IN" sz="2400" dirty="0" smtClean="0">
                <a:solidFill>
                  <a:srgbClr val="FF0000"/>
                </a:solidFill>
              </a:rPr>
              <a:t>(20), </a:t>
            </a:r>
            <a:r>
              <a:rPr lang="en-IN" sz="2400" dirty="0" err="1" smtClean="0">
                <a:solidFill>
                  <a:srgbClr val="FF0000"/>
                </a:solidFill>
              </a:rPr>
              <a:t>getdate</a:t>
            </a:r>
            <a:r>
              <a:rPr lang="en-IN" sz="2400" dirty="0" smtClean="0">
                <a:solidFill>
                  <a:srgbClr val="FF0000"/>
                </a:solidFill>
              </a:rPr>
              <a:t>(),6)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914400" lvl="2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Group by Clause (Employees)</a:t>
            </a:r>
          </a:p>
          <a:p>
            <a:pPr lvl="1" eaLnBrk="1" hangingPunct="1"/>
            <a:r>
              <a:rPr lang="en-US" sz="2400" dirty="0" smtClean="0"/>
              <a:t>Using Aggregate Functions</a:t>
            </a:r>
          </a:p>
          <a:p>
            <a:pPr lvl="1" eaLnBrk="1" hangingPunct="1"/>
            <a:endParaRPr lang="en-US" sz="2400" dirty="0" smtClean="0"/>
          </a:p>
          <a:p>
            <a:pPr lvl="1" eaLnBrk="1" hangingPunct="1">
              <a:buFont typeface="Verdana" pitchFamily="34" charset="0"/>
              <a:buNone/>
            </a:pP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FF0000"/>
                </a:solidFill>
              </a:rPr>
              <a:t>SELECT </a:t>
            </a:r>
            <a:r>
              <a:rPr lang="en-IN" sz="2400" dirty="0" err="1" smtClean="0">
                <a:solidFill>
                  <a:srgbClr val="FF0000"/>
                </a:solidFill>
              </a:rPr>
              <a:t>EmployeeCity</a:t>
            </a:r>
            <a:r>
              <a:rPr lang="en-IN" sz="2400" dirty="0" smtClean="0">
                <a:solidFill>
                  <a:srgbClr val="FF0000"/>
                </a:solidFill>
              </a:rPr>
              <a:t>, COUNT(*) </a:t>
            </a:r>
            <a:r>
              <a:rPr lang="en-IN" sz="2400" dirty="0" err="1" smtClean="0">
                <a:solidFill>
                  <a:srgbClr val="FF0000"/>
                </a:solidFill>
              </a:rPr>
              <a:t>EmployeeCount</a:t>
            </a:r>
            <a:r>
              <a:rPr lang="en-IN" sz="2400" dirty="0" smtClean="0">
                <a:solidFill>
                  <a:srgbClr val="FF0000"/>
                </a:solidFill>
              </a:rPr>
              <a:t/>
            </a:r>
            <a:br>
              <a:rPr lang="en-IN" sz="2400" dirty="0" smtClean="0">
                <a:solidFill>
                  <a:srgbClr val="FF0000"/>
                </a:solidFill>
              </a:rPr>
            </a:br>
            <a:r>
              <a:rPr lang="en-IN" sz="2400" dirty="0" smtClean="0">
                <a:solidFill>
                  <a:srgbClr val="FF0000"/>
                </a:solidFill>
              </a:rPr>
              <a:t>FROM Employees</a:t>
            </a:r>
            <a:br>
              <a:rPr lang="en-IN" sz="2400" dirty="0" smtClean="0">
                <a:solidFill>
                  <a:srgbClr val="FF0000"/>
                </a:solidFill>
              </a:rPr>
            </a:br>
            <a:r>
              <a:rPr lang="en-IN" sz="2400" dirty="0" smtClean="0">
                <a:solidFill>
                  <a:srgbClr val="FF0000"/>
                </a:solidFill>
              </a:rPr>
              <a:t>GROUP BY </a:t>
            </a:r>
            <a:r>
              <a:rPr lang="en-IN" sz="2400" dirty="0" err="1" smtClean="0">
                <a:solidFill>
                  <a:srgbClr val="FF0000"/>
                </a:solidFill>
              </a:rPr>
              <a:t>EmployeeCity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2969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Verdana" pitchFamily="34" charset="0"/>
              <a:buNone/>
            </a:pPr>
            <a:endParaRPr lang="en-US" sz="2800" smtClean="0"/>
          </a:p>
          <a:p>
            <a:pPr lvl="1" eaLnBrk="1" hangingPunct="1">
              <a:buFont typeface="Verdana" pitchFamily="34" charset="0"/>
              <a:buNone/>
            </a:pPr>
            <a:r>
              <a:rPr lang="en-US" sz="2800" smtClean="0"/>
              <a:t>Group by Clause</a:t>
            </a:r>
          </a:p>
          <a:p>
            <a:pPr lvl="1" eaLnBrk="1" hangingPunct="1">
              <a:buFont typeface="Verdana" pitchFamily="34" charset="0"/>
              <a:buNone/>
            </a:pPr>
            <a:endParaRPr lang="en-US" sz="2800" smtClean="0"/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Having Clause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Difference between having and where clause</a:t>
            </a:r>
          </a:p>
          <a:p>
            <a:pPr lvl="1" eaLnBrk="1" hangingPunct="1"/>
            <a:endParaRPr lang="en-US" sz="2400" smtClean="0"/>
          </a:p>
          <a:p>
            <a:pPr eaLnBrk="1" hangingPunct="1"/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3174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400" dirty="0" smtClean="0"/>
              <a:t>Rank Functions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Select </a:t>
            </a:r>
            <a:r>
              <a:rPr lang="en-US" sz="2400" dirty="0" err="1" smtClean="0">
                <a:solidFill>
                  <a:srgbClr val="FF0000"/>
                </a:solidFill>
              </a:rPr>
              <a:t>employeeid,employeesalary</a:t>
            </a:r>
            <a:r>
              <a:rPr lang="en-US" sz="2400" dirty="0" smtClean="0">
                <a:solidFill>
                  <a:srgbClr val="FF0000"/>
                </a:solidFill>
              </a:rPr>
              <a:t> ,</a:t>
            </a:r>
            <a:r>
              <a:rPr lang="en-US" sz="2400" dirty="0" err="1" smtClean="0">
                <a:solidFill>
                  <a:srgbClr val="FF0000"/>
                </a:solidFill>
              </a:rPr>
              <a:t>row_number</a:t>
            </a:r>
            <a:r>
              <a:rPr lang="en-US" sz="2400" dirty="0" smtClean="0">
                <a:solidFill>
                  <a:srgbClr val="FF0000"/>
                </a:solidFill>
              </a:rPr>
              <a:t>() over (order by </a:t>
            </a:r>
            <a:r>
              <a:rPr lang="en-US" sz="2400" dirty="0" err="1" smtClean="0">
                <a:solidFill>
                  <a:srgbClr val="FF0000"/>
                </a:solidFill>
              </a:rPr>
              <a:t>employeesalary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</a:t>
            </a:r>
            <a:r>
              <a:rPr lang="en-US" sz="2400" dirty="0" smtClean="0">
                <a:solidFill>
                  <a:srgbClr val="FF0000"/>
                </a:solidFill>
              </a:rPr>
              <a:t>)  from employees 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1 2 3 4 5</a:t>
            </a:r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0070C0"/>
                </a:solidFill>
              </a:rPr>
              <a:t>Select </a:t>
            </a:r>
            <a:r>
              <a:rPr lang="en-US" sz="2400" dirty="0" err="1" smtClean="0">
                <a:solidFill>
                  <a:srgbClr val="0070C0"/>
                </a:solidFill>
              </a:rPr>
              <a:t>employeeid,employeesalary</a:t>
            </a:r>
            <a:r>
              <a:rPr lang="en-US" sz="2400" dirty="0" smtClean="0">
                <a:solidFill>
                  <a:srgbClr val="0070C0"/>
                </a:solidFill>
              </a:rPr>
              <a:t> ,rank() over (order by </a:t>
            </a:r>
            <a:r>
              <a:rPr lang="en-US" sz="2400" dirty="0" err="1" smtClean="0">
                <a:solidFill>
                  <a:srgbClr val="0070C0"/>
                </a:solidFill>
              </a:rPr>
              <a:t>employeesalary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desc</a:t>
            </a:r>
            <a:r>
              <a:rPr lang="en-US" sz="2400" dirty="0" smtClean="0">
                <a:solidFill>
                  <a:srgbClr val="0070C0"/>
                </a:solidFill>
              </a:rPr>
              <a:t>)  from employees</a:t>
            </a:r>
          </a:p>
          <a:p>
            <a:pPr lvl="1"/>
            <a:r>
              <a:rPr lang="en-US" sz="2000" dirty="0" smtClean="0"/>
              <a:t>1 2 2 4 5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Select </a:t>
            </a:r>
            <a:r>
              <a:rPr lang="en-US" sz="2400" dirty="0" err="1" smtClean="0">
                <a:solidFill>
                  <a:srgbClr val="FF0000"/>
                </a:solidFill>
              </a:rPr>
              <a:t>employeeid,employeesalary</a:t>
            </a:r>
            <a:r>
              <a:rPr lang="en-US" sz="2400" dirty="0" smtClean="0">
                <a:solidFill>
                  <a:srgbClr val="FF0000"/>
                </a:solidFill>
              </a:rPr>
              <a:t> ,</a:t>
            </a:r>
            <a:r>
              <a:rPr lang="en-US" sz="2400" dirty="0" err="1" smtClean="0">
                <a:solidFill>
                  <a:srgbClr val="FF0000"/>
                </a:solidFill>
              </a:rPr>
              <a:t>dense_rank</a:t>
            </a:r>
            <a:r>
              <a:rPr lang="en-US" sz="2400" dirty="0" smtClean="0">
                <a:solidFill>
                  <a:srgbClr val="FF0000"/>
                </a:solidFill>
              </a:rPr>
              <a:t>() over (order by </a:t>
            </a:r>
            <a:r>
              <a:rPr lang="en-US" sz="2400" dirty="0" err="1" smtClean="0">
                <a:solidFill>
                  <a:srgbClr val="FF0000"/>
                </a:solidFill>
              </a:rPr>
              <a:t>employeesalary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</a:t>
            </a:r>
            <a:r>
              <a:rPr lang="en-US" sz="2400" dirty="0" smtClean="0">
                <a:solidFill>
                  <a:srgbClr val="FF0000"/>
                </a:solidFill>
              </a:rPr>
              <a:t>)  from employees</a:t>
            </a:r>
          </a:p>
          <a:p>
            <a:pPr lvl="1"/>
            <a:r>
              <a:rPr lang="en-US" sz="2000" dirty="0" smtClean="0"/>
              <a:t>1 2 2 3 4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327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			</a:t>
            </a:r>
            <a:r>
              <a:rPr lang="en-US" sz="3600" smtClean="0">
                <a:solidFill>
                  <a:srgbClr val="FF0000"/>
                </a:solidFill>
              </a:rPr>
              <a:t>Assignments</a:t>
            </a:r>
            <a:endParaRPr lang="en-IN" sz="36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Identity</a:t>
            </a:r>
          </a:p>
          <a:p>
            <a:pPr lvl="1" eaLnBrk="1" hangingPunct="1"/>
            <a:r>
              <a:rPr lang="en-US" dirty="0" smtClean="0"/>
              <a:t>@@Identity</a:t>
            </a:r>
          </a:p>
          <a:p>
            <a:pPr lvl="1" eaLnBrk="1" hangingPunct="1"/>
            <a:endParaRPr lang="en-US" dirty="0" smtClean="0"/>
          </a:p>
          <a:p>
            <a:pPr lvl="2" eaLnBrk="1" hangingPunct="1">
              <a:buFont typeface="Wingdings 2" pitchFamily="18" charset="2"/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create table accounts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(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AccountID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identity(1,1),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CustomerName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varchar</a:t>
            </a:r>
            <a:r>
              <a:rPr lang="en-IN" sz="2400" dirty="0" smtClean="0">
                <a:solidFill>
                  <a:srgbClr val="FF0000"/>
                </a:solidFill>
              </a:rPr>
              <a:t>(20)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Integrity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Entity Integrity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Referential Integrity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Domain Integrity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Keys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Candidate Keys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Primary Keys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Alternate Keys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Composite Keys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Unique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Foreign Key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Demo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Implementing Data Integrity (Items , Invoices , </a:t>
            </a:r>
            <a:r>
              <a:rPr lang="en-US" dirty="0" err="1" smtClean="0">
                <a:solidFill>
                  <a:srgbClr val="FF0000"/>
                </a:solidFill>
              </a:rPr>
              <a:t>InvoiceItems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2" eaLnBrk="1" hangingPunct="1"/>
            <a:r>
              <a:rPr lang="en-US" dirty="0" err="1" smtClean="0">
                <a:solidFill>
                  <a:srgbClr val="FF0000"/>
                </a:solidFill>
              </a:rPr>
              <a:t>InvoiceID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err="1" smtClean="0">
                <a:solidFill>
                  <a:srgbClr val="FF0000"/>
                </a:solidFill>
              </a:rPr>
              <a:t>CustomerID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err="1" smtClean="0">
                <a:solidFill>
                  <a:srgbClr val="FF0000"/>
                </a:solidFill>
              </a:rPr>
              <a:t>CustomerName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err="1" smtClean="0">
                <a:solidFill>
                  <a:srgbClr val="FF0000"/>
                </a:solidFill>
              </a:rPr>
              <a:t>InvoiceDate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err="1" smtClean="0">
                <a:solidFill>
                  <a:srgbClr val="FF0000"/>
                </a:solidFill>
              </a:rPr>
              <a:t>PaymentType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err="1" smtClean="0">
                <a:solidFill>
                  <a:srgbClr val="FF0000"/>
                </a:solidFill>
              </a:rPr>
              <a:t>DeliveryDate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dirty="0" err="1" smtClean="0">
                <a:solidFill>
                  <a:srgbClr val="FF0000"/>
                </a:solidFill>
              </a:rPr>
              <a:t>TransationID</a:t>
            </a:r>
            <a:endParaRPr lang="en-US" dirty="0" smtClean="0">
              <a:solidFill>
                <a:srgbClr val="FF0000"/>
              </a:solidFill>
            </a:endParaRPr>
          </a:p>
          <a:p>
            <a:pPr lvl="2" eaLnBrk="1" hangingPunct="1"/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SQL Server </a:t>
            </a:r>
            <a:endParaRPr lang="en-IN" dirty="0"/>
          </a:p>
        </p:txBody>
      </p:sp>
      <p:sp>
        <p:nvSpPr>
          <p:cNvPr id="37891" name="Content Placeholder 1"/>
          <p:cNvSpPr>
            <a:spLocks noGrp="1"/>
          </p:cNvSpPr>
          <p:nvPr>
            <p:ph idx="1"/>
          </p:nvPr>
        </p:nvSpPr>
        <p:spPr>
          <a:xfrm>
            <a:off x="457200" y="1554163"/>
            <a:ext cx="8153400" cy="4525962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create table projects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(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empid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int</a:t>
            </a:r>
            <a:r>
              <a:rPr lang="en-IN" sz="2400" dirty="0" smtClean="0">
                <a:solidFill>
                  <a:srgbClr val="FF0000"/>
                </a:solidFill>
              </a:rPr>
              <a:t> foreign key references </a:t>
            </a:r>
            <a:r>
              <a:rPr lang="en-IN" sz="2400" dirty="0" err="1" smtClean="0">
                <a:solidFill>
                  <a:srgbClr val="FF0000"/>
                </a:solidFill>
              </a:rPr>
              <a:t>employeedata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dirty="0" err="1" smtClean="0">
                <a:solidFill>
                  <a:srgbClr val="FF0000"/>
                </a:solidFill>
              </a:rPr>
              <a:t>empid</a:t>
            </a:r>
            <a:r>
              <a:rPr lang="en-IN" sz="2400" dirty="0" smtClean="0">
                <a:solidFill>
                  <a:srgbClr val="FF0000"/>
                </a:solidFill>
              </a:rPr>
              <a:t>)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on delete cascade on update cascade,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pname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 smtClean="0">
                <a:solidFill>
                  <a:srgbClr val="FF0000"/>
                </a:solidFill>
              </a:rPr>
              <a:t>varchar</a:t>
            </a:r>
            <a:r>
              <a:rPr lang="en-IN" sz="2400" dirty="0" smtClean="0">
                <a:solidFill>
                  <a:srgbClr val="FF0000"/>
                </a:solidFill>
              </a:rPr>
              <a:t>(20)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77200" cy="533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IN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Overview of Client/ Server Architecture</a:t>
            </a:r>
            <a:endParaRPr lang="en-IN" sz="2400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219200"/>
            <a:ext cx="7696200" cy="5029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    </a:t>
            </a:r>
            <a:r>
              <a:rPr lang="en-US" dirty="0" smtClean="0">
                <a:solidFill>
                  <a:srgbClr val="FF0000"/>
                </a:solidFill>
              </a:rPr>
              <a:t>Assignment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 Queries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Intro to Sub Queries</a:t>
            </a:r>
          </a:p>
          <a:p>
            <a:pPr lvl="2" eaLnBrk="1" hangingPunct="1"/>
            <a:r>
              <a:rPr lang="en-US" smtClean="0">
                <a:solidFill>
                  <a:srgbClr val="FF0000"/>
                </a:solidFill>
              </a:rPr>
              <a:t>Where </a:t>
            </a:r>
          </a:p>
          <a:p>
            <a:pPr lvl="3" eaLnBrk="1" hangingPunct="1"/>
            <a:r>
              <a:rPr lang="en-US" smtClean="0">
                <a:solidFill>
                  <a:srgbClr val="FF0000"/>
                </a:solidFill>
              </a:rPr>
              <a:t>In ,&gt; any ,&gt; all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Co – related sub-queries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mtClean="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SQL Server </a:t>
            </a:r>
            <a:endParaRPr lang="en-IN" dirty="0"/>
          </a:p>
        </p:txBody>
      </p:sp>
      <p:sp>
        <p:nvSpPr>
          <p:cNvPr id="3993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&gt; Any or all 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IN" sz="2400" smtClean="0">
                <a:solidFill>
                  <a:srgbClr val="FF0000"/>
                </a:solidFill>
              </a:rPr>
              <a:t>select * from employeedata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400" smtClean="0">
                <a:solidFill>
                  <a:srgbClr val="FF0000"/>
                </a:solidFill>
              </a:rPr>
              <a:t>where empsal &gt; all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400" smtClean="0">
                <a:solidFill>
                  <a:srgbClr val="FF0000"/>
                </a:solidFill>
              </a:rPr>
              <a:t>(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400" smtClean="0">
                <a:solidFill>
                  <a:srgbClr val="FF0000"/>
                </a:solidFill>
              </a:rPr>
              <a:t>select AVG(empsal) from employeedata group by empcity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40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b="1" smtClean="0"/>
              <a:t>Co Related Sub Query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IN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IN" smtClean="0">
                <a:solidFill>
                  <a:srgbClr val="FF0000"/>
                </a:solidFill>
              </a:rPr>
              <a:t>select * from employee e1 where e1.salary &gt; (select avg(e2.salary) from employee e2 where e2.designation=e1.designation)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Joins</a:t>
            </a:r>
          </a:p>
          <a:p>
            <a:pPr lvl="1" eaLnBrk="1" hangingPunct="1"/>
            <a:r>
              <a:rPr lang="en-US" sz="2600" smtClean="0">
                <a:solidFill>
                  <a:srgbClr val="FF0000"/>
                </a:solidFill>
              </a:rPr>
              <a:t>Intro to Joins</a:t>
            </a:r>
          </a:p>
          <a:p>
            <a:pPr lvl="1" eaLnBrk="1" hangingPunct="1"/>
            <a:r>
              <a:rPr lang="en-US" sz="2600" smtClean="0">
                <a:solidFill>
                  <a:srgbClr val="FF0000"/>
                </a:solidFill>
              </a:rPr>
              <a:t>Inner Join</a:t>
            </a:r>
          </a:p>
          <a:p>
            <a:pPr lvl="1" eaLnBrk="1" hangingPunct="1"/>
            <a:r>
              <a:rPr lang="en-US" sz="2600" smtClean="0">
                <a:solidFill>
                  <a:srgbClr val="FF0000"/>
                </a:solidFill>
              </a:rPr>
              <a:t>Outer Join</a:t>
            </a:r>
          </a:p>
          <a:p>
            <a:pPr lvl="2" eaLnBrk="1" hangingPunct="1"/>
            <a:r>
              <a:rPr lang="en-US" sz="2600" smtClean="0">
                <a:solidFill>
                  <a:srgbClr val="FF0000"/>
                </a:solidFill>
              </a:rPr>
              <a:t>Left , Right , Full</a:t>
            </a:r>
          </a:p>
          <a:p>
            <a:pPr lvl="1" eaLnBrk="1" hangingPunct="1"/>
            <a:r>
              <a:rPr lang="en-US" sz="2600" smtClean="0">
                <a:solidFill>
                  <a:srgbClr val="FF0000"/>
                </a:solidFill>
              </a:rPr>
              <a:t>Cross Join</a:t>
            </a:r>
          </a:p>
          <a:p>
            <a:pPr lvl="1" eaLnBrk="1" hangingPunct="1"/>
            <a:r>
              <a:rPr lang="en-US" sz="2600" smtClean="0">
                <a:solidFill>
                  <a:srgbClr val="FF0000"/>
                </a:solidFill>
              </a:rPr>
              <a:t>Self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Self Join</a:t>
            </a:r>
            <a:endParaRPr lang="en-IN" sz="2400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800" dirty="0">
                <a:solidFill>
                  <a:srgbClr val="FF0000"/>
                </a:solidFill>
              </a:rPr>
              <a:t>select s1.employee_code, s1.names, s1.department , 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800" dirty="0" smtClean="0">
                <a:solidFill>
                  <a:srgbClr val="FF0000"/>
                </a:solidFill>
              </a:rPr>
              <a:t>s1.manager_code </a:t>
            </a:r>
            <a:r>
              <a:rPr lang="en-IN" sz="2800" dirty="0">
                <a:solidFill>
                  <a:srgbClr val="FF0000"/>
                </a:solidFill>
              </a:rPr>
              <a:t>as 'Manager Code',s2.names as 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800" dirty="0">
                <a:solidFill>
                  <a:srgbClr val="FF0000"/>
                </a:solidFill>
              </a:rPr>
              <a:t>'Manager Name' from employee1 s1 left outer join employee1 s2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800" dirty="0">
                <a:solidFill>
                  <a:srgbClr val="FF0000"/>
                </a:solidFill>
              </a:rPr>
              <a:t>on 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IN" sz="2800" dirty="0">
                <a:solidFill>
                  <a:srgbClr val="FF0000"/>
                </a:solidFill>
              </a:rPr>
              <a:t>s1.manager_code=s2.employee_code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746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Rows Joining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UNION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UNION ALL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Intersect (Common Rows)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Except (Except the second query rows)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822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>
                <a:solidFill>
                  <a:srgbClr val="FF0000"/>
                </a:solidFill>
              </a:rPr>
              <a:t>select * from (</a:t>
            </a:r>
          </a:p>
          <a:p>
            <a:pPr>
              <a:buFont typeface="Wingdings 2" pitchFamily="18" charset="2"/>
              <a:buNone/>
            </a:pPr>
            <a:r>
              <a:rPr lang="en-US" smtClean="0">
                <a:solidFill>
                  <a:srgbClr val="FF0000"/>
                </a:solidFill>
              </a:rPr>
              <a:t>select employeecity , sum(employeesalary) as 'salary' from employees group by EmployeeCity) as x</a:t>
            </a:r>
          </a:p>
          <a:p>
            <a:pPr>
              <a:buFont typeface="Wingdings 2" pitchFamily="18" charset="2"/>
              <a:buNone/>
            </a:pPr>
            <a:r>
              <a:rPr lang="en-US" smtClean="0">
                <a:solidFill>
                  <a:srgbClr val="FF0000"/>
                </a:solidFill>
              </a:rPr>
              <a:t>order by x.EmployeeCity desc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 </a:t>
            </a:r>
            <a:endParaRPr lang="en-IN" dirty="0"/>
          </a:p>
        </p:txBody>
      </p:sp>
      <p:sp>
        <p:nvSpPr>
          <p:cNvPr id="491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TSQL – Transact SQL 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Programming in SQL Server</a:t>
            </a:r>
          </a:p>
          <a:p>
            <a:pPr lvl="2" eaLnBrk="1" hangingPunct="1"/>
            <a:r>
              <a:rPr lang="en-US" dirty="0" smtClean="0">
                <a:solidFill>
                  <a:srgbClr val="FF0000"/>
                </a:solidFill>
              </a:rPr>
              <a:t>Declaring variables</a:t>
            </a:r>
          </a:p>
          <a:p>
            <a:pPr lvl="2" eaLnBrk="1" hangingPunct="1"/>
            <a:r>
              <a:rPr lang="en-US" dirty="0" smtClean="0">
                <a:solidFill>
                  <a:srgbClr val="FF0000"/>
                </a:solidFill>
              </a:rPr>
              <a:t>Writing loops</a:t>
            </a:r>
          </a:p>
          <a:p>
            <a:pPr lvl="2" eaLnBrk="1" hangingPunct="1"/>
            <a:r>
              <a:rPr lang="en-US" dirty="0" smtClean="0">
                <a:solidFill>
                  <a:srgbClr val="FF0000"/>
                </a:solidFill>
              </a:rPr>
              <a:t>Conditional Operators</a:t>
            </a:r>
          </a:p>
          <a:p>
            <a:pPr lvl="2"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declare @table1 table(c </a:t>
            </a:r>
            <a:r>
              <a:rPr lang="en-US" sz="2400" dirty="0" err="1" smtClean="0">
                <a:solidFill>
                  <a:srgbClr val="FF0000"/>
                </a:solidFill>
              </a:rPr>
              <a:t>varchar</a:t>
            </a:r>
            <a:r>
              <a:rPr lang="en-US" sz="2400" dirty="0" smtClean="0">
                <a:solidFill>
                  <a:srgbClr val="FF0000"/>
                </a:solidFill>
              </a:rPr>
              <a:t>(10),d </a:t>
            </a:r>
            <a:r>
              <a:rPr lang="en-US" sz="2400" dirty="0" err="1" smtClean="0">
                <a:solidFill>
                  <a:srgbClr val="FF0000"/>
                </a:solidFill>
              </a:rPr>
              <a:t>varchar</a:t>
            </a:r>
            <a:r>
              <a:rPr lang="en-US" sz="2400" dirty="0" smtClean="0">
                <a:solidFill>
                  <a:srgbClr val="FF0000"/>
                </a:solidFill>
              </a:rPr>
              <a:t>(30))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insert @table1  values('AA','BB');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insert @table1  values('AA','BB');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insert into @table1 select </a:t>
            </a:r>
            <a:r>
              <a:rPr lang="en-US" sz="2400" dirty="0" err="1" smtClean="0">
                <a:solidFill>
                  <a:srgbClr val="FF0000"/>
                </a:solidFill>
              </a:rPr>
              <a:t>customername,customercity</a:t>
            </a:r>
            <a:r>
              <a:rPr lang="en-US" sz="2400" dirty="0" smtClean="0">
                <a:solidFill>
                  <a:srgbClr val="FF0000"/>
                </a:solidFill>
              </a:rPr>
              <a:t> from Customers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select * from @table1</a:t>
            </a:r>
          </a:p>
          <a:p>
            <a:pPr>
              <a:buFont typeface="Wingdings 2" pitchFamily="18" charset="2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8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5750" indent="-285750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SQL Server  is a Relational Database Management System (RDBMS).</a:t>
            </a:r>
          </a:p>
          <a:p>
            <a:pPr marL="285750" indent="-285750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8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5750" indent="-285750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IN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Microsoft SQL Server is designed to support high-volume transaction processing as well as data warehousing  and decision-support applications.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522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	Procedures </a:t>
            </a:r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IN" smtClean="0"/>
              <a:t>	</a:t>
            </a:r>
            <a:r>
              <a:rPr lang="en-IN" smtClean="0">
                <a:solidFill>
                  <a:srgbClr val="FF0000"/>
                </a:solidFill>
              </a:rPr>
              <a:t>A stored procedure is a group of sql statements that has been created and stored in the database as an object format. It may have all DML statements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5325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Procedure</a:t>
            </a:r>
          </a:p>
          <a:p>
            <a:pPr lvl="1" eaLnBrk="1" hangingPunct="1"/>
            <a:r>
              <a:rPr lang="en-IN" smtClean="0">
                <a:solidFill>
                  <a:srgbClr val="FF0000"/>
                </a:solidFill>
              </a:rPr>
              <a:t>Reduce server/client network traffic</a:t>
            </a:r>
          </a:p>
          <a:p>
            <a:pPr lvl="1" eaLnBrk="1" hangingPunct="1"/>
            <a:r>
              <a:rPr lang="en-IN" smtClean="0">
                <a:solidFill>
                  <a:srgbClr val="FF0000"/>
                </a:solidFill>
              </a:rPr>
              <a:t>Stronger security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Encapsulation &amp; </a:t>
            </a:r>
            <a:r>
              <a:rPr lang="en-IN" smtClean="0">
                <a:solidFill>
                  <a:srgbClr val="FF0000"/>
                </a:solidFill>
              </a:rPr>
              <a:t>Reuse of code</a:t>
            </a:r>
          </a:p>
          <a:p>
            <a:pPr lvl="1" eaLnBrk="1" hangingPunct="1"/>
            <a:r>
              <a:rPr lang="en-IN" smtClean="0">
                <a:solidFill>
                  <a:srgbClr val="FF0000"/>
                </a:solidFill>
              </a:rPr>
              <a:t>Easier maintenance ( no need to update client application)</a:t>
            </a:r>
          </a:p>
          <a:p>
            <a:pPr lvl="1" eaLnBrk="1" hangingPunct="1"/>
            <a:r>
              <a:rPr lang="en-IN" smtClean="0">
                <a:solidFill>
                  <a:srgbClr val="FF0000"/>
                </a:solidFill>
              </a:rPr>
              <a:t>Improve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 </a:t>
            </a:r>
            <a:endParaRPr lang="en-IN" dirty="0"/>
          </a:p>
        </p:txBody>
      </p:sp>
      <p:sp>
        <p:nvSpPr>
          <p:cNvPr id="542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Procedures</a:t>
            </a:r>
          </a:p>
          <a:p>
            <a:pPr lvl="1" eaLnBrk="1" hangingPunct="1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buFont typeface="Verdana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Create proc </a:t>
            </a:r>
            <a:r>
              <a:rPr lang="en-US" dirty="0" err="1" smtClean="0">
                <a:solidFill>
                  <a:srgbClr val="FF0000"/>
                </a:solidFill>
              </a:rPr>
              <a:t>sp_products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buFont typeface="Verdana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As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pid,pname,pdetails</a:t>
            </a:r>
            <a:r>
              <a:rPr lang="en-US" dirty="0" smtClean="0">
                <a:solidFill>
                  <a:srgbClr val="FF0000"/>
                </a:solidFill>
              </a:rPr>
              <a:t> from product</a:t>
            </a:r>
          </a:p>
          <a:p>
            <a:pPr lvl="1" eaLnBrk="1" hangingPunct="1">
              <a:buFont typeface="Verdana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>
              <a:buFont typeface="Verdana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Exec </a:t>
            </a:r>
            <a:r>
              <a:rPr lang="en-US" dirty="0" err="1" smtClean="0">
                <a:solidFill>
                  <a:srgbClr val="FF0000"/>
                </a:solidFill>
              </a:rPr>
              <a:t>sp_products</a:t>
            </a:r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 </a:t>
            </a:r>
            <a:endParaRPr lang="en-IN" dirty="0"/>
          </a:p>
        </p:txBody>
      </p:sp>
      <p:sp>
        <p:nvSpPr>
          <p:cNvPr id="5529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Procedure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Sub Procedure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Parameter Procedure</a:t>
            </a:r>
          </a:p>
          <a:p>
            <a:pPr lvl="2" eaLnBrk="1" hangingPunct="1"/>
            <a:r>
              <a:rPr lang="en-US" dirty="0" smtClean="0">
                <a:solidFill>
                  <a:srgbClr val="FF0000"/>
                </a:solidFill>
              </a:rPr>
              <a:t>Input </a:t>
            </a:r>
          </a:p>
          <a:p>
            <a:pPr lvl="2" eaLnBrk="1" hangingPunct="1"/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Return Procedure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Recursive Store Procedure (32 levels)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Demo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Sub Procedure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Parameter Procedure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Input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Return Procedure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974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Sql</a:t>
            </a:r>
            <a:r>
              <a:rPr lang="en-US" dirty="0" smtClean="0"/>
              <a:t> server 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			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7772400" cy="53340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Trigger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A trigger is a special kind of a store procedure that executes in response to certain action on a table like insertion, deletion or </a:t>
            </a:r>
            <a:r>
              <a:rPr lang="en-IN" sz="2800" dirty="0" err="1" smtClean="0">
                <a:solidFill>
                  <a:srgbClr val="FF0000"/>
                </a:solidFill>
              </a:rPr>
              <a:t>updation</a:t>
            </a:r>
            <a:r>
              <a:rPr lang="en-IN" sz="2800" dirty="0" smtClean="0">
                <a:solidFill>
                  <a:srgbClr val="FF0000"/>
                </a:solidFill>
              </a:rPr>
              <a:t> of rows. </a:t>
            </a:r>
          </a:p>
          <a:p>
            <a:pPr eaLnBrk="1" hangingPunct="1">
              <a:buFont typeface="Wingdings 3" pitchFamily="18" charset="2"/>
              <a:buNone/>
            </a:pPr>
            <a:endParaRPr lang="en-IN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It is a database object which is bound to a table and is executed automatically. </a:t>
            </a:r>
          </a:p>
          <a:p>
            <a:pPr eaLnBrk="1" hangingPunct="1">
              <a:buFont typeface="Wingdings 3" pitchFamily="18" charset="2"/>
              <a:buNone/>
            </a:pPr>
            <a:endParaRPr lang="en-IN" sz="28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You can’t explicitly invoke triggers.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Types of Trigger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After Trigger  (For Trigger)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Instead of Trigger</a:t>
            </a:r>
          </a:p>
          <a:p>
            <a:pPr lvl="2" eaLnBrk="1" hangingPunct="1">
              <a:lnSpc>
                <a:spcPct val="90000"/>
              </a:lnSpc>
            </a:pPr>
            <a:endParaRPr lang="en-US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Magic Tables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Inserted , Deleted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583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en-IN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IN" smtClean="0">
                <a:solidFill>
                  <a:srgbClr val="FF0000"/>
                </a:solidFill>
              </a:rPr>
              <a:t>	create trigger trg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mtClean="0">
                <a:solidFill>
                  <a:srgbClr val="FF0000"/>
                </a:solidFill>
              </a:rPr>
              <a:t>	on customers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mtClean="0">
                <a:solidFill>
                  <a:srgbClr val="FF0000"/>
                </a:solidFill>
              </a:rPr>
              <a:t>	for insert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mtClean="0">
                <a:solidFill>
                  <a:srgbClr val="FF0000"/>
                </a:solidFill>
              </a:rPr>
              <a:t>	as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IN" smtClean="0">
                <a:solidFill>
                  <a:srgbClr val="FF0000"/>
                </a:solidFill>
              </a:rPr>
              <a:t>	select 'Trigger Fired'</a:t>
            </a:r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SQL Server </a:t>
            </a:r>
            <a:endParaRPr lang="en-IN" dirty="0"/>
          </a:p>
        </p:txBody>
      </p:sp>
      <p:sp>
        <p:nvSpPr>
          <p:cNvPr id="5939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Trigger Demo</a:t>
            </a:r>
          </a:p>
          <a:p>
            <a:pPr lvl="1" eaLnBrk="1" hangingPunct="1"/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Creating Simple Trigger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Creating Trigger with magic tables</a:t>
            </a:r>
          </a:p>
          <a:p>
            <a:pPr lvl="1" eaLnBrk="1" hangingPunct="1"/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buFont typeface="Verdana" pitchFamily="34" charset="0"/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sp_helptrigger</a:t>
            </a:r>
            <a:r>
              <a:rPr lang="en-IN" sz="2000" dirty="0" smtClean="0">
                <a:solidFill>
                  <a:srgbClr val="FF0000"/>
                </a:solidFill>
              </a:rPr>
              <a:t> customers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drop trigger </a:t>
            </a:r>
            <a:r>
              <a:rPr lang="en-IN" sz="2000" dirty="0" err="1" smtClean="0">
                <a:solidFill>
                  <a:srgbClr val="FF0000"/>
                </a:solidFill>
              </a:rPr>
              <a:t>trgname</a:t>
            </a:r>
            <a:endParaRPr lang="en-IN" sz="20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  <a:endParaRPr lang="en-IN" dirty="0"/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Data Storage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RDBMS 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Data Types 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Security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</a:rPr>
              <a:t>Maintain the Data Integrity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Constraints , Trigger etc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SQL Server </a:t>
            </a:r>
            <a:endParaRPr lang="en-IN" dirty="0"/>
          </a:p>
        </p:txBody>
      </p:sp>
      <p:sp>
        <p:nvSpPr>
          <p:cNvPr id="604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After Trigger Sequences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smtClean="0"/>
          </a:p>
          <a:p>
            <a:pPr lvl="1" eaLnBrk="1" hangingPunct="1"/>
            <a:r>
              <a:rPr lang="en-US" sz="2000" smtClean="0">
                <a:solidFill>
                  <a:srgbClr val="FF0000"/>
                </a:solidFill>
              </a:rPr>
              <a:t>All constraints are enforced</a:t>
            </a:r>
          </a:p>
          <a:p>
            <a:pPr lvl="1" eaLnBrk="1" hangingPunct="1"/>
            <a:r>
              <a:rPr lang="en-US" sz="2000" smtClean="0">
                <a:solidFill>
                  <a:srgbClr val="FF0000"/>
                </a:solidFill>
              </a:rPr>
              <a:t>Referential Integrity constraints are enforced</a:t>
            </a:r>
          </a:p>
          <a:p>
            <a:pPr lvl="1" eaLnBrk="1" hangingPunct="1"/>
            <a:r>
              <a:rPr lang="en-US" sz="2000" smtClean="0">
                <a:solidFill>
                  <a:srgbClr val="FF0000"/>
                </a:solidFill>
              </a:rPr>
              <a:t>Magic tables are created</a:t>
            </a:r>
          </a:p>
          <a:p>
            <a:pPr lvl="1" eaLnBrk="1" hangingPunct="1"/>
            <a:r>
              <a:rPr lang="en-US" sz="2000" smtClean="0">
                <a:solidFill>
                  <a:srgbClr val="FF0000"/>
                </a:solidFill>
              </a:rPr>
              <a:t>DML Statement is executed</a:t>
            </a:r>
          </a:p>
          <a:p>
            <a:pPr lvl="1" eaLnBrk="1" hangingPunct="1"/>
            <a:r>
              <a:rPr lang="en-US" sz="2000" smtClean="0">
                <a:solidFill>
                  <a:srgbClr val="FF0000"/>
                </a:solidFill>
              </a:rPr>
              <a:t>After Trigger gets executed</a:t>
            </a:r>
          </a:p>
          <a:p>
            <a:pPr eaLnBrk="1" hangingPunct="1"/>
            <a:r>
              <a:rPr lang="en-US" sz="2400" smtClean="0"/>
              <a:t>Instead Trigger Sequences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smtClean="0"/>
          </a:p>
          <a:p>
            <a:pPr lvl="1" eaLnBrk="1" hangingPunct="1">
              <a:buSzPct val="68000"/>
            </a:pPr>
            <a:r>
              <a:rPr lang="en-US" sz="2000" smtClean="0">
                <a:solidFill>
                  <a:srgbClr val="FF0000"/>
                </a:solidFill>
              </a:rPr>
              <a:t>Magic tables are created</a:t>
            </a:r>
          </a:p>
          <a:p>
            <a:pPr lvl="1" eaLnBrk="1" hangingPunct="1">
              <a:buSzPct val="68000"/>
            </a:pPr>
            <a:r>
              <a:rPr lang="en-US" sz="2000" smtClean="0">
                <a:solidFill>
                  <a:srgbClr val="FF0000"/>
                </a:solidFill>
              </a:rPr>
              <a:t>Instead of Trigger gets executed</a:t>
            </a:r>
          </a:p>
          <a:p>
            <a:pPr marL="603250" lvl="2" indent="-255588" eaLnBrk="1" hangingPunct="1">
              <a:buSzPct val="68000"/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974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Sql</a:t>
            </a:r>
            <a:r>
              <a:rPr lang="en-US" dirty="0" smtClean="0"/>
              <a:t> server 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Assignment</a:t>
            </a:r>
          </a:p>
          <a:p>
            <a:r>
              <a:rPr lang="en-US" dirty="0" smtClean="0"/>
              <a:t>Create a Trigger for updating the account balance in the account table as per transaction (withdraw / deposit).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8223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Sql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239000" cy="5160963"/>
          </a:xfrm>
        </p:spPr>
        <p:txBody>
          <a:bodyPr/>
          <a:lstStyle/>
          <a:p>
            <a:r>
              <a:rPr lang="en-US" dirty="0" smtClean="0"/>
              <a:t>PIVOT in SQL Server</a:t>
            </a:r>
          </a:p>
          <a:p>
            <a:pPr>
              <a:buFont typeface="Wingdings 2" pitchFamily="18" charset="2"/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TransData</a:t>
            </a:r>
            <a:r>
              <a:rPr lang="en-US" sz="2400" dirty="0" smtClean="0">
                <a:solidFill>
                  <a:srgbClr val="FF0000"/>
                </a:solidFill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TransID</a:t>
            </a:r>
            <a:r>
              <a:rPr lang="en-US" sz="2400" dirty="0" smtClean="0">
                <a:solidFill>
                  <a:srgbClr val="FF0000"/>
                </a:solidFill>
              </a:rPr>
              <a:t> ,</a:t>
            </a:r>
            <a:r>
              <a:rPr lang="en-US" sz="2400" dirty="0" err="1" smtClean="0">
                <a:solidFill>
                  <a:srgbClr val="FF0000"/>
                </a:solidFill>
              </a:rPr>
              <a:t>AccID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TransType</a:t>
            </a:r>
            <a:r>
              <a:rPr lang="en-US" sz="2400" dirty="0" smtClean="0">
                <a:solidFill>
                  <a:srgbClr val="FF0000"/>
                </a:solidFill>
              </a:rPr>
              <a:t> , Amt , </a:t>
            </a:r>
            <a:r>
              <a:rPr lang="en-US" sz="2400" dirty="0" err="1" smtClean="0">
                <a:solidFill>
                  <a:srgbClr val="FF0000"/>
                </a:solidFill>
              </a:rPr>
              <a:t>TransDate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select </a:t>
            </a:r>
            <a:r>
              <a:rPr lang="en-US" sz="2400" dirty="0" err="1" smtClean="0">
                <a:solidFill>
                  <a:srgbClr val="FF0000"/>
                </a:solidFill>
              </a:rPr>
              <a:t>AccID</a:t>
            </a:r>
            <a:r>
              <a:rPr lang="en-US" sz="2400" dirty="0" smtClean="0">
                <a:solidFill>
                  <a:srgbClr val="FF0000"/>
                </a:solidFill>
              </a:rPr>
              <a:t> , [C] as 'Credit' , [D] as 'Debit' from (select </a:t>
            </a:r>
            <a:r>
              <a:rPr lang="en-US" sz="2400" dirty="0" err="1" smtClean="0">
                <a:solidFill>
                  <a:srgbClr val="FF0000"/>
                </a:solidFill>
              </a:rPr>
              <a:t>AccID</a:t>
            </a:r>
            <a:r>
              <a:rPr lang="en-US" sz="2400" dirty="0" smtClean="0">
                <a:solidFill>
                  <a:srgbClr val="FF0000"/>
                </a:solidFill>
              </a:rPr>
              <a:t> ,</a:t>
            </a:r>
            <a:r>
              <a:rPr lang="en-US" sz="2400" dirty="0" err="1" smtClean="0">
                <a:solidFill>
                  <a:srgbClr val="FF0000"/>
                </a:solidFill>
              </a:rPr>
              <a:t>TransType</a:t>
            </a:r>
            <a:r>
              <a:rPr lang="en-US" sz="2400" dirty="0" smtClean="0">
                <a:solidFill>
                  <a:srgbClr val="FF0000"/>
                </a:solidFill>
              </a:rPr>
              <a:t> from  </a:t>
            </a:r>
            <a:r>
              <a:rPr lang="en-US" sz="2400" dirty="0" err="1" smtClean="0">
                <a:solidFill>
                  <a:srgbClr val="FF0000"/>
                </a:solidFill>
              </a:rPr>
              <a:t>TransData</a:t>
            </a:r>
            <a:r>
              <a:rPr lang="en-US" sz="2400" dirty="0" smtClean="0">
                <a:solidFill>
                  <a:srgbClr val="FF0000"/>
                </a:solidFill>
              </a:rPr>
              <a:t>) as T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pivot( count(</a:t>
            </a:r>
            <a:r>
              <a:rPr lang="en-US" sz="2400" dirty="0" err="1" smtClean="0">
                <a:solidFill>
                  <a:srgbClr val="FF0000"/>
                </a:solidFill>
              </a:rPr>
              <a:t>TransType</a:t>
            </a:r>
            <a:r>
              <a:rPr lang="en-US" sz="2400" dirty="0" smtClean="0">
                <a:solidFill>
                  <a:srgbClr val="FF0000"/>
                </a:solidFill>
              </a:rPr>
              <a:t>) for </a:t>
            </a:r>
            <a:r>
              <a:rPr lang="en-US" sz="2400" dirty="0" err="1" smtClean="0">
                <a:solidFill>
                  <a:srgbClr val="FF0000"/>
                </a:solidFill>
              </a:rPr>
              <a:t>TransType</a:t>
            </a:r>
            <a:r>
              <a:rPr lang="en-US" sz="2400" dirty="0" smtClean="0">
                <a:solidFill>
                  <a:srgbClr val="FF0000"/>
                </a:solidFill>
              </a:rPr>
              <a:t> in ([C],[D])) as PVT</a:t>
            </a:r>
          </a:p>
          <a:p>
            <a:pPr>
              <a:buFont typeface="Wingdings 2" pitchFamily="18" charset="2"/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select </a:t>
            </a:r>
            <a:r>
              <a:rPr lang="en-US" sz="2400" dirty="0" err="1" smtClean="0">
                <a:solidFill>
                  <a:srgbClr val="FF0000"/>
                </a:solidFill>
              </a:rPr>
              <a:t>AccID</a:t>
            </a:r>
            <a:r>
              <a:rPr lang="en-US" sz="2400" dirty="0" smtClean="0">
                <a:solidFill>
                  <a:srgbClr val="FF0000"/>
                </a:solidFill>
              </a:rPr>
              <a:t> , [C] as 'Credit' , [D] as 'Debit' from (select </a:t>
            </a:r>
            <a:r>
              <a:rPr lang="en-US" sz="2400" dirty="0" err="1" smtClean="0">
                <a:solidFill>
                  <a:srgbClr val="FF0000"/>
                </a:solidFill>
              </a:rPr>
              <a:t>AccID</a:t>
            </a:r>
            <a:r>
              <a:rPr lang="en-US" sz="2400" dirty="0" smtClean="0">
                <a:solidFill>
                  <a:srgbClr val="FF0000"/>
                </a:solidFill>
              </a:rPr>
              <a:t> ,</a:t>
            </a:r>
            <a:r>
              <a:rPr lang="en-US" sz="2400" dirty="0" err="1" smtClean="0">
                <a:solidFill>
                  <a:srgbClr val="FF0000"/>
                </a:solidFill>
              </a:rPr>
              <a:t>TransType</a:t>
            </a:r>
            <a:r>
              <a:rPr lang="en-US" sz="2400" dirty="0" smtClean="0">
                <a:solidFill>
                  <a:srgbClr val="FF0000"/>
                </a:solidFill>
              </a:rPr>
              <a:t> , Amt from  </a:t>
            </a:r>
            <a:r>
              <a:rPr lang="en-US" sz="2400" dirty="0" err="1" smtClean="0">
                <a:solidFill>
                  <a:srgbClr val="FF0000"/>
                </a:solidFill>
              </a:rPr>
              <a:t>TransData</a:t>
            </a:r>
            <a:r>
              <a:rPr lang="en-US" sz="2400" dirty="0" smtClean="0">
                <a:solidFill>
                  <a:srgbClr val="FF0000"/>
                </a:solidFill>
              </a:rPr>
              <a:t>) as T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pivot( sum(Amt) for </a:t>
            </a:r>
            <a:r>
              <a:rPr lang="en-US" sz="2400" dirty="0" err="1" smtClean="0">
                <a:solidFill>
                  <a:srgbClr val="FF0000"/>
                </a:solidFill>
              </a:rPr>
              <a:t>TransType</a:t>
            </a:r>
            <a:r>
              <a:rPr lang="en-US" sz="2400" dirty="0" smtClean="0">
                <a:solidFill>
                  <a:srgbClr val="FF0000"/>
                </a:solidFill>
              </a:rPr>
              <a:t> in ([C],[D])) as PVT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statements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OrderID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 err="1" smtClean="0">
                <a:solidFill>
                  <a:srgbClr val="FF0000"/>
                </a:solidFill>
              </a:rPr>
              <a:t>CustomerName</a:t>
            </a:r>
            <a:r>
              <a:rPr lang="en-US" dirty="0" smtClean="0">
                <a:solidFill>
                  <a:srgbClr val="FF0000"/>
                </a:solidFill>
              </a:rPr>
              <a:t> , 'Order Level'=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case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when (</a:t>
            </a:r>
            <a:r>
              <a:rPr lang="en-US" dirty="0" err="1" smtClean="0">
                <a:solidFill>
                  <a:srgbClr val="FF0000"/>
                </a:solidFill>
              </a:rPr>
              <a:t>ItemQty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ItemPrice</a:t>
            </a:r>
            <a:r>
              <a:rPr lang="en-US" dirty="0" smtClean="0">
                <a:solidFill>
                  <a:srgbClr val="FF0000"/>
                </a:solidFill>
              </a:rPr>
              <a:t>) &lt; 10000 then 'Level 1'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when (</a:t>
            </a:r>
            <a:r>
              <a:rPr lang="en-US" dirty="0" err="1" smtClean="0">
                <a:solidFill>
                  <a:srgbClr val="FF0000"/>
                </a:solidFill>
              </a:rPr>
              <a:t>ItemQty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ItemPrice</a:t>
            </a:r>
            <a:r>
              <a:rPr lang="en-US" dirty="0" smtClean="0">
                <a:solidFill>
                  <a:srgbClr val="FF0000"/>
                </a:solidFill>
              </a:rPr>
              <a:t>) &lt; 25000 then 'Level 2'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when (</a:t>
            </a:r>
            <a:r>
              <a:rPr lang="en-US" dirty="0" err="1" smtClean="0">
                <a:solidFill>
                  <a:srgbClr val="FF0000"/>
                </a:solidFill>
              </a:rPr>
              <a:t>ItemQty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err="1" smtClean="0">
                <a:solidFill>
                  <a:srgbClr val="FF0000"/>
                </a:solidFill>
              </a:rPr>
              <a:t>ItemPrice</a:t>
            </a:r>
            <a:r>
              <a:rPr lang="en-US" dirty="0" smtClean="0">
                <a:solidFill>
                  <a:srgbClr val="FF0000"/>
                </a:solidFill>
              </a:rPr>
              <a:t>) &gt;= 25000 then 'Level 3'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    end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From Orders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Server</a:t>
            </a:r>
            <a:endParaRPr lang="en-IN" dirty="0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Indexes</a:t>
            </a:r>
          </a:p>
          <a:p>
            <a:r>
              <a:rPr lang="en-US" smtClean="0">
                <a:solidFill>
                  <a:srgbClr val="FF0000"/>
                </a:solidFill>
              </a:rPr>
              <a:t>Advantage of Indexes</a:t>
            </a:r>
          </a:p>
          <a:p>
            <a:r>
              <a:rPr lang="en-US" smtClean="0">
                <a:solidFill>
                  <a:srgbClr val="FF0000"/>
                </a:solidFill>
              </a:rPr>
              <a:t>Types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Clustered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Non Clustered</a:t>
            </a:r>
            <a:endParaRPr lang="en-I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Server</a:t>
            </a:r>
            <a:endParaRPr lang="en-IN" dirty="0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IN" dirty="0" smtClean="0"/>
          </a:p>
          <a:p>
            <a:pPr>
              <a:buFont typeface="Wingdings" pitchFamily="2" charset="2"/>
              <a:buNone/>
            </a:pPr>
            <a:r>
              <a:rPr lang="en-IN" dirty="0" smtClean="0"/>
              <a:t>	</a:t>
            </a:r>
            <a:r>
              <a:rPr lang="en-IN" sz="2400" dirty="0" smtClean="0">
                <a:solidFill>
                  <a:srgbClr val="FF0000"/>
                </a:solidFill>
              </a:rPr>
              <a:t>create clustered index </a:t>
            </a:r>
            <a:r>
              <a:rPr lang="en-IN" sz="2400" dirty="0" err="1" smtClean="0">
                <a:solidFill>
                  <a:srgbClr val="FF0000"/>
                </a:solidFill>
              </a:rPr>
              <a:t>idx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on employee(code)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drop index employee.idx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Testing with Execution Plan</a:t>
            </a:r>
            <a:endParaRPr lang="en-IN" sz="2400" dirty="0" smtClean="0">
              <a:solidFill>
                <a:srgbClr val="FF0000"/>
              </a:solidFill>
            </a:endParaRP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12763"/>
            <a:ext cx="7564438" cy="5540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>
                <a:solidFill>
                  <a:schemeClr val="tx1"/>
                </a:solidFill>
                <a:latin typeface="Arial" charset="0"/>
                <a:cs typeface="Arial" charset="0"/>
              </a:rPr>
              <a:t>Connecting to SQL Server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791200" y="1295400"/>
            <a:ext cx="2590800" cy="4876800"/>
          </a:xfrm>
          <a:prstGeom prst="rect">
            <a:avLst/>
          </a:prstGeom>
          <a:gradFill rotWithShape="0">
            <a:gsLst>
              <a:gs pos="0">
                <a:srgbClr val="F8FCFF"/>
              </a:gs>
              <a:gs pos="100000">
                <a:srgbClr val="CCECFF"/>
              </a:gs>
            </a:gsLst>
            <a:lin ang="5400000" scaled="1"/>
          </a:gra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b="1"/>
              <a:t>AUTHENTICATION</a:t>
            </a:r>
          </a:p>
          <a:p>
            <a:pPr eaLnBrk="0" hangingPunct="0"/>
            <a:endParaRPr lang="en-US" b="1">
              <a:latin typeface="Arial Narrow" pitchFamily="34" charset="0"/>
            </a:endParaRP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SQL Server</a:t>
            </a:r>
            <a:br>
              <a:rPr lang="en-US"/>
            </a:br>
            <a:r>
              <a:rPr lang="en-US"/>
              <a:t>Verifies </a:t>
            </a:r>
            <a:br>
              <a:rPr lang="en-US"/>
            </a:br>
            <a:r>
              <a:rPr lang="en-US"/>
              <a:t>Trusted Connection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19800" y="5105400"/>
            <a:ext cx="1849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SQL Server</a:t>
            </a:r>
          </a:p>
          <a:p>
            <a:pPr eaLnBrk="0" hangingPunct="0"/>
            <a:r>
              <a:rPr lang="en-US"/>
              <a:t>Verifies Name </a:t>
            </a:r>
            <a:br>
              <a:rPr lang="en-US"/>
            </a:br>
            <a:r>
              <a:rPr lang="en-US"/>
              <a:t>and Password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95400" y="35814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OR</a:t>
            </a:r>
            <a:endParaRPr lang="en-US" sz="2400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6248400" y="3065463"/>
            <a:ext cx="1225550" cy="1981200"/>
            <a:chOff x="752" y="760"/>
            <a:chExt cx="626" cy="1012"/>
          </a:xfrm>
        </p:grpSpPr>
        <p:sp>
          <p:nvSpPr>
            <p:cNvPr id="14477" name="Freeform 7"/>
            <p:cNvSpPr>
              <a:spLocks/>
            </p:cNvSpPr>
            <p:nvPr/>
          </p:nvSpPr>
          <p:spPr bwMode="auto">
            <a:xfrm>
              <a:off x="754" y="760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78" name="Freeform 8"/>
            <p:cNvSpPr>
              <a:spLocks/>
            </p:cNvSpPr>
            <p:nvPr/>
          </p:nvSpPr>
          <p:spPr bwMode="auto">
            <a:xfrm>
              <a:off x="764" y="1513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79" name="Freeform 9"/>
            <p:cNvSpPr>
              <a:spLocks/>
            </p:cNvSpPr>
            <p:nvPr/>
          </p:nvSpPr>
          <p:spPr bwMode="auto">
            <a:xfrm>
              <a:off x="1026" y="820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80" name="Freeform 10"/>
            <p:cNvSpPr>
              <a:spLocks/>
            </p:cNvSpPr>
            <p:nvPr/>
          </p:nvSpPr>
          <p:spPr bwMode="auto">
            <a:xfrm>
              <a:off x="752" y="908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81" name="Line 11"/>
            <p:cNvSpPr>
              <a:spLocks noChangeShapeType="1"/>
            </p:cNvSpPr>
            <p:nvPr/>
          </p:nvSpPr>
          <p:spPr bwMode="auto">
            <a:xfrm>
              <a:off x="791" y="16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2" name="Oval 12"/>
            <p:cNvSpPr>
              <a:spLocks noChangeArrowheads="1"/>
            </p:cNvSpPr>
            <p:nvPr/>
          </p:nvSpPr>
          <p:spPr bwMode="auto">
            <a:xfrm>
              <a:off x="784" y="949"/>
              <a:ext cx="31" cy="17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3" name="Line 13"/>
            <p:cNvSpPr>
              <a:spLocks noChangeShapeType="1"/>
            </p:cNvSpPr>
            <p:nvPr/>
          </p:nvSpPr>
          <p:spPr bwMode="auto">
            <a:xfrm>
              <a:off x="791" y="157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4" name="Line 14"/>
            <p:cNvSpPr>
              <a:spLocks noChangeShapeType="1"/>
            </p:cNvSpPr>
            <p:nvPr/>
          </p:nvSpPr>
          <p:spPr bwMode="auto">
            <a:xfrm>
              <a:off x="791" y="1534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5" name="Line 15"/>
            <p:cNvSpPr>
              <a:spLocks noChangeShapeType="1"/>
            </p:cNvSpPr>
            <p:nvPr/>
          </p:nvSpPr>
          <p:spPr bwMode="auto">
            <a:xfrm>
              <a:off x="791" y="1497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6" name="Line 16"/>
            <p:cNvSpPr>
              <a:spLocks noChangeShapeType="1"/>
            </p:cNvSpPr>
            <p:nvPr/>
          </p:nvSpPr>
          <p:spPr bwMode="auto">
            <a:xfrm>
              <a:off x="791" y="145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7" name="Freeform 17"/>
            <p:cNvSpPr>
              <a:spLocks/>
            </p:cNvSpPr>
            <p:nvPr/>
          </p:nvSpPr>
          <p:spPr bwMode="auto">
            <a:xfrm>
              <a:off x="794" y="1094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88" name="Freeform 18"/>
            <p:cNvSpPr>
              <a:spLocks/>
            </p:cNvSpPr>
            <p:nvPr/>
          </p:nvSpPr>
          <p:spPr bwMode="auto">
            <a:xfrm>
              <a:off x="774" y="1024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89" name="Freeform 19"/>
            <p:cNvSpPr>
              <a:spLocks/>
            </p:cNvSpPr>
            <p:nvPr/>
          </p:nvSpPr>
          <p:spPr bwMode="auto">
            <a:xfrm>
              <a:off x="788" y="1047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90" name="Line 20"/>
            <p:cNvSpPr>
              <a:spLocks noChangeShapeType="1"/>
            </p:cNvSpPr>
            <p:nvPr/>
          </p:nvSpPr>
          <p:spPr bwMode="auto">
            <a:xfrm>
              <a:off x="789" y="1128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1" name="Line 21"/>
            <p:cNvSpPr>
              <a:spLocks noChangeShapeType="1"/>
            </p:cNvSpPr>
            <p:nvPr/>
          </p:nvSpPr>
          <p:spPr bwMode="auto">
            <a:xfrm>
              <a:off x="789" y="1203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2" name="Line 22"/>
            <p:cNvSpPr>
              <a:spLocks noChangeShapeType="1"/>
            </p:cNvSpPr>
            <p:nvPr/>
          </p:nvSpPr>
          <p:spPr bwMode="auto">
            <a:xfrm>
              <a:off x="789" y="1296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3" name="Freeform 23"/>
            <p:cNvSpPr>
              <a:spLocks/>
            </p:cNvSpPr>
            <p:nvPr/>
          </p:nvSpPr>
          <p:spPr bwMode="auto">
            <a:xfrm>
              <a:off x="845" y="1091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94" name="Line 24"/>
            <p:cNvSpPr>
              <a:spLocks noChangeShapeType="1"/>
            </p:cNvSpPr>
            <p:nvPr/>
          </p:nvSpPr>
          <p:spPr bwMode="auto">
            <a:xfrm>
              <a:off x="816" y="1097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95" name="Freeform 25"/>
            <p:cNvSpPr>
              <a:spLocks/>
            </p:cNvSpPr>
            <p:nvPr/>
          </p:nvSpPr>
          <p:spPr bwMode="auto">
            <a:xfrm>
              <a:off x="802" y="1234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96" name="Freeform 26"/>
            <p:cNvSpPr>
              <a:spLocks/>
            </p:cNvSpPr>
            <p:nvPr/>
          </p:nvSpPr>
          <p:spPr bwMode="auto">
            <a:xfrm>
              <a:off x="802" y="1327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97" name="Freeform 27"/>
            <p:cNvSpPr>
              <a:spLocks/>
            </p:cNvSpPr>
            <p:nvPr/>
          </p:nvSpPr>
          <p:spPr bwMode="auto">
            <a:xfrm>
              <a:off x="799" y="1150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98" name="Line 28"/>
            <p:cNvSpPr>
              <a:spLocks noChangeShapeType="1"/>
            </p:cNvSpPr>
            <p:nvPr/>
          </p:nvSpPr>
          <p:spPr bwMode="auto">
            <a:xfrm flipH="1" flipV="1">
              <a:off x="921" y="1197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4499" name="Line 29"/>
            <p:cNvSpPr>
              <a:spLocks noChangeShapeType="1"/>
            </p:cNvSpPr>
            <p:nvPr/>
          </p:nvSpPr>
          <p:spPr bwMode="auto">
            <a:xfrm flipH="1" flipV="1">
              <a:off x="921" y="1279"/>
              <a:ext cx="33" cy="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4500" name="Line 30"/>
            <p:cNvSpPr>
              <a:spLocks noChangeShapeType="1"/>
            </p:cNvSpPr>
            <p:nvPr/>
          </p:nvSpPr>
          <p:spPr bwMode="auto">
            <a:xfrm flipH="1" flipV="1">
              <a:off x="921" y="1378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6047" name="AutoShape 31"/>
          <p:cNvSpPr>
            <a:spLocks noChangeArrowheads="1"/>
          </p:cNvSpPr>
          <p:nvPr/>
        </p:nvSpPr>
        <p:spPr bwMode="auto">
          <a:xfrm>
            <a:off x="7010400" y="4132263"/>
            <a:ext cx="1106488" cy="973137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6699FF">
                  <a:gamma/>
                  <a:shade val="58039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58039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344" name="Rectangle 32"/>
          <p:cNvSpPr>
            <a:spLocks noChangeArrowheads="1"/>
          </p:cNvSpPr>
          <p:nvPr/>
        </p:nvSpPr>
        <p:spPr bwMode="auto">
          <a:xfrm>
            <a:off x="7543800" y="3244850"/>
            <a:ext cx="89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SQL </a:t>
            </a:r>
          </a:p>
          <a:p>
            <a:pPr eaLnBrk="0" hangingPunct="0"/>
            <a:r>
              <a:rPr lang="en-US" b="1"/>
              <a:t>Server</a:t>
            </a:r>
          </a:p>
        </p:txBody>
      </p:sp>
      <p:grpSp>
        <p:nvGrpSpPr>
          <p:cNvPr id="14345" name="Group 33"/>
          <p:cNvGrpSpPr>
            <a:grpSpLocks/>
          </p:cNvGrpSpPr>
          <p:nvPr/>
        </p:nvGrpSpPr>
        <p:grpSpPr bwMode="auto">
          <a:xfrm flipH="1">
            <a:off x="533400" y="1143000"/>
            <a:ext cx="2379663" cy="1995488"/>
            <a:chOff x="3888" y="1897"/>
            <a:chExt cx="1499" cy="1257"/>
          </a:xfrm>
        </p:grpSpPr>
        <p:sp>
          <p:nvSpPr>
            <p:cNvPr id="48220" name="Rectangle 34"/>
            <p:cNvSpPr>
              <a:spLocks noChangeArrowheads="1"/>
            </p:cNvSpPr>
            <p:nvPr/>
          </p:nvSpPr>
          <p:spPr bwMode="auto">
            <a:xfrm flipH="1">
              <a:off x="3954" y="2012"/>
              <a:ext cx="1433" cy="1138"/>
            </a:xfrm>
            <a:prstGeom prst="rect">
              <a:avLst/>
            </a:prstGeom>
            <a:gradFill rotWithShape="0">
              <a:gsLst>
                <a:gs pos="0">
                  <a:srgbClr val="F8F8FF"/>
                </a:gs>
                <a:gs pos="100000">
                  <a:srgbClr val="CCCCFF"/>
                </a:gs>
              </a:gsLst>
              <a:lin ang="5400000" scaled="1"/>
            </a:gradFill>
            <a:ln w="38100">
              <a:solidFill>
                <a:schemeClr val="fol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428" name="Group 35"/>
            <p:cNvGrpSpPr>
              <a:grpSpLocks/>
            </p:cNvGrpSpPr>
            <p:nvPr/>
          </p:nvGrpSpPr>
          <p:grpSpPr bwMode="auto">
            <a:xfrm>
              <a:off x="3888" y="1922"/>
              <a:ext cx="1160" cy="1082"/>
              <a:chOff x="938" y="2601"/>
              <a:chExt cx="1147" cy="1068"/>
            </a:xfrm>
          </p:grpSpPr>
          <p:grpSp>
            <p:nvGrpSpPr>
              <p:cNvPr id="14439" name="Group 36"/>
              <p:cNvGrpSpPr>
                <a:grpSpLocks/>
              </p:cNvGrpSpPr>
              <p:nvPr/>
            </p:nvGrpSpPr>
            <p:grpSpPr bwMode="auto">
              <a:xfrm>
                <a:off x="1360" y="3451"/>
                <a:ext cx="725" cy="218"/>
                <a:chOff x="2050" y="3445"/>
                <a:chExt cx="725" cy="218"/>
              </a:xfrm>
            </p:grpSpPr>
            <p:sp>
              <p:nvSpPr>
                <p:cNvPr id="14470" name="Freeform 37"/>
                <p:cNvSpPr>
                  <a:spLocks/>
                </p:cNvSpPr>
                <p:nvPr/>
              </p:nvSpPr>
              <p:spPr bwMode="auto">
                <a:xfrm flipH="1">
                  <a:off x="2660" y="3456"/>
                  <a:ext cx="115" cy="207"/>
                </a:xfrm>
                <a:custGeom>
                  <a:avLst/>
                  <a:gdLst>
                    <a:gd name="T0" fmla="*/ 0 w 872"/>
                    <a:gd name="T1" fmla="*/ 1 h 366"/>
                    <a:gd name="T2" fmla="*/ 0 w 872"/>
                    <a:gd name="T3" fmla="*/ 1 h 366"/>
                    <a:gd name="T4" fmla="*/ 0 w 872"/>
                    <a:gd name="T5" fmla="*/ 1 h 366"/>
                    <a:gd name="T6" fmla="*/ 0 w 872"/>
                    <a:gd name="T7" fmla="*/ 1 h 366"/>
                    <a:gd name="T8" fmla="*/ 0 w 872"/>
                    <a:gd name="T9" fmla="*/ 1 h 366"/>
                    <a:gd name="T10" fmla="*/ 0 w 872"/>
                    <a:gd name="T11" fmla="*/ 0 h 366"/>
                    <a:gd name="T12" fmla="*/ 0 w 872"/>
                    <a:gd name="T13" fmla="*/ 1 h 3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2"/>
                    <a:gd name="T22" fmla="*/ 0 h 366"/>
                    <a:gd name="T23" fmla="*/ 872 w 872"/>
                    <a:gd name="T24" fmla="*/ 366 h 36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2" h="366">
                      <a:moveTo>
                        <a:pt x="872" y="178"/>
                      </a:moveTo>
                      <a:lnTo>
                        <a:pt x="872" y="246"/>
                      </a:lnTo>
                      <a:lnTo>
                        <a:pt x="682" y="366"/>
                      </a:lnTo>
                      <a:lnTo>
                        <a:pt x="0" y="170"/>
                      </a:lnTo>
                      <a:lnTo>
                        <a:pt x="0" y="142"/>
                      </a:lnTo>
                      <a:lnTo>
                        <a:pt x="230" y="0"/>
                      </a:lnTo>
                      <a:lnTo>
                        <a:pt x="872" y="17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4471" name="Freeform 38"/>
                <p:cNvSpPr>
                  <a:spLocks/>
                </p:cNvSpPr>
                <p:nvPr/>
              </p:nvSpPr>
              <p:spPr bwMode="auto">
                <a:xfrm flipH="1">
                  <a:off x="2648" y="3445"/>
                  <a:ext cx="115" cy="207"/>
                </a:xfrm>
                <a:custGeom>
                  <a:avLst/>
                  <a:gdLst>
                    <a:gd name="T0" fmla="*/ 0 w 848"/>
                    <a:gd name="T1" fmla="*/ 1 h 324"/>
                    <a:gd name="T2" fmla="*/ 0 w 848"/>
                    <a:gd name="T3" fmla="*/ 0 h 324"/>
                    <a:gd name="T4" fmla="*/ 0 w 848"/>
                    <a:gd name="T5" fmla="*/ 1 h 324"/>
                    <a:gd name="T6" fmla="*/ 0 w 848"/>
                    <a:gd name="T7" fmla="*/ 1 h 324"/>
                    <a:gd name="T8" fmla="*/ 0 w 848"/>
                    <a:gd name="T9" fmla="*/ 1 h 3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8"/>
                    <a:gd name="T16" fmla="*/ 0 h 324"/>
                    <a:gd name="T17" fmla="*/ 848 w 848"/>
                    <a:gd name="T18" fmla="*/ 324 h 3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8" h="324">
                      <a:moveTo>
                        <a:pt x="848" y="174"/>
                      </a:moveTo>
                      <a:lnTo>
                        <a:pt x="216" y="0"/>
                      </a:lnTo>
                      <a:lnTo>
                        <a:pt x="0" y="134"/>
                      </a:lnTo>
                      <a:lnTo>
                        <a:pt x="666" y="324"/>
                      </a:lnTo>
                      <a:lnTo>
                        <a:pt x="848" y="17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4472" name="Freeform 39"/>
                <p:cNvSpPr>
                  <a:spLocks/>
                </p:cNvSpPr>
                <p:nvPr/>
              </p:nvSpPr>
              <p:spPr bwMode="auto">
                <a:xfrm flipH="1">
                  <a:off x="2050" y="3450"/>
                  <a:ext cx="425" cy="123"/>
                </a:xfrm>
                <a:custGeom>
                  <a:avLst/>
                  <a:gdLst>
                    <a:gd name="T0" fmla="*/ 0 w 477"/>
                    <a:gd name="T1" fmla="*/ 4 h 138"/>
                    <a:gd name="T2" fmla="*/ 4 w 477"/>
                    <a:gd name="T3" fmla="*/ 4 h 138"/>
                    <a:gd name="T4" fmla="*/ 4 w 477"/>
                    <a:gd name="T5" fmla="*/ 4 h 138"/>
                    <a:gd name="T6" fmla="*/ 4 w 477"/>
                    <a:gd name="T7" fmla="*/ 0 h 1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7"/>
                    <a:gd name="T13" fmla="*/ 0 h 138"/>
                    <a:gd name="T14" fmla="*/ 477 w 477"/>
                    <a:gd name="T15" fmla="*/ 138 h 1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7" h="138">
                      <a:moveTo>
                        <a:pt x="0" y="12"/>
                      </a:moveTo>
                      <a:lnTo>
                        <a:pt x="456" y="138"/>
                      </a:lnTo>
                      <a:lnTo>
                        <a:pt x="477" y="12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473" name="Freeform 40"/>
                <p:cNvSpPr>
                  <a:spLocks/>
                </p:cNvSpPr>
                <p:nvPr/>
              </p:nvSpPr>
              <p:spPr bwMode="auto">
                <a:xfrm>
                  <a:off x="2085" y="3495"/>
                  <a:ext cx="442" cy="158"/>
                </a:xfrm>
                <a:custGeom>
                  <a:avLst/>
                  <a:gdLst>
                    <a:gd name="T0" fmla="*/ 442 w 442"/>
                    <a:gd name="T1" fmla="*/ 59 h 158"/>
                    <a:gd name="T2" fmla="*/ 423 w 442"/>
                    <a:gd name="T3" fmla="*/ 65 h 158"/>
                    <a:gd name="T4" fmla="*/ 402 w 442"/>
                    <a:gd name="T5" fmla="*/ 54 h 158"/>
                    <a:gd name="T6" fmla="*/ 389 w 442"/>
                    <a:gd name="T7" fmla="*/ 59 h 158"/>
                    <a:gd name="T8" fmla="*/ 402 w 442"/>
                    <a:gd name="T9" fmla="*/ 71 h 158"/>
                    <a:gd name="T10" fmla="*/ 135 w 442"/>
                    <a:gd name="T11" fmla="*/ 145 h 158"/>
                    <a:gd name="T12" fmla="*/ 121 w 442"/>
                    <a:gd name="T13" fmla="*/ 134 h 158"/>
                    <a:gd name="T14" fmla="*/ 98 w 442"/>
                    <a:gd name="T15" fmla="*/ 140 h 158"/>
                    <a:gd name="T16" fmla="*/ 112 w 442"/>
                    <a:gd name="T17" fmla="*/ 151 h 158"/>
                    <a:gd name="T18" fmla="*/ 84 w 442"/>
                    <a:gd name="T19" fmla="*/ 158 h 158"/>
                    <a:gd name="T20" fmla="*/ 0 w 442"/>
                    <a:gd name="T21" fmla="*/ 94 h 158"/>
                    <a:gd name="T22" fmla="*/ 359 w 442"/>
                    <a:gd name="T23" fmla="*/ 0 h 15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2"/>
                    <a:gd name="T37" fmla="*/ 0 h 158"/>
                    <a:gd name="T38" fmla="*/ 442 w 442"/>
                    <a:gd name="T39" fmla="*/ 158 h 15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2" h="158">
                      <a:moveTo>
                        <a:pt x="442" y="59"/>
                      </a:moveTo>
                      <a:lnTo>
                        <a:pt x="423" y="65"/>
                      </a:lnTo>
                      <a:lnTo>
                        <a:pt x="402" y="54"/>
                      </a:lnTo>
                      <a:lnTo>
                        <a:pt x="389" y="59"/>
                      </a:lnTo>
                      <a:lnTo>
                        <a:pt x="402" y="71"/>
                      </a:lnTo>
                      <a:lnTo>
                        <a:pt x="135" y="145"/>
                      </a:lnTo>
                      <a:lnTo>
                        <a:pt x="121" y="134"/>
                      </a:lnTo>
                      <a:lnTo>
                        <a:pt x="98" y="140"/>
                      </a:lnTo>
                      <a:lnTo>
                        <a:pt x="112" y="151"/>
                      </a:lnTo>
                      <a:lnTo>
                        <a:pt x="84" y="158"/>
                      </a:lnTo>
                      <a:lnTo>
                        <a:pt x="0" y="94"/>
                      </a:lnTo>
                      <a:lnTo>
                        <a:pt x="359" y="0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474" name="Freeform 41"/>
                <p:cNvSpPr>
                  <a:spLocks/>
                </p:cNvSpPr>
                <p:nvPr/>
              </p:nvSpPr>
              <p:spPr bwMode="auto">
                <a:xfrm flipH="1">
                  <a:off x="2454" y="3471"/>
                  <a:ext cx="97" cy="38"/>
                </a:xfrm>
                <a:custGeom>
                  <a:avLst/>
                  <a:gdLst>
                    <a:gd name="T0" fmla="*/ 4 w 108"/>
                    <a:gd name="T1" fmla="*/ 0 h 44"/>
                    <a:gd name="T2" fmla="*/ 4 w 108"/>
                    <a:gd name="T3" fmla="*/ 3 h 44"/>
                    <a:gd name="T4" fmla="*/ 4 w 108"/>
                    <a:gd name="T5" fmla="*/ 3 h 44"/>
                    <a:gd name="T6" fmla="*/ 0 w 108"/>
                    <a:gd name="T7" fmla="*/ 3 h 44"/>
                    <a:gd name="T8" fmla="*/ 4 w 108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44"/>
                    <a:gd name="T17" fmla="*/ 108 w 108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44">
                      <a:moveTo>
                        <a:pt x="40" y="0"/>
                      </a:moveTo>
                      <a:lnTo>
                        <a:pt x="107" y="17"/>
                      </a:lnTo>
                      <a:lnTo>
                        <a:pt x="69" y="43"/>
                      </a:lnTo>
                      <a:lnTo>
                        <a:pt x="0" y="25"/>
                      </a:lnTo>
                      <a:lnTo>
                        <a:pt x="40" y="0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475" name="Freeform 42"/>
                <p:cNvSpPr>
                  <a:spLocks/>
                </p:cNvSpPr>
                <p:nvPr/>
              </p:nvSpPr>
              <p:spPr bwMode="auto">
                <a:xfrm flipH="1">
                  <a:off x="2523" y="3506"/>
                  <a:ext cx="86" cy="38"/>
                </a:xfrm>
                <a:custGeom>
                  <a:avLst/>
                  <a:gdLst>
                    <a:gd name="T0" fmla="*/ 4 w 97"/>
                    <a:gd name="T1" fmla="*/ 5 h 42"/>
                    <a:gd name="T2" fmla="*/ 4 w 97"/>
                    <a:gd name="T3" fmla="*/ 5 h 42"/>
                    <a:gd name="T4" fmla="*/ 4 w 97"/>
                    <a:gd name="T5" fmla="*/ 0 h 42"/>
                    <a:gd name="T6" fmla="*/ 4 w 97"/>
                    <a:gd name="T7" fmla="*/ 5 h 42"/>
                    <a:gd name="T8" fmla="*/ 4 w 97"/>
                    <a:gd name="T9" fmla="*/ 5 h 42"/>
                    <a:gd name="T10" fmla="*/ 4 w 97"/>
                    <a:gd name="T11" fmla="*/ 5 h 42"/>
                    <a:gd name="T12" fmla="*/ 4 w 97"/>
                    <a:gd name="T13" fmla="*/ 5 h 42"/>
                    <a:gd name="T14" fmla="*/ 0 w 97"/>
                    <a:gd name="T15" fmla="*/ 5 h 42"/>
                    <a:gd name="T16" fmla="*/ 4 w 97"/>
                    <a:gd name="T17" fmla="*/ 5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7"/>
                    <a:gd name="T28" fmla="*/ 0 h 42"/>
                    <a:gd name="T29" fmla="*/ 97 w 97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7" h="42">
                      <a:moveTo>
                        <a:pt x="21" y="7"/>
                      </a:moveTo>
                      <a:lnTo>
                        <a:pt x="46" y="11"/>
                      </a:lnTo>
                      <a:lnTo>
                        <a:pt x="60" y="0"/>
                      </a:lnTo>
                      <a:lnTo>
                        <a:pt x="84" y="8"/>
                      </a:lnTo>
                      <a:lnTo>
                        <a:pt x="72" y="19"/>
                      </a:lnTo>
                      <a:lnTo>
                        <a:pt x="96" y="25"/>
                      </a:lnTo>
                      <a:lnTo>
                        <a:pt x="77" y="41"/>
                      </a:lnTo>
                      <a:lnTo>
                        <a:pt x="0" y="21"/>
                      </a:lnTo>
                      <a:lnTo>
                        <a:pt x="21" y="7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476" name="Freeform 43"/>
                <p:cNvSpPr>
                  <a:spLocks/>
                </p:cNvSpPr>
                <p:nvPr/>
              </p:nvSpPr>
              <p:spPr bwMode="auto">
                <a:xfrm>
                  <a:off x="2534" y="3446"/>
                  <a:ext cx="169" cy="76"/>
                </a:xfrm>
                <a:custGeom>
                  <a:avLst/>
                  <a:gdLst>
                    <a:gd name="T0" fmla="*/ 0 w 169"/>
                    <a:gd name="T1" fmla="*/ 19 h 76"/>
                    <a:gd name="T2" fmla="*/ 97 w 169"/>
                    <a:gd name="T3" fmla="*/ 76 h 76"/>
                    <a:gd name="T4" fmla="*/ 169 w 169"/>
                    <a:gd name="T5" fmla="*/ 60 h 76"/>
                    <a:gd name="T6" fmla="*/ 70 w 169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9"/>
                    <a:gd name="T13" fmla="*/ 0 h 76"/>
                    <a:gd name="T14" fmla="*/ 169 w 169"/>
                    <a:gd name="T15" fmla="*/ 76 h 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9" h="76">
                      <a:moveTo>
                        <a:pt x="0" y="19"/>
                      </a:moveTo>
                      <a:lnTo>
                        <a:pt x="97" y="76"/>
                      </a:lnTo>
                      <a:lnTo>
                        <a:pt x="169" y="60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4440" name="Group 44"/>
              <p:cNvGrpSpPr>
                <a:grpSpLocks/>
              </p:cNvGrpSpPr>
              <p:nvPr/>
            </p:nvGrpSpPr>
            <p:grpSpPr bwMode="auto">
              <a:xfrm>
                <a:off x="938" y="2601"/>
                <a:ext cx="863" cy="943"/>
                <a:chOff x="938" y="2601"/>
                <a:chExt cx="863" cy="943"/>
              </a:xfrm>
            </p:grpSpPr>
            <p:grpSp>
              <p:nvGrpSpPr>
                <p:cNvPr id="14441" name="Group 45"/>
                <p:cNvGrpSpPr>
                  <a:grpSpLocks/>
                </p:cNvGrpSpPr>
                <p:nvPr/>
              </p:nvGrpSpPr>
              <p:grpSpPr bwMode="auto">
                <a:xfrm>
                  <a:off x="966" y="3093"/>
                  <a:ext cx="835" cy="451"/>
                  <a:chOff x="966" y="3093"/>
                  <a:chExt cx="835" cy="451"/>
                </a:xfrm>
              </p:grpSpPr>
              <p:sp>
                <p:nvSpPr>
                  <p:cNvPr id="14454" name="Freeform 46"/>
                  <p:cNvSpPr>
                    <a:spLocks noChangeAspect="1"/>
                  </p:cNvSpPr>
                  <p:nvPr/>
                </p:nvSpPr>
                <p:spPr bwMode="auto">
                  <a:xfrm>
                    <a:off x="967" y="3210"/>
                    <a:ext cx="289" cy="334"/>
                  </a:xfrm>
                  <a:custGeom>
                    <a:avLst/>
                    <a:gdLst>
                      <a:gd name="T0" fmla="*/ 289 w 289"/>
                      <a:gd name="T1" fmla="*/ 174 h 334"/>
                      <a:gd name="T2" fmla="*/ 0 w 289"/>
                      <a:gd name="T3" fmla="*/ 0 h 334"/>
                      <a:gd name="T4" fmla="*/ 0 w 289"/>
                      <a:gd name="T5" fmla="*/ 142 h 334"/>
                      <a:gd name="T6" fmla="*/ 288 w 289"/>
                      <a:gd name="T7" fmla="*/ 334 h 3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9"/>
                      <a:gd name="T13" fmla="*/ 0 h 334"/>
                      <a:gd name="T14" fmla="*/ 289 w 289"/>
                      <a:gd name="T15" fmla="*/ 334 h 33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9" h="334">
                        <a:moveTo>
                          <a:pt x="289" y="174"/>
                        </a:moveTo>
                        <a:lnTo>
                          <a:pt x="0" y="0"/>
                        </a:lnTo>
                        <a:lnTo>
                          <a:pt x="0" y="142"/>
                        </a:lnTo>
                        <a:lnTo>
                          <a:pt x="288" y="33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55" name="Freeform 47"/>
                  <p:cNvSpPr>
                    <a:spLocks noChangeAspect="1"/>
                  </p:cNvSpPr>
                  <p:nvPr/>
                </p:nvSpPr>
                <p:spPr bwMode="auto">
                  <a:xfrm flipH="1">
                    <a:off x="966" y="3093"/>
                    <a:ext cx="835" cy="289"/>
                  </a:xfrm>
                  <a:custGeom>
                    <a:avLst/>
                    <a:gdLst>
                      <a:gd name="T0" fmla="*/ 2 w 1091"/>
                      <a:gd name="T1" fmla="*/ 2 h 377"/>
                      <a:gd name="T2" fmla="*/ 0 w 1091"/>
                      <a:gd name="T3" fmla="*/ 2 h 377"/>
                      <a:gd name="T4" fmla="*/ 2 w 1091"/>
                      <a:gd name="T5" fmla="*/ 0 h 377"/>
                      <a:gd name="T6" fmla="*/ 2 w 1091"/>
                      <a:gd name="T7" fmla="*/ 2 h 377"/>
                      <a:gd name="T8" fmla="*/ 2 w 1091"/>
                      <a:gd name="T9" fmla="*/ 2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t="100000" r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56" name="Freeform 48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255" y="3235"/>
                    <a:ext cx="546" cy="309"/>
                  </a:xfrm>
                  <a:custGeom>
                    <a:avLst/>
                    <a:gdLst>
                      <a:gd name="T0" fmla="*/ 0 w 690"/>
                      <a:gd name="T1" fmla="*/ 2 h 390"/>
                      <a:gd name="T2" fmla="*/ 0 w 690"/>
                      <a:gd name="T3" fmla="*/ 2 h 390"/>
                      <a:gd name="T4" fmla="*/ 2 w 690"/>
                      <a:gd name="T5" fmla="*/ 2 h 390"/>
                      <a:gd name="T6" fmla="*/ 2 w 690"/>
                      <a:gd name="T7" fmla="*/ 2 h 390"/>
                      <a:gd name="T8" fmla="*/ 2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t="100000" r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1445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284" y="3356"/>
                    <a:ext cx="221" cy="135"/>
                    <a:chOff x="1566" y="3268"/>
                    <a:chExt cx="221" cy="135"/>
                  </a:xfrm>
                </p:grpSpPr>
                <p:sp>
                  <p:nvSpPr>
                    <p:cNvPr id="14466" name="Line 5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6" y="3268"/>
                      <a:ext cx="221" cy="6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7" name="Line 5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6" y="3292"/>
                      <a:ext cx="221" cy="6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8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6" y="3317"/>
                      <a:ext cx="221" cy="6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9" name="Line 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6" y="3341"/>
                      <a:ext cx="221" cy="6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458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551" y="3214"/>
                    <a:ext cx="215" cy="273"/>
                    <a:chOff x="1551" y="3214"/>
                    <a:chExt cx="215" cy="273"/>
                  </a:xfrm>
                </p:grpSpPr>
                <p:sp>
                  <p:nvSpPr>
                    <p:cNvPr id="14459" name="Freeform 55"/>
                    <p:cNvSpPr>
                      <a:spLocks noChangeAspect="1"/>
                    </p:cNvSpPr>
                    <p:nvPr/>
                  </p:nvSpPr>
                  <p:spPr bwMode="auto">
                    <a:xfrm flipH="1">
                      <a:off x="1551" y="3273"/>
                      <a:ext cx="214" cy="150"/>
                    </a:xfrm>
                    <a:custGeom>
                      <a:avLst/>
                      <a:gdLst>
                        <a:gd name="T0" fmla="*/ 0 w 271"/>
                        <a:gd name="T1" fmla="*/ 0 h 189"/>
                        <a:gd name="T2" fmla="*/ 2 w 271"/>
                        <a:gd name="T3" fmla="*/ 2 h 189"/>
                        <a:gd name="T4" fmla="*/ 2 w 271"/>
                        <a:gd name="T5" fmla="*/ 2 h 189"/>
                        <a:gd name="T6" fmla="*/ 0 w 271"/>
                        <a:gd name="T7" fmla="*/ 2 h 189"/>
                        <a:gd name="T8" fmla="*/ 0 w 271"/>
                        <a:gd name="T9" fmla="*/ 0 h 18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71"/>
                        <a:gd name="T16" fmla="*/ 0 h 189"/>
                        <a:gd name="T17" fmla="*/ 271 w 271"/>
                        <a:gd name="T18" fmla="*/ 189 h 18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71" h="189">
                          <a:moveTo>
                            <a:pt x="0" y="0"/>
                          </a:moveTo>
                          <a:lnTo>
                            <a:pt x="271" y="73"/>
                          </a:lnTo>
                          <a:lnTo>
                            <a:pt x="271" y="189"/>
                          </a:lnTo>
                          <a:lnTo>
                            <a:pt x="0" y="11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B2B2B2"/>
                        </a:gs>
                        <a:gs pos="100000">
                          <a:srgbClr val="DFDFDF"/>
                        </a:gs>
                      </a:gsLst>
                      <a:lin ang="2700000" scaled="1"/>
                    </a:gradFill>
                    <a:ln w="6350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60" name="Freeform 56"/>
                    <p:cNvSpPr>
                      <a:spLocks noChangeAspect="1" noChangeArrowheads="1"/>
                    </p:cNvSpPr>
                    <p:nvPr/>
                  </p:nvSpPr>
                  <p:spPr bwMode="auto">
                    <a:xfrm flipH="1">
                      <a:off x="1554" y="3329"/>
                      <a:ext cx="207" cy="53"/>
                    </a:xfrm>
                    <a:custGeom>
                      <a:avLst/>
                      <a:gdLst>
                        <a:gd name="T0" fmla="*/ 0 w 261"/>
                        <a:gd name="T1" fmla="*/ 0 h 69"/>
                        <a:gd name="T2" fmla="*/ 2 w 261"/>
                        <a:gd name="T3" fmla="*/ 2 h 69"/>
                        <a:gd name="T4" fmla="*/ 0 60000 65536"/>
                        <a:gd name="T5" fmla="*/ 0 60000 65536"/>
                        <a:gd name="T6" fmla="*/ 0 w 261"/>
                        <a:gd name="T7" fmla="*/ 0 h 69"/>
                        <a:gd name="T8" fmla="*/ 261 w 261"/>
                        <a:gd name="T9" fmla="*/ 69 h 69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61" h="69">
                          <a:moveTo>
                            <a:pt x="0" y="0"/>
                          </a:moveTo>
                          <a:lnTo>
                            <a:pt x="261" y="69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61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1651" y="3214"/>
                      <a:ext cx="115" cy="207"/>
                    </a:xfrm>
                    <a:custGeom>
                      <a:avLst/>
                      <a:gdLst>
                        <a:gd name="T0" fmla="*/ 0 w 270"/>
                        <a:gd name="T1" fmla="*/ 229752751 h 116"/>
                        <a:gd name="T2" fmla="*/ 0 w 270"/>
                        <a:gd name="T3" fmla="*/ 0 h 116"/>
                        <a:gd name="T4" fmla="*/ 0 w 270"/>
                        <a:gd name="T5" fmla="*/ 229752751 h 116"/>
                        <a:gd name="T6" fmla="*/ 0 60000 65536"/>
                        <a:gd name="T7" fmla="*/ 0 60000 65536"/>
                        <a:gd name="T8" fmla="*/ 0 60000 65536"/>
                        <a:gd name="T9" fmla="*/ 0 w 270"/>
                        <a:gd name="T10" fmla="*/ 0 h 116"/>
                        <a:gd name="T11" fmla="*/ 270 w 270"/>
                        <a:gd name="T12" fmla="*/ 116 h 11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70" h="116">
                          <a:moveTo>
                            <a:pt x="0" y="116"/>
                          </a:moveTo>
                          <a:lnTo>
                            <a:pt x="1" y="0"/>
                          </a:lnTo>
                          <a:lnTo>
                            <a:pt x="270" y="75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wrap="none" tIns="27432" bIns="27432" anchor="ctr">
                      <a:sp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62" name="Line 5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79" y="3302"/>
                      <a:ext cx="168" cy="4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wrap="none"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3" name="Line 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11" y="3356"/>
                      <a:ext cx="31" cy="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</p:spPr>
                  <p:txBody>
                    <a:bodyPr wrap="none"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64" name="Freeform 60"/>
                    <p:cNvSpPr>
                      <a:spLocks/>
                    </p:cNvSpPr>
                    <p:nvPr/>
                  </p:nvSpPr>
                  <p:spPr bwMode="auto">
                    <a:xfrm flipH="1">
                      <a:off x="1643" y="3224"/>
                      <a:ext cx="51" cy="207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1 w 64"/>
                        <a:gd name="T3" fmla="*/ 2147483647 h 35"/>
                        <a:gd name="T4" fmla="*/ 2 w 64"/>
                        <a:gd name="T5" fmla="*/ 2147483647 h 35"/>
                        <a:gd name="T6" fmla="*/ 2 w 64"/>
                        <a:gd name="T7" fmla="*/ 2147483647 h 35"/>
                        <a:gd name="T8" fmla="*/ 0 w 64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5"/>
                        <a:gd name="T17" fmla="*/ 64 w 64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1" y="18"/>
                          </a:lnTo>
                          <a:lnTo>
                            <a:pt x="64" y="35"/>
                          </a:lnTo>
                          <a:lnTo>
                            <a:pt x="64" y="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77777"/>
                    </a:solidFill>
                    <a:ln w="19050">
                      <a:noFill/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465" name="Freeform 61"/>
                    <p:cNvSpPr>
                      <a:spLocks/>
                    </p:cNvSpPr>
                    <p:nvPr/>
                  </p:nvSpPr>
                  <p:spPr bwMode="auto">
                    <a:xfrm flipH="1">
                      <a:off x="1648" y="3280"/>
                      <a:ext cx="115" cy="207"/>
                    </a:xfrm>
                    <a:custGeom>
                      <a:avLst/>
                      <a:gdLst>
                        <a:gd name="T0" fmla="*/ 0 w 275"/>
                        <a:gd name="T1" fmla="*/ 179414503 h 117"/>
                        <a:gd name="T2" fmla="*/ 0 w 275"/>
                        <a:gd name="T3" fmla="*/ 179414503 h 117"/>
                        <a:gd name="T4" fmla="*/ 0 w 275"/>
                        <a:gd name="T5" fmla="*/ 0 h 117"/>
                        <a:gd name="T6" fmla="*/ 0 60000 65536"/>
                        <a:gd name="T7" fmla="*/ 0 60000 65536"/>
                        <a:gd name="T8" fmla="*/ 0 60000 65536"/>
                        <a:gd name="T9" fmla="*/ 0 w 275"/>
                        <a:gd name="T10" fmla="*/ 0 h 117"/>
                        <a:gd name="T11" fmla="*/ 275 w 275"/>
                        <a:gd name="T12" fmla="*/ 117 h 11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75" h="117">
                          <a:moveTo>
                            <a:pt x="0" y="40"/>
                          </a:moveTo>
                          <a:lnTo>
                            <a:pt x="275" y="117"/>
                          </a:lnTo>
                          <a:lnTo>
                            <a:pt x="27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  <p:txBody>
                    <a:bodyPr wrap="none" tIns="27432" bIns="27432" anchor="ctr">
                      <a:spAutoFit/>
                    </a:bodyPr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4442" name="Group 62"/>
                <p:cNvGrpSpPr>
                  <a:grpSpLocks/>
                </p:cNvGrpSpPr>
                <p:nvPr/>
              </p:nvGrpSpPr>
              <p:grpSpPr bwMode="auto">
                <a:xfrm>
                  <a:off x="938" y="2601"/>
                  <a:ext cx="781" cy="735"/>
                  <a:chOff x="952" y="2351"/>
                  <a:chExt cx="781" cy="735"/>
                </a:xfrm>
              </p:grpSpPr>
              <p:sp>
                <p:nvSpPr>
                  <p:cNvPr id="14443" name="Freeform 63"/>
                  <p:cNvSpPr>
                    <a:spLocks/>
                  </p:cNvSpPr>
                  <p:nvPr/>
                </p:nvSpPr>
                <p:spPr bwMode="auto">
                  <a:xfrm flipH="1">
                    <a:off x="1066" y="2829"/>
                    <a:ext cx="608" cy="257"/>
                  </a:xfrm>
                  <a:custGeom>
                    <a:avLst/>
                    <a:gdLst>
                      <a:gd name="T0" fmla="*/ 0 w 556"/>
                      <a:gd name="T1" fmla="*/ 35989 h 235"/>
                      <a:gd name="T2" fmla="*/ 66564 w 556"/>
                      <a:gd name="T3" fmla="*/ 0 h 235"/>
                      <a:gd name="T4" fmla="*/ 155293 w 556"/>
                      <a:gd name="T5" fmla="*/ 25615 h 235"/>
                      <a:gd name="T6" fmla="*/ 155293 w 556"/>
                      <a:gd name="T7" fmla="*/ 30222 h 235"/>
                      <a:gd name="T8" fmla="*/ 93191 w 556"/>
                      <a:gd name="T9" fmla="*/ 65897 h 235"/>
                      <a:gd name="T10" fmla="*/ 0 w 556"/>
                      <a:gd name="T11" fmla="*/ 41703 h 235"/>
                      <a:gd name="T12" fmla="*/ 0 w 556"/>
                      <a:gd name="T13" fmla="*/ 35989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44" name="Freeform 64"/>
                  <p:cNvSpPr>
                    <a:spLocks/>
                  </p:cNvSpPr>
                  <p:nvPr/>
                </p:nvSpPr>
                <p:spPr bwMode="auto">
                  <a:xfrm flipH="1">
                    <a:off x="1078" y="2834"/>
                    <a:ext cx="588" cy="228"/>
                  </a:xfrm>
                  <a:custGeom>
                    <a:avLst/>
                    <a:gdLst>
                      <a:gd name="T0" fmla="*/ 0 w 538"/>
                      <a:gd name="T1" fmla="*/ 40302 h 208"/>
                      <a:gd name="T2" fmla="*/ 88177 w 538"/>
                      <a:gd name="T3" fmla="*/ 67515 h 208"/>
                      <a:gd name="T4" fmla="*/ 145319 w 538"/>
                      <a:gd name="T5" fmla="*/ 27916 h 208"/>
                      <a:gd name="T6" fmla="*/ 62984 w 538"/>
                      <a:gd name="T7" fmla="*/ 0 h 208"/>
                      <a:gd name="T8" fmla="*/ 0 w 538"/>
                      <a:gd name="T9" fmla="*/ 40302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635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45" name="Oval 65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213" y="2890"/>
                    <a:ext cx="307" cy="123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46" name="Freeform 66"/>
                  <p:cNvSpPr>
                    <a:spLocks/>
                  </p:cNvSpPr>
                  <p:nvPr/>
                </p:nvSpPr>
                <p:spPr bwMode="auto">
                  <a:xfrm flipH="1">
                    <a:off x="1193" y="2895"/>
                    <a:ext cx="494" cy="137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2 w 646"/>
                      <a:gd name="T3" fmla="*/ 2 h 180"/>
                      <a:gd name="T4" fmla="*/ 2 w 646"/>
                      <a:gd name="T5" fmla="*/ 2 h 180"/>
                      <a:gd name="T6" fmla="*/ 2 w 646"/>
                      <a:gd name="T7" fmla="*/ 2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47" name="Freeform 67"/>
                  <p:cNvSpPr>
                    <a:spLocks noChangeAspect="1"/>
                  </p:cNvSpPr>
                  <p:nvPr/>
                </p:nvSpPr>
                <p:spPr bwMode="auto">
                  <a:xfrm flipH="1">
                    <a:off x="952" y="2351"/>
                    <a:ext cx="617" cy="569"/>
                  </a:xfrm>
                  <a:custGeom>
                    <a:avLst/>
                    <a:gdLst>
                      <a:gd name="T0" fmla="*/ 2 w 808"/>
                      <a:gd name="T1" fmla="*/ 2 h 746"/>
                      <a:gd name="T2" fmla="*/ 2 w 808"/>
                      <a:gd name="T3" fmla="*/ 2 h 746"/>
                      <a:gd name="T4" fmla="*/ 2 w 808"/>
                      <a:gd name="T5" fmla="*/ 2 h 746"/>
                      <a:gd name="T6" fmla="*/ 2 w 808"/>
                      <a:gd name="T7" fmla="*/ 0 h 746"/>
                      <a:gd name="T8" fmla="*/ 0 w 808"/>
                      <a:gd name="T9" fmla="*/ 2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t="100000" r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48" name="Freeform 68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060" y="2477"/>
                    <a:ext cx="124" cy="553"/>
                  </a:xfrm>
                  <a:custGeom>
                    <a:avLst/>
                    <a:gdLst>
                      <a:gd name="T0" fmla="*/ 0 w 144"/>
                      <a:gd name="T1" fmla="*/ 3 h 644"/>
                      <a:gd name="T2" fmla="*/ 0 w 144"/>
                      <a:gd name="T3" fmla="*/ 3 h 644"/>
                      <a:gd name="T4" fmla="*/ 3 w 144"/>
                      <a:gd name="T5" fmla="*/ 0 h 644"/>
                      <a:gd name="T6" fmla="*/ 3 w 144"/>
                      <a:gd name="T7" fmla="*/ 3 h 644"/>
                      <a:gd name="T8" fmla="*/ 0 w 144"/>
                      <a:gd name="T9" fmla="*/ 3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E5E5E5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49" name="Freeform 69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060" y="2358"/>
                    <a:ext cx="673" cy="188"/>
                  </a:xfrm>
                  <a:custGeom>
                    <a:avLst/>
                    <a:gdLst>
                      <a:gd name="T0" fmla="*/ 3 w 782"/>
                      <a:gd name="T1" fmla="*/ 3 h 219"/>
                      <a:gd name="T2" fmla="*/ 0 w 782"/>
                      <a:gd name="T3" fmla="*/ 3 h 219"/>
                      <a:gd name="T4" fmla="*/ 3 w 782"/>
                      <a:gd name="T5" fmla="*/ 0 h 219"/>
                      <a:gd name="T6" fmla="*/ 3 w 782"/>
                      <a:gd name="T7" fmla="*/ 3 h 219"/>
                      <a:gd name="T8" fmla="*/ 3 w 782"/>
                      <a:gd name="T9" fmla="*/ 3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50" name="Freeform 70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184" y="2413"/>
                    <a:ext cx="549" cy="619"/>
                  </a:xfrm>
                  <a:custGeom>
                    <a:avLst/>
                    <a:gdLst>
                      <a:gd name="T0" fmla="*/ 2 w 672"/>
                      <a:gd name="T1" fmla="*/ 2 h 754"/>
                      <a:gd name="T2" fmla="*/ 2 w 672"/>
                      <a:gd name="T3" fmla="*/ 2 h 754"/>
                      <a:gd name="T4" fmla="*/ 0 w 672"/>
                      <a:gd name="T5" fmla="*/ 0 h 754"/>
                      <a:gd name="T6" fmla="*/ 0 w 672"/>
                      <a:gd name="T7" fmla="*/ 2 h 754"/>
                      <a:gd name="T8" fmla="*/ 2 w 672"/>
                      <a:gd name="T9" fmla="*/ 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t="100000" r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451" name="Freeform 71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225" y="2468"/>
                    <a:ext cx="465" cy="508"/>
                  </a:xfrm>
                  <a:custGeom>
                    <a:avLst/>
                    <a:gdLst>
                      <a:gd name="T0" fmla="*/ 17 w 491"/>
                      <a:gd name="T1" fmla="*/ 6 h 549"/>
                      <a:gd name="T2" fmla="*/ 17 w 491"/>
                      <a:gd name="T3" fmla="*/ 6 h 549"/>
                      <a:gd name="T4" fmla="*/ 0 w 491"/>
                      <a:gd name="T5" fmla="*/ 0 h 549"/>
                      <a:gd name="T6" fmla="*/ 0 w 491"/>
                      <a:gd name="T7" fmla="*/ 6 h 549"/>
                      <a:gd name="T8" fmla="*/ 17 w 491"/>
                      <a:gd name="T9" fmla="*/ 6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48245" name="Freeform 72"/>
                  <p:cNvSpPr>
                    <a:spLocks/>
                  </p:cNvSpPr>
                  <p:nvPr/>
                </p:nvSpPr>
                <p:spPr bwMode="auto">
                  <a:xfrm flipH="1">
                    <a:off x="1255" y="2502"/>
                    <a:ext cx="407" cy="420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1 h 592"/>
                      <a:gd name="T4" fmla="*/ 2 w 542"/>
                      <a:gd name="T5" fmla="*/ 1 h 592"/>
                      <a:gd name="T6" fmla="*/ 2 w 542"/>
                      <a:gd name="T7" fmla="*/ 1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l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IN"/>
                  </a:p>
                </p:txBody>
              </p:sp>
              <p:sp>
                <p:nvSpPr>
                  <p:cNvPr id="14453" name="Line 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26" y="2538"/>
                    <a:ext cx="0" cy="67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429" name="Group 74"/>
            <p:cNvGrpSpPr>
              <a:grpSpLocks/>
            </p:cNvGrpSpPr>
            <p:nvPr/>
          </p:nvGrpSpPr>
          <p:grpSpPr bwMode="auto">
            <a:xfrm>
              <a:off x="4578" y="1897"/>
              <a:ext cx="808" cy="1257"/>
              <a:chOff x="3953" y="2025"/>
              <a:chExt cx="1142" cy="1778"/>
            </a:xfrm>
          </p:grpSpPr>
          <p:sp>
            <p:nvSpPr>
              <p:cNvPr id="14430" name="Freeform 75"/>
              <p:cNvSpPr>
                <a:spLocks/>
              </p:cNvSpPr>
              <p:nvPr/>
            </p:nvSpPr>
            <p:spPr bwMode="auto">
              <a:xfrm flipH="1">
                <a:off x="3953" y="3272"/>
                <a:ext cx="367" cy="408"/>
              </a:xfrm>
              <a:custGeom>
                <a:avLst/>
                <a:gdLst>
                  <a:gd name="T0" fmla="*/ 1 w 639"/>
                  <a:gd name="T1" fmla="*/ 1 h 710"/>
                  <a:gd name="T2" fmla="*/ 1 w 639"/>
                  <a:gd name="T3" fmla="*/ 1 h 710"/>
                  <a:gd name="T4" fmla="*/ 1 w 639"/>
                  <a:gd name="T5" fmla="*/ 1 h 710"/>
                  <a:gd name="T6" fmla="*/ 1 w 639"/>
                  <a:gd name="T7" fmla="*/ 1 h 710"/>
                  <a:gd name="T8" fmla="*/ 1 w 639"/>
                  <a:gd name="T9" fmla="*/ 1 h 710"/>
                  <a:gd name="T10" fmla="*/ 1 w 639"/>
                  <a:gd name="T11" fmla="*/ 1 h 710"/>
                  <a:gd name="T12" fmla="*/ 1 w 639"/>
                  <a:gd name="T13" fmla="*/ 1 h 710"/>
                  <a:gd name="T14" fmla="*/ 1 w 639"/>
                  <a:gd name="T15" fmla="*/ 1 h 710"/>
                  <a:gd name="T16" fmla="*/ 1 w 639"/>
                  <a:gd name="T17" fmla="*/ 1 h 710"/>
                  <a:gd name="T18" fmla="*/ 1 w 639"/>
                  <a:gd name="T19" fmla="*/ 1 h 710"/>
                  <a:gd name="T20" fmla="*/ 1 w 639"/>
                  <a:gd name="T21" fmla="*/ 1 h 710"/>
                  <a:gd name="T22" fmla="*/ 1 w 639"/>
                  <a:gd name="T23" fmla="*/ 1 h 710"/>
                  <a:gd name="T24" fmla="*/ 1 w 639"/>
                  <a:gd name="T25" fmla="*/ 1 h 710"/>
                  <a:gd name="T26" fmla="*/ 1 w 639"/>
                  <a:gd name="T27" fmla="*/ 1 h 710"/>
                  <a:gd name="T28" fmla="*/ 1 w 639"/>
                  <a:gd name="T29" fmla="*/ 1 h 710"/>
                  <a:gd name="T30" fmla="*/ 1 w 639"/>
                  <a:gd name="T31" fmla="*/ 1 h 710"/>
                  <a:gd name="T32" fmla="*/ 1 w 639"/>
                  <a:gd name="T33" fmla="*/ 1 h 710"/>
                  <a:gd name="T34" fmla="*/ 1 w 639"/>
                  <a:gd name="T35" fmla="*/ 1 h 710"/>
                  <a:gd name="T36" fmla="*/ 1 w 639"/>
                  <a:gd name="T37" fmla="*/ 1 h 710"/>
                  <a:gd name="T38" fmla="*/ 1 w 639"/>
                  <a:gd name="T39" fmla="*/ 1 h 710"/>
                  <a:gd name="T40" fmla="*/ 1 w 639"/>
                  <a:gd name="T41" fmla="*/ 1 h 710"/>
                  <a:gd name="T42" fmla="*/ 1 w 639"/>
                  <a:gd name="T43" fmla="*/ 1 h 710"/>
                  <a:gd name="T44" fmla="*/ 1 w 639"/>
                  <a:gd name="T45" fmla="*/ 1 h 710"/>
                  <a:gd name="T46" fmla="*/ 1 w 639"/>
                  <a:gd name="T47" fmla="*/ 1 h 710"/>
                  <a:gd name="T48" fmla="*/ 1 w 639"/>
                  <a:gd name="T49" fmla="*/ 1 h 710"/>
                  <a:gd name="T50" fmla="*/ 1 w 639"/>
                  <a:gd name="T51" fmla="*/ 1 h 710"/>
                  <a:gd name="T52" fmla="*/ 1 w 639"/>
                  <a:gd name="T53" fmla="*/ 1 h 710"/>
                  <a:gd name="T54" fmla="*/ 1 w 639"/>
                  <a:gd name="T55" fmla="*/ 1 h 710"/>
                  <a:gd name="T56" fmla="*/ 1 w 639"/>
                  <a:gd name="T57" fmla="*/ 1 h 710"/>
                  <a:gd name="T58" fmla="*/ 1 w 639"/>
                  <a:gd name="T59" fmla="*/ 1 h 710"/>
                  <a:gd name="T60" fmla="*/ 1 w 639"/>
                  <a:gd name="T61" fmla="*/ 1 h 710"/>
                  <a:gd name="T62" fmla="*/ 1 w 639"/>
                  <a:gd name="T63" fmla="*/ 0 h 710"/>
                  <a:gd name="T64" fmla="*/ 1 w 639"/>
                  <a:gd name="T65" fmla="*/ 1 h 710"/>
                  <a:gd name="T66" fmla="*/ 1 w 639"/>
                  <a:gd name="T67" fmla="*/ 1 h 710"/>
                  <a:gd name="T68" fmla="*/ 1 w 639"/>
                  <a:gd name="T69" fmla="*/ 1 h 710"/>
                  <a:gd name="T70" fmla="*/ 1 w 639"/>
                  <a:gd name="T71" fmla="*/ 1 h 710"/>
                  <a:gd name="T72" fmla="*/ 1 w 639"/>
                  <a:gd name="T73" fmla="*/ 1 h 710"/>
                  <a:gd name="T74" fmla="*/ 1 w 639"/>
                  <a:gd name="T75" fmla="*/ 1 h 710"/>
                  <a:gd name="T76" fmla="*/ 1 w 639"/>
                  <a:gd name="T77" fmla="*/ 1 h 710"/>
                  <a:gd name="T78" fmla="*/ 1 w 639"/>
                  <a:gd name="T79" fmla="*/ 1 h 710"/>
                  <a:gd name="T80" fmla="*/ 1 w 639"/>
                  <a:gd name="T81" fmla="*/ 1 h 710"/>
                  <a:gd name="T82" fmla="*/ 1 w 639"/>
                  <a:gd name="T83" fmla="*/ 1 h 710"/>
                  <a:gd name="T84" fmla="*/ 1 w 639"/>
                  <a:gd name="T85" fmla="*/ 1 h 710"/>
                  <a:gd name="T86" fmla="*/ 1 w 639"/>
                  <a:gd name="T87" fmla="*/ 1 h 710"/>
                  <a:gd name="T88" fmla="*/ 1 w 639"/>
                  <a:gd name="T89" fmla="*/ 1 h 710"/>
                  <a:gd name="T90" fmla="*/ 1 w 639"/>
                  <a:gd name="T91" fmla="*/ 1 h 710"/>
                  <a:gd name="T92" fmla="*/ 1 w 639"/>
                  <a:gd name="T93" fmla="*/ 1 h 710"/>
                  <a:gd name="T94" fmla="*/ 1 w 639"/>
                  <a:gd name="T95" fmla="*/ 1 h 710"/>
                  <a:gd name="T96" fmla="*/ 1 w 639"/>
                  <a:gd name="T97" fmla="*/ 1 h 710"/>
                  <a:gd name="T98" fmla="*/ 1 w 639"/>
                  <a:gd name="T99" fmla="*/ 1 h 710"/>
                  <a:gd name="T100" fmla="*/ 1 w 639"/>
                  <a:gd name="T101" fmla="*/ 1 h 710"/>
                  <a:gd name="T102" fmla="*/ 1 w 639"/>
                  <a:gd name="T103" fmla="*/ 1 h 710"/>
                  <a:gd name="T104" fmla="*/ 1 w 639"/>
                  <a:gd name="T105" fmla="*/ 1 h 710"/>
                  <a:gd name="T106" fmla="*/ 1 w 639"/>
                  <a:gd name="T107" fmla="*/ 1 h 710"/>
                  <a:gd name="T108" fmla="*/ 1 w 639"/>
                  <a:gd name="T109" fmla="*/ 1 h 710"/>
                  <a:gd name="T110" fmla="*/ 0 w 639"/>
                  <a:gd name="T111" fmla="*/ 1 h 710"/>
                  <a:gd name="T112" fmla="*/ 1 w 639"/>
                  <a:gd name="T113" fmla="*/ 1 h 710"/>
                  <a:gd name="T114" fmla="*/ 1 w 639"/>
                  <a:gd name="T115" fmla="*/ 1 h 710"/>
                  <a:gd name="T116" fmla="*/ 1 w 639"/>
                  <a:gd name="T117" fmla="*/ 1 h 710"/>
                  <a:gd name="T118" fmla="*/ 1 w 639"/>
                  <a:gd name="T119" fmla="*/ 1 h 710"/>
                  <a:gd name="T120" fmla="*/ 1 w 639"/>
                  <a:gd name="T121" fmla="*/ 1 h 710"/>
                  <a:gd name="T122" fmla="*/ 1 w 639"/>
                  <a:gd name="T123" fmla="*/ 1 h 71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39"/>
                  <a:gd name="T187" fmla="*/ 0 h 710"/>
                  <a:gd name="T188" fmla="*/ 639 w 639"/>
                  <a:gd name="T189" fmla="*/ 710 h 71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39" h="710">
                    <a:moveTo>
                      <a:pt x="352" y="710"/>
                    </a:moveTo>
                    <a:lnTo>
                      <a:pt x="359" y="678"/>
                    </a:lnTo>
                    <a:lnTo>
                      <a:pt x="384" y="647"/>
                    </a:lnTo>
                    <a:lnTo>
                      <a:pt x="415" y="612"/>
                    </a:lnTo>
                    <a:lnTo>
                      <a:pt x="449" y="572"/>
                    </a:lnTo>
                    <a:lnTo>
                      <a:pt x="484" y="530"/>
                    </a:lnTo>
                    <a:lnTo>
                      <a:pt x="499" y="509"/>
                    </a:lnTo>
                    <a:lnTo>
                      <a:pt x="515" y="486"/>
                    </a:lnTo>
                    <a:lnTo>
                      <a:pt x="530" y="465"/>
                    </a:lnTo>
                    <a:lnTo>
                      <a:pt x="542" y="441"/>
                    </a:lnTo>
                    <a:lnTo>
                      <a:pt x="551" y="420"/>
                    </a:lnTo>
                    <a:lnTo>
                      <a:pt x="559" y="399"/>
                    </a:lnTo>
                    <a:lnTo>
                      <a:pt x="565" y="378"/>
                    </a:lnTo>
                    <a:lnTo>
                      <a:pt x="567" y="359"/>
                    </a:lnTo>
                    <a:lnTo>
                      <a:pt x="570" y="351"/>
                    </a:lnTo>
                    <a:lnTo>
                      <a:pt x="576" y="344"/>
                    </a:lnTo>
                    <a:lnTo>
                      <a:pt x="582" y="334"/>
                    </a:lnTo>
                    <a:lnTo>
                      <a:pt x="586" y="322"/>
                    </a:lnTo>
                    <a:lnTo>
                      <a:pt x="590" y="311"/>
                    </a:lnTo>
                    <a:lnTo>
                      <a:pt x="593" y="299"/>
                    </a:lnTo>
                    <a:lnTo>
                      <a:pt x="595" y="290"/>
                    </a:lnTo>
                    <a:lnTo>
                      <a:pt x="597" y="278"/>
                    </a:lnTo>
                    <a:lnTo>
                      <a:pt x="601" y="276"/>
                    </a:lnTo>
                    <a:lnTo>
                      <a:pt x="607" y="273"/>
                    </a:lnTo>
                    <a:lnTo>
                      <a:pt x="613" y="267"/>
                    </a:lnTo>
                    <a:lnTo>
                      <a:pt x="618" y="263"/>
                    </a:lnTo>
                    <a:lnTo>
                      <a:pt x="624" y="257"/>
                    </a:lnTo>
                    <a:lnTo>
                      <a:pt x="630" y="251"/>
                    </a:lnTo>
                    <a:lnTo>
                      <a:pt x="636" y="246"/>
                    </a:lnTo>
                    <a:lnTo>
                      <a:pt x="639" y="240"/>
                    </a:lnTo>
                    <a:lnTo>
                      <a:pt x="639" y="230"/>
                    </a:lnTo>
                    <a:lnTo>
                      <a:pt x="636" y="223"/>
                    </a:lnTo>
                    <a:lnTo>
                      <a:pt x="634" y="213"/>
                    </a:lnTo>
                    <a:lnTo>
                      <a:pt x="628" y="205"/>
                    </a:lnTo>
                    <a:lnTo>
                      <a:pt x="624" y="198"/>
                    </a:lnTo>
                    <a:lnTo>
                      <a:pt x="618" y="190"/>
                    </a:lnTo>
                    <a:lnTo>
                      <a:pt x="615" y="182"/>
                    </a:lnTo>
                    <a:lnTo>
                      <a:pt x="609" y="177"/>
                    </a:lnTo>
                    <a:lnTo>
                      <a:pt x="597" y="178"/>
                    </a:lnTo>
                    <a:lnTo>
                      <a:pt x="586" y="182"/>
                    </a:lnTo>
                    <a:lnTo>
                      <a:pt x="574" y="188"/>
                    </a:lnTo>
                    <a:lnTo>
                      <a:pt x="563" y="196"/>
                    </a:lnTo>
                    <a:lnTo>
                      <a:pt x="551" y="203"/>
                    </a:lnTo>
                    <a:lnTo>
                      <a:pt x="540" y="209"/>
                    </a:lnTo>
                    <a:lnTo>
                      <a:pt x="528" y="215"/>
                    </a:lnTo>
                    <a:lnTo>
                      <a:pt x="517" y="215"/>
                    </a:lnTo>
                    <a:lnTo>
                      <a:pt x="526" y="203"/>
                    </a:lnTo>
                    <a:lnTo>
                      <a:pt x="532" y="190"/>
                    </a:lnTo>
                    <a:lnTo>
                      <a:pt x="538" y="175"/>
                    </a:lnTo>
                    <a:lnTo>
                      <a:pt x="542" y="157"/>
                    </a:lnTo>
                    <a:lnTo>
                      <a:pt x="545" y="142"/>
                    </a:lnTo>
                    <a:lnTo>
                      <a:pt x="547" y="125"/>
                    </a:lnTo>
                    <a:lnTo>
                      <a:pt x="547" y="106"/>
                    </a:lnTo>
                    <a:lnTo>
                      <a:pt x="547" y="88"/>
                    </a:lnTo>
                    <a:lnTo>
                      <a:pt x="524" y="56"/>
                    </a:lnTo>
                    <a:lnTo>
                      <a:pt x="451" y="56"/>
                    </a:lnTo>
                    <a:lnTo>
                      <a:pt x="444" y="48"/>
                    </a:lnTo>
                    <a:lnTo>
                      <a:pt x="436" y="38"/>
                    </a:lnTo>
                    <a:lnTo>
                      <a:pt x="426" y="29"/>
                    </a:lnTo>
                    <a:lnTo>
                      <a:pt x="417" y="19"/>
                    </a:lnTo>
                    <a:lnTo>
                      <a:pt x="407" y="11"/>
                    </a:lnTo>
                    <a:lnTo>
                      <a:pt x="398" y="6"/>
                    </a:lnTo>
                    <a:lnTo>
                      <a:pt x="386" y="2"/>
                    </a:lnTo>
                    <a:lnTo>
                      <a:pt x="376" y="0"/>
                    </a:lnTo>
                    <a:lnTo>
                      <a:pt x="371" y="2"/>
                    </a:lnTo>
                    <a:lnTo>
                      <a:pt x="365" y="6"/>
                    </a:lnTo>
                    <a:lnTo>
                      <a:pt x="361" y="10"/>
                    </a:lnTo>
                    <a:lnTo>
                      <a:pt x="355" y="15"/>
                    </a:lnTo>
                    <a:lnTo>
                      <a:pt x="348" y="29"/>
                    </a:lnTo>
                    <a:lnTo>
                      <a:pt x="342" y="42"/>
                    </a:lnTo>
                    <a:lnTo>
                      <a:pt x="336" y="56"/>
                    </a:lnTo>
                    <a:lnTo>
                      <a:pt x="329" y="69"/>
                    </a:lnTo>
                    <a:lnTo>
                      <a:pt x="321" y="81"/>
                    </a:lnTo>
                    <a:lnTo>
                      <a:pt x="311" y="88"/>
                    </a:lnTo>
                    <a:lnTo>
                      <a:pt x="296" y="92"/>
                    </a:lnTo>
                    <a:lnTo>
                      <a:pt x="282" y="92"/>
                    </a:lnTo>
                    <a:lnTo>
                      <a:pt x="267" y="90"/>
                    </a:lnTo>
                    <a:lnTo>
                      <a:pt x="254" y="86"/>
                    </a:lnTo>
                    <a:lnTo>
                      <a:pt x="238" y="84"/>
                    </a:lnTo>
                    <a:lnTo>
                      <a:pt x="225" y="81"/>
                    </a:lnTo>
                    <a:lnTo>
                      <a:pt x="213" y="79"/>
                    </a:lnTo>
                    <a:lnTo>
                      <a:pt x="200" y="81"/>
                    </a:lnTo>
                    <a:lnTo>
                      <a:pt x="190" y="84"/>
                    </a:lnTo>
                    <a:lnTo>
                      <a:pt x="181" y="90"/>
                    </a:lnTo>
                    <a:lnTo>
                      <a:pt x="173" y="100"/>
                    </a:lnTo>
                    <a:lnTo>
                      <a:pt x="163" y="111"/>
                    </a:lnTo>
                    <a:lnTo>
                      <a:pt x="156" y="125"/>
                    </a:lnTo>
                    <a:lnTo>
                      <a:pt x="148" y="140"/>
                    </a:lnTo>
                    <a:lnTo>
                      <a:pt x="142" y="155"/>
                    </a:lnTo>
                    <a:lnTo>
                      <a:pt x="135" y="175"/>
                    </a:lnTo>
                    <a:lnTo>
                      <a:pt x="123" y="209"/>
                    </a:lnTo>
                    <a:lnTo>
                      <a:pt x="114" y="246"/>
                    </a:lnTo>
                    <a:lnTo>
                      <a:pt x="104" y="278"/>
                    </a:lnTo>
                    <a:lnTo>
                      <a:pt x="98" y="303"/>
                    </a:lnTo>
                    <a:lnTo>
                      <a:pt x="94" y="301"/>
                    </a:lnTo>
                    <a:lnTo>
                      <a:pt x="92" y="301"/>
                    </a:lnTo>
                    <a:lnTo>
                      <a:pt x="90" y="298"/>
                    </a:lnTo>
                    <a:lnTo>
                      <a:pt x="89" y="296"/>
                    </a:lnTo>
                    <a:lnTo>
                      <a:pt x="85" y="292"/>
                    </a:lnTo>
                    <a:lnTo>
                      <a:pt x="83" y="290"/>
                    </a:lnTo>
                    <a:lnTo>
                      <a:pt x="81" y="288"/>
                    </a:lnTo>
                    <a:lnTo>
                      <a:pt x="79" y="288"/>
                    </a:lnTo>
                    <a:lnTo>
                      <a:pt x="71" y="301"/>
                    </a:lnTo>
                    <a:lnTo>
                      <a:pt x="64" y="317"/>
                    </a:lnTo>
                    <a:lnTo>
                      <a:pt x="60" y="336"/>
                    </a:lnTo>
                    <a:lnTo>
                      <a:pt x="58" y="355"/>
                    </a:lnTo>
                    <a:lnTo>
                      <a:pt x="56" y="376"/>
                    </a:lnTo>
                    <a:lnTo>
                      <a:pt x="54" y="395"/>
                    </a:lnTo>
                    <a:lnTo>
                      <a:pt x="54" y="415"/>
                    </a:lnTo>
                    <a:lnTo>
                      <a:pt x="54" y="430"/>
                    </a:lnTo>
                    <a:lnTo>
                      <a:pt x="90" y="478"/>
                    </a:lnTo>
                    <a:lnTo>
                      <a:pt x="0" y="618"/>
                    </a:lnTo>
                    <a:lnTo>
                      <a:pt x="44" y="624"/>
                    </a:lnTo>
                    <a:lnTo>
                      <a:pt x="89" y="628"/>
                    </a:lnTo>
                    <a:lnTo>
                      <a:pt x="135" y="633"/>
                    </a:lnTo>
                    <a:lnTo>
                      <a:pt x="179" y="641"/>
                    </a:lnTo>
                    <a:lnTo>
                      <a:pt x="202" y="647"/>
                    </a:lnTo>
                    <a:lnTo>
                      <a:pt x="225" y="653"/>
                    </a:lnTo>
                    <a:lnTo>
                      <a:pt x="248" y="658"/>
                    </a:lnTo>
                    <a:lnTo>
                      <a:pt x="269" y="666"/>
                    </a:lnTo>
                    <a:lnTo>
                      <a:pt x="290" y="676"/>
                    </a:lnTo>
                    <a:lnTo>
                      <a:pt x="311" y="685"/>
                    </a:lnTo>
                    <a:lnTo>
                      <a:pt x="332" y="697"/>
                    </a:lnTo>
                    <a:lnTo>
                      <a:pt x="352" y="710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31" name="Freeform 76"/>
              <p:cNvSpPr>
                <a:spLocks/>
              </p:cNvSpPr>
              <p:nvPr/>
            </p:nvSpPr>
            <p:spPr bwMode="auto">
              <a:xfrm flipH="1">
                <a:off x="4226" y="3229"/>
                <a:ext cx="328" cy="256"/>
              </a:xfrm>
              <a:custGeom>
                <a:avLst/>
                <a:gdLst>
                  <a:gd name="T0" fmla="*/ 1 w 574"/>
                  <a:gd name="T1" fmla="*/ 1 h 447"/>
                  <a:gd name="T2" fmla="*/ 1 w 574"/>
                  <a:gd name="T3" fmla="*/ 1 h 447"/>
                  <a:gd name="T4" fmla="*/ 1 w 574"/>
                  <a:gd name="T5" fmla="*/ 1 h 447"/>
                  <a:gd name="T6" fmla="*/ 1 w 574"/>
                  <a:gd name="T7" fmla="*/ 1 h 447"/>
                  <a:gd name="T8" fmla="*/ 1 w 574"/>
                  <a:gd name="T9" fmla="*/ 1 h 447"/>
                  <a:gd name="T10" fmla="*/ 1 w 574"/>
                  <a:gd name="T11" fmla="*/ 1 h 447"/>
                  <a:gd name="T12" fmla="*/ 1 w 574"/>
                  <a:gd name="T13" fmla="*/ 1 h 447"/>
                  <a:gd name="T14" fmla="*/ 1 w 574"/>
                  <a:gd name="T15" fmla="*/ 1 h 447"/>
                  <a:gd name="T16" fmla="*/ 1 w 574"/>
                  <a:gd name="T17" fmla="*/ 1 h 447"/>
                  <a:gd name="T18" fmla="*/ 1 w 574"/>
                  <a:gd name="T19" fmla="*/ 1 h 447"/>
                  <a:gd name="T20" fmla="*/ 1 w 574"/>
                  <a:gd name="T21" fmla="*/ 1 h 447"/>
                  <a:gd name="T22" fmla="*/ 1 w 574"/>
                  <a:gd name="T23" fmla="*/ 1 h 447"/>
                  <a:gd name="T24" fmla="*/ 1 w 574"/>
                  <a:gd name="T25" fmla="*/ 1 h 447"/>
                  <a:gd name="T26" fmla="*/ 1 w 574"/>
                  <a:gd name="T27" fmla="*/ 1 h 447"/>
                  <a:gd name="T28" fmla="*/ 1 w 574"/>
                  <a:gd name="T29" fmla="*/ 1 h 447"/>
                  <a:gd name="T30" fmla="*/ 1 w 574"/>
                  <a:gd name="T31" fmla="*/ 1 h 447"/>
                  <a:gd name="T32" fmla="*/ 1 w 574"/>
                  <a:gd name="T33" fmla="*/ 1 h 447"/>
                  <a:gd name="T34" fmla="*/ 1 w 574"/>
                  <a:gd name="T35" fmla="*/ 1 h 447"/>
                  <a:gd name="T36" fmla="*/ 1 w 574"/>
                  <a:gd name="T37" fmla="*/ 1 h 447"/>
                  <a:gd name="T38" fmla="*/ 1 w 574"/>
                  <a:gd name="T39" fmla="*/ 1 h 447"/>
                  <a:gd name="T40" fmla="*/ 1 w 574"/>
                  <a:gd name="T41" fmla="*/ 1 h 447"/>
                  <a:gd name="T42" fmla="*/ 1 w 574"/>
                  <a:gd name="T43" fmla="*/ 1 h 447"/>
                  <a:gd name="T44" fmla="*/ 1 w 574"/>
                  <a:gd name="T45" fmla="*/ 1 h 447"/>
                  <a:gd name="T46" fmla="*/ 1 w 574"/>
                  <a:gd name="T47" fmla="*/ 1 h 447"/>
                  <a:gd name="T48" fmla="*/ 1 w 574"/>
                  <a:gd name="T49" fmla="*/ 1 h 447"/>
                  <a:gd name="T50" fmla="*/ 1 w 574"/>
                  <a:gd name="T51" fmla="*/ 1 h 447"/>
                  <a:gd name="T52" fmla="*/ 1 w 574"/>
                  <a:gd name="T53" fmla="*/ 1 h 447"/>
                  <a:gd name="T54" fmla="*/ 1 w 574"/>
                  <a:gd name="T55" fmla="*/ 1 h 447"/>
                  <a:gd name="T56" fmla="*/ 1 w 574"/>
                  <a:gd name="T57" fmla="*/ 1 h 447"/>
                  <a:gd name="T58" fmla="*/ 1 w 574"/>
                  <a:gd name="T59" fmla="*/ 1 h 447"/>
                  <a:gd name="T60" fmla="*/ 1 w 574"/>
                  <a:gd name="T61" fmla="*/ 1 h 447"/>
                  <a:gd name="T62" fmla="*/ 1 w 574"/>
                  <a:gd name="T63" fmla="*/ 1 h 447"/>
                  <a:gd name="T64" fmla="*/ 1 w 574"/>
                  <a:gd name="T65" fmla="*/ 1 h 447"/>
                  <a:gd name="T66" fmla="*/ 1 w 574"/>
                  <a:gd name="T67" fmla="*/ 1 h 447"/>
                  <a:gd name="T68" fmla="*/ 1 w 574"/>
                  <a:gd name="T69" fmla="*/ 1 h 447"/>
                  <a:gd name="T70" fmla="*/ 1 w 574"/>
                  <a:gd name="T71" fmla="*/ 1 h 447"/>
                  <a:gd name="T72" fmla="*/ 1 w 574"/>
                  <a:gd name="T73" fmla="*/ 1 h 447"/>
                  <a:gd name="T74" fmla="*/ 1 w 574"/>
                  <a:gd name="T75" fmla="*/ 1 h 447"/>
                  <a:gd name="T76" fmla="*/ 1 w 574"/>
                  <a:gd name="T77" fmla="*/ 1 h 447"/>
                  <a:gd name="T78" fmla="*/ 1 w 574"/>
                  <a:gd name="T79" fmla="*/ 1 h 447"/>
                  <a:gd name="T80" fmla="*/ 1 w 574"/>
                  <a:gd name="T81" fmla="*/ 1 h 447"/>
                  <a:gd name="T82" fmla="*/ 1 w 574"/>
                  <a:gd name="T83" fmla="*/ 1 h 447"/>
                  <a:gd name="T84" fmla="*/ 1 w 574"/>
                  <a:gd name="T85" fmla="*/ 1 h 447"/>
                  <a:gd name="T86" fmla="*/ 1 w 574"/>
                  <a:gd name="T87" fmla="*/ 1 h 447"/>
                  <a:gd name="T88" fmla="*/ 1 w 574"/>
                  <a:gd name="T89" fmla="*/ 1 h 447"/>
                  <a:gd name="T90" fmla="*/ 1 w 574"/>
                  <a:gd name="T91" fmla="*/ 1 h 447"/>
                  <a:gd name="T92" fmla="*/ 1 w 574"/>
                  <a:gd name="T93" fmla="*/ 1 h 447"/>
                  <a:gd name="T94" fmla="*/ 1 w 574"/>
                  <a:gd name="T95" fmla="*/ 1 h 447"/>
                  <a:gd name="T96" fmla="*/ 1 w 574"/>
                  <a:gd name="T97" fmla="*/ 1 h 447"/>
                  <a:gd name="T98" fmla="*/ 1 w 574"/>
                  <a:gd name="T99" fmla="*/ 1 h 447"/>
                  <a:gd name="T100" fmla="*/ 1 w 574"/>
                  <a:gd name="T101" fmla="*/ 0 h 447"/>
                  <a:gd name="T102" fmla="*/ 1 w 574"/>
                  <a:gd name="T103" fmla="*/ 1 h 44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74"/>
                  <a:gd name="T157" fmla="*/ 0 h 447"/>
                  <a:gd name="T158" fmla="*/ 574 w 574"/>
                  <a:gd name="T159" fmla="*/ 447 h 44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74" h="447">
                    <a:moveTo>
                      <a:pt x="384" y="15"/>
                    </a:moveTo>
                    <a:lnTo>
                      <a:pt x="392" y="25"/>
                    </a:lnTo>
                    <a:lnTo>
                      <a:pt x="399" y="32"/>
                    </a:lnTo>
                    <a:lnTo>
                      <a:pt x="411" y="40"/>
                    </a:lnTo>
                    <a:lnTo>
                      <a:pt x="422" y="50"/>
                    </a:lnTo>
                    <a:lnTo>
                      <a:pt x="449" y="67"/>
                    </a:lnTo>
                    <a:lnTo>
                      <a:pt x="476" y="86"/>
                    </a:lnTo>
                    <a:lnTo>
                      <a:pt x="488" y="96"/>
                    </a:lnTo>
                    <a:lnTo>
                      <a:pt x="499" y="105"/>
                    </a:lnTo>
                    <a:lnTo>
                      <a:pt x="509" y="115"/>
                    </a:lnTo>
                    <a:lnTo>
                      <a:pt x="518" y="124"/>
                    </a:lnTo>
                    <a:lnTo>
                      <a:pt x="524" y="136"/>
                    </a:lnTo>
                    <a:lnTo>
                      <a:pt x="528" y="146"/>
                    </a:lnTo>
                    <a:lnTo>
                      <a:pt x="528" y="157"/>
                    </a:lnTo>
                    <a:lnTo>
                      <a:pt x="526" y="169"/>
                    </a:lnTo>
                    <a:lnTo>
                      <a:pt x="530" y="169"/>
                    </a:lnTo>
                    <a:lnTo>
                      <a:pt x="536" y="171"/>
                    </a:lnTo>
                    <a:lnTo>
                      <a:pt x="543" y="176"/>
                    </a:lnTo>
                    <a:lnTo>
                      <a:pt x="549" y="184"/>
                    </a:lnTo>
                    <a:lnTo>
                      <a:pt x="557" y="194"/>
                    </a:lnTo>
                    <a:lnTo>
                      <a:pt x="563" y="201"/>
                    </a:lnTo>
                    <a:lnTo>
                      <a:pt x="568" y="211"/>
                    </a:lnTo>
                    <a:lnTo>
                      <a:pt x="574" y="217"/>
                    </a:lnTo>
                    <a:lnTo>
                      <a:pt x="572" y="220"/>
                    </a:lnTo>
                    <a:lnTo>
                      <a:pt x="568" y="226"/>
                    </a:lnTo>
                    <a:lnTo>
                      <a:pt x="565" y="232"/>
                    </a:lnTo>
                    <a:lnTo>
                      <a:pt x="561" y="238"/>
                    </a:lnTo>
                    <a:lnTo>
                      <a:pt x="557" y="245"/>
                    </a:lnTo>
                    <a:lnTo>
                      <a:pt x="553" y="251"/>
                    </a:lnTo>
                    <a:lnTo>
                      <a:pt x="551" y="259"/>
                    </a:lnTo>
                    <a:lnTo>
                      <a:pt x="549" y="265"/>
                    </a:lnTo>
                    <a:lnTo>
                      <a:pt x="543" y="265"/>
                    </a:lnTo>
                    <a:lnTo>
                      <a:pt x="536" y="261"/>
                    </a:lnTo>
                    <a:lnTo>
                      <a:pt x="528" y="257"/>
                    </a:lnTo>
                    <a:lnTo>
                      <a:pt x="518" y="251"/>
                    </a:lnTo>
                    <a:lnTo>
                      <a:pt x="499" y="240"/>
                    </a:lnTo>
                    <a:lnTo>
                      <a:pt x="478" y="222"/>
                    </a:lnTo>
                    <a:lnTo>
                      <a:pt x="457" y="207"/>
                    </a:lnTo>
                    <a:lnTo>
                      <a:pt x="438" y="192"/>
                    </a:lnTo>
                    <a:lnTo>
                      <a:pt x="421" y="178"/>
                    </a:lnTo>
                    <a:lnTo>
                      <a:pt x="409" y="169"/>
                    </a:lnTo>
                    <a:lnTo>
                      <a:pt x="422" y="153"/>
                    </a:lnTo>
                    <a:lnTo>
                      <a:pt x="409" y="163"/>
                    </a:lnTo>
                    <a:lnTo>
                      <a:pt x="396" y="169"/>
                    </a:lnTo>
                    <a:lnTo>
                      <a:pt x="380" y="174"/>
                    </a:lnTo>
                    <a:lnTo>
                      <a:pt x="365" y="178"/>
                    </a:lnTo>
                    <a:lnTo>
                      <a:pt x="350" y="180"/>
                    </a:lnTo>
                    <a:lnTo>
                      <a:pt x="334" y="176"/>
                    </a:lnTo>
                    <a:lnTo>
                      <a:pt x="328" y="174"/>
                    </a:lnTo>
                    <a:lnTo>
                      <a:pt x="323" y="171"/>
                    </a:lnTo>
                    <a:lnTo>
                      <a:pt x="317" y="167"/>
                    </a:lnTo>
                    <a:lnTo>
                      <a:pt x="311" y="161"/>
                    </a:lnTo>
                    <a:lnTo>
                      <a:pt x="311" y="165"/>
                    </a:lnTo>
                    <a:lnTo>
                      <a:pt x="311" y="167"/>
                    </a:lnTo>
                    <a:lnTo>
                      <a:pt x="309" y="171"/>
                    </a:lnTo>
                    <a:lnTo>
                      <a:pt x="309" y="172"/>
                    </a:lnTo>
                    <a:lnTo>
                      <a:pt x="307" y="176"/>
                    </a:lnTo>
                    <a:lnTo>
                      <a:pt x="307" y="178"/>
                    </a:lnTo>
                    <a:lnTo>
                      <a:pt x="305" y="182"/>
                    </a:lnTo>
                    <a:lnTo>
                      <a:pt x="305" y="186"/>
                    </a:lnTo>
                    <a:lnTo>
                      <a:pt x="303" y="184"/>
                    </a:lnTo>
                    <a:lnTo>
                      <a:pt x="302" y="184"/>
                    </a:lnTo>
                    <a:lnTo>
                      <a:pt x="300" y="182"/>
                    </a:lnTo>
                    <a:lnTo>
                      <a:pt x="296" y="182"/>
                    </a:lnTo>
                    <a:lnTo>
                      <a:pt x="294" y="180"/>
                    </a:lnTo>
                    <a:lnTo>
                      <a:pt x="292" y="178"/>
                    </a:lnTo>
                    <a:lnTo>
                      <a:pt x="290" y="178"/>
                    </a:lnTo>
                    <a:lnTo>
                      <a:pt x="288" y="176"/>
                    </a:lnTo>
                    <a:lnTo>
                      <a:pt x="280" y="178"/>
                    </a:lnTo>
                    <a:lnTo>
                      <a:pt x="273" y="180"/>
                    </a:lnTo>
                    <a:lnTo>
                      <a:pt x="267" y="182"/>
                    </a:lnTo>
                    <a:lnTo>
                      <a:pt x="259" y="186"/>
                    </a:lnTo>
                    <a:lnTo>
                      <a:pt x="254" y="188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32" y="194"/>
                    </a:lnTo>
                    <a:lnTo>
                      <a:pt x="225" y="201"/>
                    </a:lnTo>
                    <a:lnTo>
                      <a:pt x="215" y="211"/>
                    </a:lnTo>
                    <a:lnTo>
                      <a:pt x="208" y="219"/>
                    </a:lnTo>
                    <a:lnTo>
                      <a:pt x="198" y="226"/>
                    </a:lnTo>
                    <a:lnTo>
                      <a:pt x="188" y="236"/>
                    </a:lnTo>
                    <a:lnTo>
                      <a:pt x="181" y="247"/>
                    </a:lnTo>
                    <a:lnTo>
                      <a:pt x="175" y="259"/>
                    </a:lnTo>
                    <a:lnTo>
                      <a:pt x="171" y="272"/>
                    </a:lnTo>
                    <a:lnTo>
                      <a:pt x="171" y="288"/>
                    </a:lnTo>
                    <a:lnTo>
                      <a:pt x="175" y="297"/>
                    </a:lnTo>
                    <a:lnTo>
                      <a:pt x="184" y="307"/>
                    </a:lnTo>
                    <a:lnTo>
                      <a:pt x="194" y="315"/>
                    </a:lnTo>
                    <a:lnTo>
                      <a:pt x="206" y="322"/>
                    </a:lnTo>
                    <a:lnTo>
                      <a:pt x="217" y="328"/>
                    </a:lnTo>
                    <a:lnTo>
                      <a:pt x="229" y="332"/>
                    </a:lnTo>
                    <a:lnTo>
                      <a:pt x="238" y="336"/>
                    </a:lnTo>
                    <a:lnTo>
                      <a:pt x="244" y="338"/>
                    </a:lnTo>
                    <a:lnTo>
                      <a:pt x="252" y="330"/>
                    </a:lnTo>
                    <a:lnTo>
                      <a:pt x="257" y="326"/>
                    </a:lnTo>
                    <a:lnTo>
                      <a:pt x="267" y="322"/>
                    </a:lnTo>
                    <a:lnTo>
                      <a:pt x="275" y="320"/>
                    </a:lnTo>
                    <a:lnTo>
                      <a:pt x="294" y="320"/>
                    </a:lnTo>
                    <a:lnTo>
                      <a:pt x="315" y="324"/>
                    </a:lnTo>
                    <a:lnTo>
                      <a:pt x="334" y="330"/>
                    </a:lnTo>
                    <a:lnTo>
                      <a:pt x="353" y="338"/>
                    </a:lnTo>
                    <a:lnTo>
                      <a:pt x="371" y="345"/>
                    </a:lnTo>
                    <a:lnTo>
                      <a:pt x="384" y="353"/>
                    </a:lnTo>
                    <a:lnTo>
                      <a:pt x="382" y="364"/>
                    </a:lnTo>
                    <a:lnTo>
                      <a:pt x="378" y="376"/>
                    </a:lnTo>
                    <a:lnTo>
                      <a:pt x="373" y="387"/>
                    </a:lnTo>
                    <a:lnTo>
                      <a:pt x="365" y="397"/>
                    </a:lnTo>
                    <a:lnTo>
                      <a:pt x="355" y="407"/>
                    </a:lnTo>
                    <a:lnTo>
                      <a:pt x="346" y="414"/>
                    </a:lnTo>
                    <a:lnTo>
                      <a:pt x="338" y="420"/>
                    </a:lnTo>
                    <a:lnTo>
                      <a:pt x="330" y="424"/>
                    </a:lnTo>
                    <a:lnTo>
                      <a:pt x="317" y="430"/>
                    </a:lnTo>
                    <a:lnTo>
                      <a:pt x="303" y="435"/>
                    </a:lnTo>
                    <a:lnTo>
                      <a:pt x="286" y="439"/>
                    </a:lnTo>
                    <a:lnTo>
                      <a:pt x="269" y="441"/>
                    </a:lnTo>
                    <a:lnTo>
                      <a:pt x="231" y="447"/>
                    </a:lnTo>
                    <a:lnTo>
                      <a:pt x="190" y="447"/>
                    </a:lnTo>
                    <a:lnTo>
                      <a:pt x="148" y="445"/>
                    </a:lnTo>
                    <a:lnTo>
                      <a:pt x="110" y="439"/>
                    </a:lnTo>
                    <a:lnTo>
                      <a:pt x="92" y="434"/>
                    </a:lnTo>
                    <a:lnTo>
                      <a:pt x="77" y="430"/>
                    </a:lnTo>
                    <a:lnTo>
                      <a:pt x="62" y="424"/>
                    </a:lnTo>
                    <a:lnTo>
                      <a:pt x="50" y="416"/>
                    </a:lnTo>
                    <a:lnTo>
                      <a:pt x="52" y="397"/>
                    </a:lnTo>
                    <a:lnTo>
                      <a:pt x="52" y="378"/>
                    </a:lnTo>
                    <a:lnTo>
                      <a:pt x="52" y="359"/>
                    </a:lnTo>
                    <a:lnTo>
                      <a:pt x="52" y="338"/>
                    </a:lnTo>
                    <a:lnTo>
                      <a:pt x="46" y="295"/>
                    </a:lnTo>
                    <a:lnTo>
                      <a:pt x="37" y="251"/>
                    </a:lnTo>
                    <a:lnTo>
                      <a:pt x="29" y="207"/>
                    </a:lnTo>
                    <a:lnTo>
                      <a:pt x="21" y="165"/>
                    </a:lnTo>
                    <a:lnTo>
                      <a:pt x="16" y="123"/>
                    </a:lnTo>
                    <a:lnTo>
                      <a:pt x="12" y="82"/>
                    </a:lnTo>
                    <a:lnTo>
                      <a:pt x="0" y="67"/>
                    </a:lnTo>
                    <a:lnTo>
                      <a:pt x="2" y="71"/>
                    </a:lnTo>
                    <a:lnTo>
                      <a:pt x="4" y="73"/>
                    </a:lnTo>
                    <a:lnTo>
                      <a:pt x="8" y="76"/>
                    </a:lnTo>
                    <a:lnTo>
                      <a:pt x="14" y="78"/>
                    </a:lnTo>
                    <a:lnTo>
                      <a:pt x="25" y="80"/>
                    </a:lnTo>
                    <a:lnTo>
                      <a:pt x="39" y="80"/>
                    </a:lnTo>
                    <a:lnTo>
                      <a:pt x="56" y="80"/>
                    </a:lnTo>
                    <a:lnTo>
                      <a:pt x="75" y="76"/>
                    </a:lnTo>
                    <a:lnTo>
                      <a:pt x="96" y="73"/>
                    </a:lnTo>
                    <a:lnTo>
                      <a:pt x="117" y="67"/>
                    </a:lnTo>
                    <a:lnTo>
                      <a:pt x="158" y="55"/>
                    </a:lnTo>
                    <a:lnTo>
                      <a:pt x="198" y="42"/>
                    </a:lnTo>
                    <a:lnTo>
                      <a:pt x="231" y="32"/>
                    </a:lnTo>
                    <a:lnTo>
                      <a:pt x="250" y="27"/>
                    </a:lnTo>
                    <a:lnTo>
                      <a:pt x="265" y="21"/>
                    </a:lnTo>
                    <a:lnTo>
                      <a:pt x="282" y="15"/>
                    </a:lnTo>
                    <a:lnTo>
                      <a:pt x="300" y="9"/>
                    </a:lnTo>
                    <a:lnTo>
                      <a:pt x="317" y="4"/>
                    </a:lnTo>
                    <a:lnTo>
                      <a:pt x="336" y="0"/>
                    </a:lnTo>
                    <a:lnTo>
                      <a:pt x="353" y="0"/>
                    </a:lnTo>
                    <a:lnTo>
                      <a:pt x="361" y="2"/>
                    </a:lnTo>
                    <a:lnTo>
                      <a:pt x="371" y="5"/>
                    </a:lnTo>
                    <a:lnTo>
                      <a:pt x="378" y="9"/>
                    </a:lnTo>
                    <a:lnTo>
                      <a:pt x="384" y="15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32" name="Freeform 77"/>
              <p:cNvSpPr>
                <a:spLocks/>
              </p:cNvSpPr>
              <p:nvPr/>
            </p:nvSpPr>
            <p:spPr bwMode="auto">
              <a:xfrm flipH="1">
                <a:off x="4278" y="2042"/>
                <a:ext cx="667" cy="834"/>
              </a:xfrm>
              <a:custGeom>
                <a:avLst/>
                <a:gdLst>
                  <a:gd name="T0" fmla="*/ 1 w 1165"/>
                  <a:gd name="T1" fmla="*/ 1 h 1455"/>
                  <a:gd name="T2" fmla="*/ 1 w 1165"/>
                  <a:gd name="T3" fmla="*/ 1 h 1455"/>
                  <a:gd name="T4" fmla="*/ 1 w 1165"/>
                  <a:gd name="T5" fmla="*/ 1 h 1455"/>
                  <a:gd name="T6" fmla="*/ 1 w 1165"/>
                  <a:gd name="T7" fmla="*/ 1 h 1455"/>
                  <a:gd name="T8" fmla="*/ 1 w 1165"/>
                  <a:gd name="T9" fmla="*/ 1 h 1455"/>
                  <a:gd name="T10" fmla="*/ 1 w 1165"/>
                  <a:gd name="T11" fmla="*/ 1 h 1455"/>
                  <a:gd name="T12" fmla="*/ 1 w 1165"/>
                  <a:gd name="T13" fmla="*/ 1 h 1455"/>
                  <a:gd name="T14" fmla="*/ 1 w 1165"/>
                  <a:gd name="T15" fmla="*/ 1 h 1455"/>
                  <a:gd name="T16" fmla="*/ 1 w 1165"/>
                  <a:gd name="T17" fmla="*/ 1 h 1455"/>
                  <a:gd name="T18" fmla="*/ 1 w 1165"/>
                  <a:gd name="T19" fmla="*/ 1 h 1455"/>
                  <a:gd name="T20" fmla="*/ 1 w 1165"/>
                  <a:gd name="T21" fmla="*/ 1 h 1455"/>
                  <a:gd name="T22" fmla="*/ 1 w 1165"/>
                  <a:gd name="T23" fmla="*/ 1 h 1455"/>
                  <a:gd name="T24" fmla="*/ 1 w 1165"/>
                  <a:gd name="T25" fmla="*/ 1 h 1455"/>
                  <a:gd name="T26" fmla="*/ 1 w 1165"/>
                  <a:gd name="T27" fmla="*/ 1 h 1455"/>
                  <a:gd name="T28" fmla="*/ 1 w 1165"/>
                  <a:gd name="T29" fmla="*/ 1 h 1455"/>
                  <a:gd name="T30" fmla="*/ 1 w 1165"/>
                  <a:gd name="T31" fmla="*/ 1 h 1455"/>
                  <a:gd name="T32" fmla="*/ 1 w 1165"/>
                  <a:gd name="T33" fmla="*/ 1 h 1455"/>
                  <a:gd name="T34" fmla="*/ 1 w 1165"/>
                  <a:gd name="T35" fmla="*/ 1 h 1455"/>
                  <a:gd name="T36" fmla="*/ 1 w 1165"/>
                  <a:gd name="T37" fmla="*/ 1 h 1455"/>
                  <a:gd name="T38" fmla="*/ 1 w 1165"/>
                  <a:gd name="T39" fmla="*/ 1 h 1455"/>
                  <a:gd name="T40" fmla="*/ 1 w 1165"/>
                  <a:gd name="T41" fmla="*/ 1 h 1455"/>
                  <a:gd name="T42" fmla="*/ 1 w 1165"/>
                  <a:gd name="T43" fmla="*/ 1 h 1455"/>
                  <a:gd name="T44" fmla="*/ 1 w 1165"/>
                  <a:gd name="T45" fmla="*/ 1 h 1455"/>
                  <a:gd name="T46" fmla="*/ 1 w 1165"/>
                  <a:gd name="T47" fmla="*/ 1 h 1455"/>
                  <a:gd name="T48" fmla="*/ 1 w 1165"/>
                  <a:gd name="T49" fmla="*/ 1 h 1455"/>
                  <a:gd name="T50" fmla="*/ 1 w 1165"/>
                  <a:gd name="T51" fmla="*/ 1 h 1455"/>
                  <a:gd name="T52" fmla="*/ 1 w 1165"/>
                  <a:gd name="T53" fmla="*/ 1 h 1455"/>
                  <a:gd name="T54" fmla="*/ 1 w 1165"/>
                  <a:gd name="T55" fmla="*/ 1 h 1455"/>
                  <a:gd name="T56" fmla="*/ 1 w 1165"/>
                  <a:gd name="T57" fmla="*/ 1 h 1455"/>
                  <a:gd name="T58" fmla="*/ 1 w 1165"/>
                  <a:gd name="T59" fmla="*/ 1 h 1455"/>
                  <a:gd name="T60" fmla="*/ 1 w 1165"/>
                  <a:gd name="T61" fmla="*/ 1 h 1455"/>
                  <a:gd name="T62" fmla="*/ 1 w 1165"/>
                  <a:gd name="T63" fmla="*/ 1 h 1455"/>
                  <a:gd name="T64" fmla="*/ 1 w 1165"/>
                  <a:gd name="T65" fmla="*/ 1 h 1455"/>
                  <a:gd name="T66" fmla="*/ 1 w 1165"/>
                  <a:gd name="T67" fmla="*/ 1 h 1455"/>
                  <a:gd name="T68" fmla="*/ 1 w 1165"/>
                  <a:gd name="T69" fmla="*/ 1 h 1455"/>
                  <a:gd name="T70" fmla="*/ 1 w 1165"/>
                  <a:gd name="T71" fmla="*/ 1 h 1455"/>
                  <a:gd name="T72" fmla="*/ 1 w 1165"/>
                  <a:gd name="T73" fmla="*/ 1 h 1455"/>
                  <a:gd name="T74" fmla="*/ 1 w 1165"/>
                  <a:gd name="T75" fmla="*/ 1 h 1455"/>
                  <a:gd name="T76" fmla="*/ 1 w 1165"/>
                  <a:gd name="T77" fmla="*/ 1 h 1455"/>
                  <a:gd name="T78" fmla="*/ 1 w 1165"/>
                  <a:gd name="T79" fmla="*/ 1 h 1455"/>
                  <a:gd name="T80" fmla="*/ 1 w 1165"/>
                  <a:gd name="T81" fmla="*/ 1 h 1455"/>
                  <a:gd name="T82" fmla="*/ 1 w 1165"/>
                  <a:gd name="T83" fmla="*/ 1 h 1455"/>
                  <a:gd name="T84" fmla="*/ 1 w 1165"/>
                  <a:gd name="T85" fmla="*/ 1 h 1455"/>
                  <a:gd name="T86" fmla="*/ 1 w 1165"/>
                  <a:gd name="T87" fmla="*/ 1 h 1455"/>
                  <a:gd name="T88" fmla="*/ 1 w 1165"/>
                  <a:gd name="T89" fmla="*/ 1 h 1455"/>
                  <a:gd name="T90" fmla="*/ 1 w 1165"/>
                  <a:gd name="T91" fmla="*/ 1 h 1455"/>
                  <a:gd name="T92" fmla="*/ 1 w 1165"/>
                  <a:gd name="T93" fmla="*/ 1 h 1455"/>
                  <a:gd name="T94" fmla="*/ 1 w 1165"/>
                  <a:gd name="T95" fmla="*/ 1 h 1455"/>
                  <a:gd name="T96" fmla="*/ 1 w 1165"/>
                  <a:gd name="T97" fmla="*/ 1 h 1455"/>
                  <a:gd name="T98" fmla="*/ 1 w 1165"/>
                  <a:gd name="T99" fmla="*/ 1 h 1455"/>
                  <a:gd name="T100" fmla="*/ 1 w 1165"/>
                  <a:gd name="T101" fmla="*/ 1 h 1455"/>
                  <a:gd name="T102" fmla="*/ 1 w 1165"/>
                  <a:gd name="T103" fmla="*/ 1 h 1455"/>
                  <a:gd name="T104" fmla="*/ 1 w 1165"/>
                  <a:gd name="T105" fmla="*/ 1 h 145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5"/>
                  <a:gd name="T160" fmla="*/ 0 h 1455"/>
                  <a:gd name="T161" fmla="*/ 1165 w 1165"/>
                  <a:gd name="T162" fmla="*/ 1455 h 145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5" h="1455">
                    <a:moveTo>
                      <a:pt x="1036" y="357"/>
                    </a:moveTo>
                    <a:lnTo>
                      <a:pt x="1038" y="357"/>
                    </a:lnTo>
                    <a:lnTo>
                      <a:pt x="1042" y="361"/>
                    </a:lnTo>
                    <a:lnTo>
                      <a:pt x="1046" y="365"/>
                    </a:lnTo>
                    <a:lnTo>
                      <a:pt x="1050" y="369"/>
                    </a:lnTo>
                    <a:lnTo>
                      <a:pt x="1051" y="375"/>
                    </a:lnTo>
                    <a:lnTo>
                      <a:pt x="1055" y="378"/>
                    </a:lnTo>
                    <a:lnTo>
                      <a:pt x="1059" y="380"/>
                    </a:lnTo>
                    <a:lnTo>
                      <a:pt x="1061" y="380"/>
                    </a:lnTo>
                    <a:lnTo>
                      <a:pt x="1061" y="399"/>
                    </a:lnTo>
                    <a:lnTo>
                      <a:pt x="1063" y="419"/>
                    </a:lnTo>
                    <a:lnTo>
                      <a:pt x="1067" y="438"/>
                    </a:lnTo>
                    <a:lnTo>
                      <a:pt x="1071" y="457"/>
                    </a:lnTo>
                    <a:lnTo>
                      <a:pt x="1082" y="499"/>
                    </a:lnTo>
                    <a:lnTo>
                      <a:pt x="1094" y="540"/>
                    </a:lnTo>
                    <a:lnTo>
                      <a:pt x="1107" y="582"/>
                    </a:lnTo>
                    <a:lnTo>
                      <a:pt x="1117" y="624"/>
                    </a:lnTo>
                    <a:lnTo>
                      <a:pt x="1122" y="643"/>
                    </a:lnTo>
                    <a:lnTo>
                      <a:pt x="1124" y="662"/>
                    </a:lnTo>
                    <a:lnTo>
                      <a:pt x="1126" y="682"/>
                    </a:lnTo>
                    <a:lnTo>
                      <a:pt x="1128" y="699"/>
                    </a:lnTo>
                    <a:lnTo>
                      <a:pt x="1098" y="739"/>
                    </a:lnTo>
                    <a:lnTo>
                      <a:pt x="1098" y="787"/>
                    </a:lnTo>
                    <a:lnTo>
                      <a:pt x="1105" y="810"/>
                    </a:lnTo>
                    <a:lnTo>
                      <a:pt x="1113" y="831"/>
                    </a:lnTo>
                    <a:lnTo>
                      <a:pt x="1122" y="851"/>
                    </a:lnTo>
                    <a:lnTo>
                      <a:pt x="1132" y="872"/>
                    </a:lnTo>
                    <a:lnTo>
                      <a:pt x="1142" y="891"/>
                    </a:lnTo>
                    <a:lnTo>
                      <a:pt x="1151" y="912"/>
                    </a:lnTo>
                    <a:lnTo>
                      <a:pt x="1159" y="931"/>
                    </a:lnTo>
                    <a:lnTo>
                      <a:pt x="1165" y="952"/>
                    </a:lnTo>
                    <a:lnTo>
                      <a:pt x="1165" y="958"/>
                    </a:lnTo>
                    <a:lnTo>
                      <a:pt x="1163" y="964"/>
                    </a:lnTo>
                    <a:lnTo>
                      <a:pt x="1159" y="972"/>
                    </a:lnTo>
                    <a:lnTo>
                      <a:pt x="1155" y="979"/>
                    </a:lnTo>
                    <a:lnTo>
                      <a:pt x="1149" y="987"/>
                    </a:lnTo>
                    <a:lnTo>
                      <a:pt x="1144" y="993"/>
                    </a:lnTo>
                    <a:lnTo>
                      <a:pt x="1138" y="998"/>
                    </a:lnTo>
                    <a:lnTo>
                      <a:pt x="1132" y="1002"/>
                    </a:lnTo>
                    <a:lnTo>
                      <a:pt x="1122" y="1002"/>
                    </a:lnTo>
                    <a:lnTo>
                      <a:pt x="1113" y="1000"/>
                    </a:lnTo>
                    <a:lnTo>
                      <a:pt x="1101" y="1000"/>
                    </a:lnTo>
                    <a:lnTo>
                      <a:pt x="1088" y="1000"/>
                    </a:lnTo>
                    <a:lnTo>
                      <a:pt x="1076" y="1002"/>
                    </a:lnTo>
                    <a:lnTo>
                      <a:pt x="1067" y="1006"/>
                    </a:lnTo>
                    <a:lnTo>
                      <a:pt x="1063" y="1008"/>
                    </a:lnTo>
                    <a:lnTo>
                      <a:pt x="1059" y="1010"/>
                    </a:lnTo>
                    <a:lnTo>
                      <a:pt x="1057" y="1014"/>
                    </a:lnTo>
                    <a:lnTo>
                      <a:pt x="1055" y="1018"/>
                    </a:lnTo>
                    <a:lnTo>
                      <a:pt x="1055" y="1035"/>
                    </a:lnTo>
                    <a:lnTo>
                      <a:pt x="1073" y="1058"/>
                    </a:lnTo>
                    <a:lnTo>
                      <a:pt x="1073" y="1091"/>
                    </a:lnTo>
                    <a:lnTo>
                      <a:pt x="1069" y="1091"/>
                    </a:lnTo>
                    <a:lnTo>
                      <a:pt x="1061" y="1091"/>
                    </a:lnTo>
                    <a:lnTo>
                      <a:pt x="1055" y="1092"/>
                    </a:lnTo>
                    <a:lnTo>
                      <a:pt x="1048" y="1094"/>
                    </a:lnTo>
                    <a:lnTo>
                      <a:pt x="1040" y="1094"/>
                    </a:lnTo>
                    <a:lnTo>
                      <a:pt x="1032" y="1096"/>
                    </a:lnTo>
                    <a:lnTo>
                      <a:pt x="1025" y="1096"/>
                    </a:lnTo>
                    <a:lnTo>
                      <a:pt x="1019" y="1098"/>
                    </a:lnTo>
                    <a:lnTo>
                      <a:pt x="1000" y="1121"/>
                    </a:lnTo>
                    <a:lnTo>
                      <a:pt x="1005" y="1127"/>
                    </a:lnTo>
                    <a:lnTo>
                      <a:pt x="1011" y="1133"/>
                    </a:lnTo>
                    <a:lnTo>
                      <a:pt x="1017" y="1140"/>
                    </a:lnTo>
                    <a:lnTo>
                      <a:pt x="1025" y="1146"/>
                    </a:lnTo>
                    <a:lnTo>
                      <a:pt x="1032" y="1154"/>
                    </a:lnTo>
                    <a:lnTo>
                      <a:pt x="1040" y="1162"/>
                    </a:lnTo>
                    <a:lnTo>
                      <a:pt x="1048" y="1169"/>
                    </a:lnTo>
                    <a:lnTo>
                      <a:pt x="1055" y="1177"/>
                    </a:lnTo>
                    <a:lnTo>
                      <a:pt x="1050" y="1183"/>
                    </a:lnTo>
                    <a:lnTo>
                      <a:pt x="1044" y="1188"/>
                    </a:lnTo>
                    <a:lnTo>
                      <a:pt x="1038" y="1194"/>
                    </a:lnTo>
                    <a:lnTo>
                      <a:pt x="1030" y="1202"/>
                    </a:lnTo>
                    <a:lnTo>
                      <a:pt x="1023" y="1208"/>
                    </a:lnTo>
                    <a:lnTo>
                      <a:pt x="1017" y="1213"/>
                    </a:lnTo>
                    <a:lnTo>
                      <a:pt x="1011" y="1219"/>
                    </a:lnTo>
                    <a:lnTo>
                      <a:pt x="1005" y="1225"/>
                    </a:lnTo>
                    <a:lnTo>
                      <a:pt x="1030" y="1258"/>
                    </a:lnTo>
                    <a:lnTo>
                      <a:pt x="1030" y="1306"/>
                    </a:lnTo>
                    <a:lnTo>
                      <a:pt x="1019" y="1317"/>
                    </a:lnTo>
                    <a:lnTo>
                      <a:pt x="1007" y="1329"/>
                    </a:lnTo>
                    <a:lnTo>
                      <a:pt x="996" y="1338"/>
                    </a:lnTo>
                    <a:lnTo>
                      <a:pt x="982" y="1348"/>
                    </a:lnTo>
                    <a:lnTo>
                      <a:pt x="969" y="1354"/>
                    </a:lnTo>
                    <a:lnTo>
                      <a:pt x="955" y="1359"/>
                    </a:lnTo>
                    <a:lnTo>
                      <a:pt x="942" y="1363"/>
                    </a:lnTo>
                    <a:lnTo>
                      <a:pt x="929" y="1367"/>
                    </a:lnTo>
                    <a:lnTo>
                      <a:pt x="900" y="1369"/>
                    </a:lnTo>
                    <a:lnTo>
                      <a:pt x="871" y="1371"/>
                    </a:lnTo>
                    <a:lnTo>
                      <a:pt x="840" y="1369"/>
                    </a:lnTo>
                    <a:lnTo>
                      <a:pt x="812" y="1369"/>
                    </a:lnTo>
                    <a:lnTo>
                      <a:pt x="781" y="1367"/>
                    </a:lnTo>
                    <a:lnTo>
                      <a:pt x="752" y="1367"/>
                    </a:lnTo>
                    <a:lnTo>
                      <a:pt x="723" y="1371"/>
                    </a:lnTo>
                    <a:lnTo>
                      <a:pt x="698" y="1377"/>
                    </a:lnTo>
                    <a:lnTo>
                      <a:pt x="685" y="1380"/>
                    </a:lnTo>
                    <a:lnTo>
                      <a:pt x="671" y="1386"/>
                    </a:lnTo>
                    <a:lnTo>
                      <a:pt x="660" y="1394"/>
                    </a:lnTo>
                    <a:lnTo>
                      <a:pt x="648" y="1403"/>
                    </a:lnTo>
                    <a:lnTo>
                      <a:pt x="639" y="1413"/>
                    </a:lnTo>
                    <a:lnTo>
                      <a:pt x="627" y="1425"/>
                    </a:lnTo>
                    <a:lnTo>
                      <a:pt x="618" y="1440"/>
                    </a:lnTo>
                    <a:lnTo>
                      <a:pt x="610" y="1455"/>
                    </a:lnTo>
                    <a:lnTo>
                      <a:pt x="600" y="1453"/>
                    </a:lnTo>
                    <a:lnTo>
                      <a:pt x="591" y="1450"/>
                    </a:lnTo>
                    <a:lnTo>
                      <a:pt x="581" y="1442"/>
                    </a:lnTo>
                    <a:lnTo>
                      <a:pt x="570" y="1432"/>
                    </a:lnTo>
                    <a:lnTo>
                      <a:pt x="547" y="1409"/>
                    </a:lnTo>
                    <a:lnTo>
                      <a:pt x="524" y="1380"/>
                    </a:lnTo>
                    <a:lnTo>
                      <a:pt x="501" y="1352"/>
                    </a:lnTo>
                    <a:lnTo>
                      <a:pt x="478" y="1325"/>
                    </a:lnTo>
                    <a:lnTo>
                      <a:pt x="456" y="1304"/>
                    </a:lnTo>
                    <a:lnTo>
                      <a:pt x="439" y="1288"/>
                    </a:lnTo>
                    <a:lnTo>
                      <a:pt x="414" y="1273"/>
                    </a:lnTo>
                    <a:lnTo>
                      <a:pt x="389" y="1254"/>
                    </a:lnTo>
                    <a:lnTo>
                      <a:pt x="364" y="1233"/>
                    </a:lnTo>
                    <a:lnTo>
                      <a:pt x="339" y="1210"/>
                    </a:lnTo>
                    <a:lnTo>
                      <a:pt x="288" y="1158"/>
                    </a:lnTo>
                    <a:lnTo>
                      <a:pt x="234" y="1106"/>
                    </a:lnTo>
                    <a:lnTo>
                      <a:pt x="207" y="1083"/>
                    </a:lnTo>
                    <a:lnTo>
                      <a:pt x="180" y="1060"/>
                    </a:lnTo>
                    <a:lnTo>
                      <a:pt x="153" y="1041"/>
                    </a:lnTo>
                    <a:lnTo>
                      <a:pt x="126" y="1023"/>
                    </a:lnTo>
                    <a:lnTo>
                      <a:pt x="113" y="1016"/>
                    </a:lnTo>
                    <a:lnTo>
                      <a:pt x="99" y="1010"/>
                    </a:lnTo>
                    <a:lnTo>
                      <a:pt x="86" y="1006"/>
                    </a:lnTo>
                    <a:lnTo>
                      <a:pt x="71" y="1002"/>
                    </a:lnTo>
                    <a:lnTo>
                      <a:pt x="57" y="1000"/>
                    </a:lnTo>
                    <a:lnTo>
                      <a:pt x="44" y="1000"/>
                    </a:lnTo>
                    <a:lnTo>
                      <a:pt x="30" y="1000"/>
                    </a:lnTo>
                    <a:lnTo>
                      <a:pt x="17" y="1002"/>
                    </a:lnTo>
                    <a:lnTo>
                      <a:pt x="15" y="1002"/>
                    </a:lnTo>
                    <a:lnTo>
                      <a:pt x="13" y="1000"/>
                    </a:lnTo>
                    <a:lnTo>
                      <a:pt x="9" y="1000"/>
                    </a:lnTo>
                    <a:lnTo>
                      <a:pt x="7" y="998"/>
                    </a:lnTo>
                    <a:lnTo>
                      <a:pt x="5" y="996"/>
                    </a:lnTo>
                    <a:lnTo>
                      <a:pt x="3" y="995"/>
                    </a:lnTo>
                    <a:lnTo>
                      <a:pt x="1" y="995"/>
                    </a:lnTo>
                    <a:lnTo>
                      <a:pt x="0" y="995"/>
                    </a:lnTo>
                    <a:lnTo>
                      <a:pt x="11" y="977"/>
                    </a:lnTo>
                    <a:lnTo>
                      <a:pt x="23" y="958"/>
                    </a:lnTo>
                    <a:lnTo>
                      <a:pt x="32" y="939"/>
                    </a:lnTo>
                    <a:lnTo>
                      <a:pt x="40" y="920"/>
                    </a:lnTo>
                    <a:lnTo>
                      <a:pt x="48" y="899"/>
                    </a:lnTo>
                    <a:lnTo>
                      <a:pt x="53" y="877"/>
                    </a:lnTo>
                    <a:lnTo>
                      <a:pt x="57" y="854"/>
                    </a:lnTo>
                    <a:lnTo>
                      <a:pt x="61" y="833"/>
                    </a:lnTo>
                    <a:lnTo>
                      <a:pt x="67" y="785"/>
                    </a:lnTo>
                    <a:lnTo>
                      <a:pt x="71" y="737"/>
                    </a:lnTo>
                    <a:lnTo>
                      <a:pt x="71" y="689"/>
                    </a:lnTo>
                    <a:lnTo>
                      <a:pt x="69" y="639"/>
                    </a:lnTo>
                    <a:lnTo>
                      <a:pt x="65" y="538"/>
                    </a:lnTo>
                    <a:lnTo>
                      <a:pt x="65" y="438"/>
                    </a:lnTo>
                    <a:lnTo>
                      <a:pt x="67" y="390"/>
                    </a:lnTo>
                    <a:lnTo>
                      <a:pt x="71" y="342"/>
                    </a:lnTo>
                    <a:lnTo>
                      <a:pt x="74" y="319"/>
                    </a:lnTo>
                    <a:lnTo>
                      <a:pt x="78" y="298"/>
                    </a:lnTo>
                    <a:lnTo>
                      <a:pt x="84" y="275"/>
                    </a:lnTo>
                    <a:lnTo>
                      <a:pt x="90" y="254"/>
                    </a:lnTo>
                    <a:lnTo>
                      <a:pt x="99" y="229"/>
                    </a:lnTo>
                    <a:lnTo>
                      <a:pt x="115" y="200"/>
                    </a:lnTo>
                    <a:lnTo>
                      <a:pt x="136" y="169"/>
                    </a:lnTo>
                    <a:lnTo>
                      <a:pt x="157" y="138"/>
                    </a:lnTo>
                    <a:lnTo>
                      <a:pt x="182" y="112"/>
                    </a:lnTo>
                    <a:lnTo>
                      <a:pt x="205" y="87"/>
                    </a:lnTo>
                    <a:lnTo>
                      <a:pt x="228" y="67"/>
                    </a:lnTo>
                    <a:lnTo>
                      <a:pt x="249" y="54"/>
                    </a:lnTo>
                    <a:lnTo>
                      <a:pt x="253" y="54"/>
                    </a:lnTo>
                    <a:lnTo>
                      <a:pt x="261" y="52"/>
                    </a:lnTo>
                    <a:lnTo>
                      <a:pt x="266" y="50"/>
                    </a:lnTo>
                    <a:lnTo>
                      <a:pt x="274" y="46"/>
                    </a:lnTo>
                    <a:lnTo>
                      <a:pt x="280" y="44"/>
                    </a:lnTo>
                    <a:lnTo>
                      <a:pt x="288" y="41"/>
                    </a:lnTo>
                    <a:lnTo>
                      <a:pt x="293" y="41"/>
                    </a:lnTo>
                    <a:lnTo>
                      <a:pt x="297" y="39"/>
                    </a:lnTo>
                    <a:lnTo>
                      <a:pt x="337" y="29"/>
                    </a:lnTo>
                    <a:lnTo>
                      <a:pt x="382" y="19"/>
                    </a:lnTo>
                    <a:lnTo>
                      <a:pt x="426" y="10"/>
                    </a:lnTo>
                    <a:lnTo>
                      <a:pt x="472" y="4"/>
                    </a:lnTo>
                    <a:lnTo>
                      <a:pt x="493" y="2"/>
                    </a:lnTo>
                    <a:lnTo>
                      <a:pt x="516" y="0"/>
                    </a:lnTo>
                    <a:lnTo>
                      <a:pt x="539" y="0"/>
                    </a:lnTo>
                    <a:lnTo>
                      <a:pt x="560" y="2"/>
                    </a:lnTo>
                    <a:lnTo>
                      <a:pt x="581" y="4"/>
                    </a:lnTo>
                    <a:lnTo>
                      <a:pt x="600" y="10"/>
                    </a:lnTo>
                    <a:lnTo>
                      <a:pt x="621" y="16"/>
                    </a:lnTo>
                    <a:lnTo>
                      <a:pt x="641" y="23"/>
                    </a:lnTo>
                    <a:lnTo>
                      <a:pt x="660" y="31"/>
                    </a:lnTo>
                    <a:lnTo>
                      <a:pt x="681" y="39"/>
                    </a:lnTo>
                    <a:lnTo>
                      <a:pt x="702" y="44"/>
                    </a:lnTo>
                    <a:lnTo>
                      <a:pt x="725" y="50"/>
                    </a:lnTo>
                    <a:lnTo>
                      <a:pt x="748" y="58"/>
                    </a:lnTo>
                    <a:lnTo>
                      <a:pt x="769" y="64"/>
                    </a:lnTo>
                    <a:lnTo>
                      <a:pt x="790" y="71"/>
                    </a:lnTo>
                    <a:lnTo>
                      <a:pt x="810" y="79"/>
                    </a:lnTo>
                    <a:lnTo>
                      <a:pt x="835" y="92"/>
                    </a:lnTo>
                    <a:lnTo>
                      <a:pt x="865" y="117"/>
                    </a:lnTo>
                    <a:lnTo>
                      <a:pt x="900" y="148"/>
                    </a:lnTo>
                    <a:lnTo>
                      <a:pt x="936" y="185"/>
                    </a:lnTo>
                    <a:lnTo>
                      <a:pt x="954" y="204"/>
                    </a:lnTo>
                    <a:lnTo>
                      <a:pt x="969" y="223"/>
                    </a:lnTo>
                    <a:lnTo>
                      <a:pt x="984" y="242"/>
                    </a:lnTo>
                    <a:lnTo>
                      <a:pt x="998" y="259"/>
                    </a:lnTo>
                    <a:lnTo>
                      <a:pt x="1009" y="279"/>
                    </a:lnTo>
                    <a:lnTo>
                      <a:pt x="1017" y="296"/>
                    </a:lnTo>
                    <a:lnTo>
                      <a:pt x="1023" y="311"/>
                    </a:lnTo>
                    <a:lnTo>
                      <a:pt x="1025" y="325"/>
                    </a:lnTo>
                    <a:lnTo>
                      <a:pt x="1028" y="327"/>
                    </a:lnTo>
                    <a:lnTo>
                      <a:pt x="1032" y="328"/>
                    </a:lnTo>
                    <a:lnTo>
                      <a:pt x="1036" y="330"/>
                    </a:lnTo>
                    <a:lnTo>
                      <a:pt x="1040" y="336"/>
                    </a:lnTo>
                    <a:lnTo>
                      <a:pt x="1042" y="340"/>
                    </a:lnTo>
                    <a:lnTo>
                      <a:pt x="1042" y="346"/>
                    </a:lnTo>
                    <a:lnTo>
                      <a:pt x="1040" y="352"/>
                    </a:lnTo>
                    <a:lnTo>
                      <a:pt x="1036" y="35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33" name="Freeform 78"/>
              <p:cNvSpPr>
                <a:spLocks/>
              </p:cNvSpPr>
              <p:nvPr/>
            </p:nvSpPr>
            <p:spPr bwMode="auto">
              <a:xfrm flipH="1">
                <a:off x="4063" y="2700"/>
                <a:ext cx="1032" cy="1103"/>
              </a:xfrm>
              <a:custGeom>
                <a:avLst/>
                <a:gdLst>
                  <a:gd name="T0" fmla="*/ 1 w 1804"/>
                  <a:gd name="T1" fmla="*/ 1 h 1927"/>
                  <a:gd name="T2" fmla="*/ 1 w 1804"/>
                  <a:gd name="T3" fmla="*/ 1 h 1927"/>
                  <a:gd name="T4" fmla="*/ 1 w 1804"/>
                  <a:gd name="T5" fmla="*/ 1 h 1927"/>
                  <a:gd name="T6" fmla="*/ 1 w 1804"/>
                  <a:gd name="T7" fmla="*/ 1 h 1927"/>
                  <a:gd name="T8" fmla="*/ 1 w 1804"/>
                  <a:gd name="T9" fmla="*/ 1 h 1927"/>
                  <a:gd name="T10" fmla="*/ 1 w 1804"/>
                  <a:gd name="T11" fmla="*/ 1 h 1927"/>
                  <a:gd name="T12" fmla="*/ 1 w 1804"/>
                  <a:gd name="T13" fmla="*/ 1 h 1927"/>
                  <a:gd name="T14" fmla="*/ 1 w 1804"/>
                  <a:gd name="T15" fmla="*/ 1 h 1927"/>
                  <a:gd name="T16" fmla="*/ 1 w 1804"/>
                  <a:gd name="T17" fmla="*/ 1 h 1927"/>
                  <a:gd name="T18" fmla="*/ 1 w 1804"/>
                  <a:gd name="T19" fmla="*/ 1 h 1927"/>
                  <a:gd name="T20" fmla="*/ 1 w 1804"/>
                  <a:gd name="T21" fmla="*/ 1 h 1927"/>
                  <a:gd name="T22" fmla="*/ 1 w 1804"/>
                  <a:gd name="T23" fmla="*/ 1 h 1927"/>
                  <a:gd name="T24" fmla="*/ 1 w 1804"/>
                  <a:gd name="T25" fmla="*/ 1 h 1927"/>
                  <a:gd name="T26" fmla="*/ 1 w 1804"/>
                  <a:gd name="T27" fmla="*/ 1 h 1927"/>
                  <a:gd name="T28" fmla="*/ 1 w 1804"/>
                  <a:gd name="T29" fmla="*/ 1 h 1927"/>
                  <a:gd name="T30" fmla="*/ 1 w 1804"/>
                  <a:gd name="T31" fmla="*/ 1 h 1927"/>
                  <a:gd name="T32" fmla="*/ 1 w 1804"/>
                  <a:gd name="T33" fmla="*/ 1 h 1927"/>
                  <a:gd name="T34" fmla="*/ 1 w 1804"/>
                  <a:gd name="T35" fmla="*/ 1 h 1927"/>
                  <a:gd name="T36" fmla="*/ 1 w 1804"/>
                  <a:gd name="T37" fmla="*/ 1 h 1927"/>
                  <a:gd name="T38" fmla="*/ 1 w 1804"/>
                  <a:gd name="T39" fmla="*/ 1 h 1927"/>
                  <a:gd name="T40" fmla="*/ 1 w 1804"/>
                  <a:gd name="T41" fmla="*/ 1 h 1927"/>
                  <a:gd name="T42" fmla="*/ 1 w 1804"/>
                  <a:gd name="T43" fmla="*/ 1 h 1927"/>
                  <a:gd name="T44" fmla="*/ 1 w 1804"/>
                  <a:gd name="T45" fmla="*/ 1 h 1927"/>
                  <a:gd name="T46" fmla="*/ 1 w 1804"/>
                  <a:gd name="T47" fmla="*/ 1 h 1927"/>
                  <a:gd name="T48" fmla="*/ 1 w 1804"/>
                  <a:gd name="T49" fmla="*/ 1 h 1927"/>
                  <a:gd name="T50" fmla="*/ 1 w 1804"/>
                  <a:gd name="T51" fmla="*/ 1 h 1927"/>
                  <a:gd name="T52" fmla="*/ 1 w 1804"/>
                  <a:gd name="T53" fmla="*/ 1 h 1927"/>
                  <a:gd name="T54" fmla="*/ 1 w 1804"/>
                  <a:gd name="T55" fmla="*/ 1 h 1927"/>
                  <a:gd name="T56" fmla="*/ 1 w 1804"/>
                  <a:gd name="T57" fmla="*/ 1 h 1927"/>
                  <a:gd name="T58" fmla="*/ 1 w 1804"/>
                  <a:gd name="T59" fmla="*/ 1 h 1927"/>
                  <a:gd name="T60" fmla="*/ 1 w 1804"/>
                  <a:gd name="T61" fmla="*/ 1 h 1927"/>
                  <a:gd name="T62" fmla="*/ 1 w 1804"/>
                  <a:gd name="T63" fmla="*/ 1 h 1927"/>
                  <a:gd name="T64" fmla="*/ 1 w 1804"/>
                  <a:gd name="T65" fmla="*/ 1 h 1927"/>
                  <a:gd name="T66" fmla="*/ 1 w 1804"/>
                  <a:gd name="T67" fmla="*/ 1 h 1927"/>
                  <a:gd name="T68" fmla="*/ 1 w 1804"/>
                  <a:gd name="T69" fmla="*/ 1 h 1927"/>
                  <a:gd name="T70" fmla="*/ 1 w 1804"/>
                  <a:gd name="T71" fmla="*/ 1 h 1927"/>
                  <a:gd name="T72" fmla="*/ 1 w 1804"/>
                  <a:gd name="T73" fmla="*/ 1 h 1927"/>
                  <a:gd name="T74" fmla="*/ 1 w 1804"/>
                  <a:gd name="T75" fmla="*/ 1 h 1927"/>
                  <a:gd name="T76" fmla="*/ 1 w 1804"/>
                  <a:gd name="T77" fmla="*/ 1 h 1927"/>
                  <a:gd name="T78" fmla="*/ 1 w 1804"/>
                  <a:gd name="T79" fmla="*/ 1 h 1927"/>
                  <a:gd name="T80" fmla="*/ 1 w 1804"/>
                  <a:gd name="T81" fmla="*/ 1 h 1927"/>
                  <a:gd name="T82" fmla="*/ 1 w 1804"/>
                  <a:gd name="T83" fmla="*/ 1 h 1927"/>
                  <a:gd name="T84" fmla="*/ 1 w 1804"/>
                  <a:gd name="T85" fmla="*/ 1 h 1927"/>
                  <a:gd name="T86" fmla="*/ 1 w 1804"/>
                  <a:gd name="T87" fmla="*/ 1 h 1927"/>
                  <a:gd name="T88" fmla="*/ 1 w 1804"/>
                  <a:gd name="T89" fmla="*/ 1 h 1927"/>
                  <a:gd name="T90" fmla="*/ 1 w 1804"/>
                  <a:gd name="T91" fmla="*/ 1 h 1927"/>
                  <a:gd name="T92" fmla="*/ 1 w 1804"/>
                  <a:gd name="T93" fmla="*/ 1 h 1927"/>
                  <a:gd name="T94" fmla="*/ 1 w 1804"/>
                  <a:gd name="T95" fmla="*/ 1 h 1927"/>
                  <a:gd name="T96" fmla="*/ 1 w 1804"/>
                  <a:gd name="T97" fmla="*/ 1 h 1927"/>
                  <a:gd name="T98" fmla="*/ 1 w 1804"/>
                  <a:gd name="T99" fmla="*/ 1 h 1927"/>
                  <a:gd name="T100" fmla="*/ 1 w 1804"/>
                  <a:gd name="T101" fmla="*/ 1 h 1927"/>
                  <a:gd name="T102" fmla="*/ 1 w 1804"/>
                  <a:gd name="T103" fmla="*/ 0 h 1927"/>
                  <a:gd name="T104" fmla="*/ 1 w 1804"/>
                  <a:gd name="T105" fmla="*/ 1 h 192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804"/>
                  <a:gd name="T160" fmla="*/ 0 h 1927"/>
                  <a:gd name="T161" fmla="*/ 1804 w 1804"/>
                  <a:gd name="T162" fmla="*/ 1927 h 192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804" h="1927">
                    <a:moveTo>
                      <a:pt x="174" y="14"/>
                    </a:moveTo>
                    <a:lnTo>
                      <a:pt x="157" y="15"/>
                    </a:lnTo>
                    <a:lnTo>
                      <a:pt x="138" y="15"/>
                    </a:lnTo>
                    <a:lnTo>
                      <a:pt x="121" y="15"/>
                    </a:lnTo>
                    <a:lnTo>
                      <a:pt x="101" y="15"/>
                    </a:lnTo>
                    <a:lnTo>
                      <a:pt x="84" y="15"/>
                    </a:lnTo>
                    <a:lnTo>
                      <a:pt x="65" y="17"/>
                    </a:lnTo>
                    <a:lnTo>
                      <a:pt x="48" y="21"/>
                    </a:lnTo>
                    <a:lnTo>
                      <a:pt x="28" y="29"/>
                    </a:lnTo>
                    <a:lnTo>
                      <a:pt x="25" y="29"/>
                    </a:lnTo>
                    <a:lnTo>
                      <a:pt x="21" y="33"/>
                    </a:lnTo>
                    <a:lnTo>
                      <a:pt x="19" y="37"/>
                    </a:lnTo>
                    <a:lnTo>
                      <a:pt x="17" y="40"/>
                    </a:lnTo>
                    <a:lnTo>
                      <a:pt x="13" y="46"/>
                    </a:lnTo>
                    <a:lnTo>
                      <a:pt x="9" y="50"/>
                    </a:lnTo>
                    <a:lnTo>
                      <a:pt x="5" y="52"/>
                    </a:lnTo>
                    <a:lnTo>
                      <a:pt x="0" y="54"/>
                    </a:lnTo>
                    <a:lnTo>
                      <a:pt x="2" y="1908"/>
                    </a:lnTo>
                    <a:lnTo>
                      <a:pt x="205" y="1908"/>
                    </a:lnTo>
                    <a:lnTo>
                      <a:pt x="410" y="1908"/>
                    </a:lnTo>
                    <a:lnTo>
                      <a:pt x="614" y="1908"/>
                    </a:lnTo>
                    <a:lnTo>
                      <a:pt x="819" y="1908"/>
                    </a:lnTo>
                    <a:lnTo>
                      <a:pt x="1025" y="1908"/>
                    </a:lnTo>
                    <a:lnTo>
                      <a:pt x="1230" y="1906"/>
                    </a:lnTo>
                    <a:lnTo>
                      <a:pt x="1437" y="1906"/>
                    </a:lnTo>
                    <a:lnTo>
                      <a:pt x="1647" y="1906"/>
                    </a:lnTo>
                    <a:lnTo>
                      <a:pt x="1654" y="1908"/>
                    </a:lnTo>
                    <a:lnTo>
                      <a:pt x="1666" y="1912"/>
                    </a:lnTo>
                    <a:lnTo>
                      <a:pt x="1677" y="1916"/>
                    </a:lnTo>
                    <a:lnTo>
                      <a:pt x="1689" y="1922"/>
                    </a:lnTo>
                    <a:lnTo>
                      <a:pt x="1700" y="1925"/>
                    </a:lnTo>
                    <a:lnTo>
                      <a:pt x="1708" y="1927"/>
                    </a:lnTo>
                    <a:lnTo>
                      <a:pt x="1710" y="1927"/>
                    </a:lnTo>
                    <a:lnTo>
                      <a:pt x="1712" y="1927"/>
                    </a:lnTo>
                    <a:lnTo>
                      <a:pt x="1714" y="1925"/>
                    </a:lnTo>
                    <a:lnTo>
                      <a:pt x="1714" y="1924"/>
                    </a:lnTo>
                    <a:lnTo>
                      <a:pt x="1737" y="1924"/>
                    </a:lnTo>
                    <a:lnTo>
                      <a:pt x="1744" y="1914"/>
                    </a:lnTo>
                    <a:lnTo>
                      <a:pt x="1754" y="1902"/>
                    </a:lnTo>
                    <a:lnTo>
                      <a:pt x="1764" y="1887"/>
                    </a:lnTo>
                    <a:lnTo>
                      <a:pt x="1775" y="1870"/>
                    </a:lnTo>
                    <a:lnTo>
                      <a:pt x="1787" y="1853"/>
                    </a:lnTo>
                    <a:lnTo>
                      <a:pt x="1796" y="1837"/>
                    </a:lnTo>
                    <a:lnTo>
                      <a:pt x="1802" y="1822"/>
                    </a:lnTo>
                    <a:lnTo>
                      <a:pt x="1804" y="1812"/>
                    </a:lnTo>
                    <a:lnTo>
                      <a:pt x="1804" y="1795"/>
                    </a:lnTo>
                    <a:lnTo>
                      <a:pt x="1802" y="1791"/>
                    </a:lnTo>
                    <a:lnTo>
                      <a:pt x="1798" y="1785"/>
                    </a:lnTo>
                    <a:lnTo>
                      <a:pt x="1791" y="1780"/>
                    </a:lnTo>
                    <a:lnTo>
                      <a:pt x="1781" y="1772"/>
                    </a:lnTo>
                    <a:lnTo>
                      <a:pt x="1756" y="1753"/>
                    </a:lnTo>
                    <a:lnTo>
                      <a:pt x="1725" y="1734"/>
                    </a:lnTo>
                    <a:lnTo>
                      <a:pt x="1696" y="1714"/>
                    </a:lnTo>
                    <a:lnTo>
                      <a:pt x="1668" y="1697"/>
                    </a:lnTo>
                    <a:lnTo>
                      <a:pt x="1647" y="1684"/>
                    </a:lnTo>
                    <a:lnTo>
                      <a:pt x="1633" y="1676"/>
                    </a:lnTo>
                    <a:lnTo>
                      <a:pt x="1591" y="1657"/>
                    </a:lnTo>
                    <a:lnTo>
                      <a:pt x="1545" y="1639"/>
                    </a:lnTo>
                    <a:lnTo>
                      <a:pt x="1499" y="1626"/>
                    </a:lnTo>
                    <a:lnTo>
                      <a:pt x="1449" y="1615"/>
                    </a:lnTo>
                    <a:lnTo>
                      <a:pt x="1399" y="1607"/>
                    </a:lnTo>
                    <a:lnTo>
                      <a:pt x="1351" y="1601"/>
                    </a:lnTo>
                    <a:lnTo>
                      <a:pt x="1301" y="1597"/>
                    </a:lnTo>
                    <a:lnTo>
                      <a:pt x="1255" y="1597"/>
                    </a:lnTo>
                    <a:lnTo>
                      <a:pt x="1247" y="1586"/>
                    </a:lnTo>
                    <a:lnTo>
                      <a:pt x="1236" y="1570"/>
                    </a:lnTo>
                    <a:lnTo>
                      <a:pt x="1224" y="1553"/>
                    </a:lnTo>
                    <a:lnTo>
                      <a:pt x="1213" y="1536"/>
                    </a:lnTo>
                    <a:lnTo>
                      <a:pt x="1199" y="1519"/>
                    </a:lnTo>
                    <a:lnTo>
                      <a:pt x="1188" y="1503"/>
                    </a:lnTo>
                    <a:lnTo>
                      <a:pt x="1178" y="1492"/>
                    </a:lnTo>
                    <a:lnTo>
                      <a:pt x="1171" y="1486"/>
                    </a:lnTo>
                    <a:lnTo>
                      <a:pt x="1155" y="1480"/>
                    </a:lnTo>
                    <a:lnTo>
                      <a:pt x="1138" y="1478"/>
                    </a:lnTo>
                    <a:lnTo>
                      <a:pt x="1119" y="1476"/>
                    </a:lnTo>
                    <a:lnTo>
                      <a:pt x="1099" y="1472"/>
                    </a:lnTo>
                    <a:lnTo>
                      <a:pt x="1080" y="1469"/>
                    </a:lnTo>
                    <a:lnTo>
                      <a:pt x="1063" y="1463"/>
                    </a:lnTo>
                    <a:lnTo>
                      <a:pt x="1055" y="1459"/>
                    </a:lnTo>
                    <a:lnTo>
                      <a:pt x="1050" y="1453"/>
                    </a:lnTo>
                    <a:lnTo>
                      <a:pt x="1044" y="1446"/>
                    </a:lnTo>
                    <a:lnTo>
                      <a:pt x="1042" y="1438"/>
                    </a:lnTo>
                    <a:lnTo>
                      <a:pt x="1038" y="1423"/>
                    </a:lnTo>
                    <a:lnTo>
                      <a:pt x="1034" y="1405"/>
                    </a:lnTo>
                    <a:lnTo>
                      <a:pt x="1032" y="1388"/>
                    </a:lnTo>
                    <a:lnTo>
                      <a:pt x="1030" y="1369"/>
                    </a:lnTo>
                    <a:lnTo>
                      <a:pt x="1030" y="1350"/>
                    </a:lnTo>
                    <a:lnTo>
                      <a:pt x="1028" y="1330"/>
                    </a:lnTo>
                    <a:lnTo>
                      <a:pt x="1028" y="1313"/>
                    </a:lnTo>
                    <a:lnTo>
                      <a:pt x="1028" y="1294"/>
                    </a:lnTo>
                    <a:lnTo>
                      <a:pt x="1042" y="1309"/>
                    </a:lnTo>
                    <a:lnTo>
                      <a:pt x="1040" y="1294"/>
                    </a:lnTo>
                    <a:lnTo>
                      <a:pt x="1038" y="1277"/>
                    </a:lnTo>
                    <a:lnTo>
                      <a:pt x="1032" y="1257"/>
                    </a:lnTo>
                    <a:lnTo>
                      <a:pt x="1028" y="1240"/>
                    </a:lnTo>
                    <a:lnTo>
                      <a:pt x="1021" y="1221"/>
                    </a:lnTo>
                    <a:lnTo>
                      <a:pt x="1015" y="1204"/>
                    </a:lnTo>
                    <a:lnTo>
                      <a:pt x="1009" y="1188"/>
                    </a:lnTo>
                    <a:lnTo>
                      <a:pt x="1005" y="1175"/>
                    </a:lnTo>
                    <a:lnTo>
                      <a:pt x="1007" y="1156"/>
                    </a:lnTo>
                    <a:lnTo>
                      <a:pt x="1007" y="1129"/>
                    </a:lnTo>
                    <a:lnTo>
                      <a:pt x="1004" y="1098"/>
                    </a:lnTo>
                    <a:lnTo>
                      <a:pt x="998" y="1064"/>
                    </a:lnTo>
                    <a:lnTo>
                      <a:pt x="992" y="1029"/>
                    </a:lnTo>
                    <a:lnTo>
                      <a:pt x="986" y="998"/>
                    </a:lnTo>
                    <a:lnTo>
                      <a:pt x="980" y="971"/>
                    </a:lnTo>
                    <a:lnTo>
                      <a:pt x="975" y="952"/>
                    </a:lnTo>
                    <a:lnTo>
                      <a:pt x="961" y="910"/>
                    </a:lnTo>
                    <a:lnTo>
                      <a:pt x="946" y="866"/>
                    </a:lnTo>
                    <a:lnTo>
                      <a:pt x="929" y="824"/>
                    </a:lnTo>
                    <a:lnTo>
                      <a:pt x="911" y="779"/>
                    </a:lnTo>
                    <a:lnTo>
                      <a:pt x="892" y="737"/>
                    </a:lnTo>
                    <a:lnTo>
                      <a:pt x="873" y="697"/>
                    </a:lnTo>
                    <a:lnTo>
                      <a:pt x="852" y="657"/>
                    </a:lnTo>
                    <a:lnTo>
                      <a:pt x="829" y="618"/>
                    </a:lnTo>
                    <a:lnTo>
                      <a:pt x="806" y="582"/>
                    </a:lnTo>
                    <a:lnTo>
                      <a:pt x="781" y="547"/>
                    </a:lnTo>
                    <a:lnTo>
                      <a:pt x="756" y="515"/>
                    </a:lnTo>
                    <a:lnTo>
                      <a:pt x="729" y="486"/>
                    </a:lnTo>
                    <a:lnTo>
                      <a:pt x="702" y="461"/>
                    </a:lnTo>
                    <a:lnTo>
                      <a:pt x="673" y="438"/>
                    </a:lnTo>
                    <a:lnTo>
                      <a:pt x="658" y="426"/>
                    </a:lnTo>
                    <a:lnTo>
                      <a:pt x="645" y="419"/>
                    </a:lnTo>
                    <a:lnTo>
                      <a:pt x="629" y="409"/>
                    </a:lnTo>
                    <a:lnTo>
                      <a:pt x="614" y="403"/>
                    </a:lnTo>
                    <a:lnTo>
                      <a:pt x="608" y="397"/>
                    </a:lnTo>
                    <a:lnTo>
                      <a:pt x="602" y="392"/>
                    </a:lnTo>
                    <a:lnTo>
                      <a:pt x="598" y="382"/>
                    </a:lnTo>
                    <a:lnTo>
                      <a:pt x="595" y="373"/>
                    </a:lnTo>
                    <a:lnTo>
                      <a:pt x="593" y="361"/>
                    </a:lnTo>
                    <a:lnTo>
                      <a:pt x="591" y="351"/>
                    </a:lnTo>
                    <a:lnTo>
                      <a:pt x="589" y="340"/>
                    </a:lnTo>
                    <a:lnTo>
                      <a:pt x="589" y="330"/>
                    </a:lnTo>
                    <a:lnTo>
                      <a:pt x="570" y="305"/>
                    </a:lnTo>
                    <a:lnTo>
                      <a:pt x="549" y="280"/>
                    </a:lnTo>
                    <a:lnTo>
                      <a:pt x="526" y="255"/>
                    </a:lnTo>
                    <a:lnTo>
                      <a:pt x="503" y="232"/>
                    </a:lnTo>
                    <a:lnTo>
                      <a:pt x="478" y="209"/>
                    </a:lnTo>
                    <a:lnTo>
                      <a:pt x="455" y="188"/>
                    </a:lnTo>
                    <a:lnTo>
                      <a:pt x="430" y="171"/>
                    </a:lnTo>
                    <a:lnTo>
                      <a:pt x="407" y="156"/>
                    </a:lnTo>
                    <a:lnTo>
                      <a:pt x="374" y="136"/>
                    </a:lnTo>
                    <a:lnTo>
                      <a:pt x="343" y="111"/>
                    </a:lnTo>
                    <a:lnTo>
                      <a:pt x="312" y="87"/>
                    </a:lnTo>
                    <a:lnTo>
                      <a:pt x="282" y="62"/>
                    </a:lnTo>
                    <a:lnTo>
                      <a:pt x="266" y="50"/>
                    </a:lnTo>
                    <a:lnTo>
                      <a:pt x="251" y="40"/>
                    </a:lnTo>
                    <a:lnTo>
                      <a:pt x="236" y="31"/>
                    </a:lnTo>
                    <a:lnTo>
                      <a:pt x="218" y="21"/>
                    </a:lnTo>
                    <a:lnTo>
                      <a:pt x="203" y="15"/>
                    </a:lnTo>
                    <a:lnTo>
                      <a:pt x="186" y="10"/>
                    </a:lnTo>
                    <a:lnTo>
                      <a:pt x="169" y="6"/>
                    </a:lnTo>
                    <a:lnTo>
                      <a:pt x="151" y="6"/>
                    </a:lnTo>
                    <a:lnTo>
                      <a:pt x="151" y="2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5" y="0"/>
                    </a:lnTo>
                    <a:lnTo>
                      <a:pt x="159" y="2"/>
                    </a:lnTo>
                    <a:lnTo>
                      <a:pt x="163" y="4"/>
                    </a:lnTo>
                    <a:lnTo>
                      <a:pt x="169" y="8"/>
                    </a:lnTo>
                    <a:lnTo>
                      <a:pt x="174" y="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34" name="Freeform 79"/>
              <p:cNvSpPr>
                <a:spLocks/>
              </p:cNvSpPr>
              <p:nvPr/>
            </p:nvSpPr>
            <p:spPr bwMode="auto">
              <a:xfrm flipH="1">
                <a:off x="4559" y="2369"/>
                <a:ext cx="136" cy="205"/>
              </a:xfrm>
              <a:custGeom>
                <a:avLst/>
                <a:gdLst>
                  <a:gd name="T0" fmla="*/ 1 w 236"/>
                  <a:gd name="T1" fmla="*/ 1 h 357"/>
                  <a:gd name="T2" fmla="*/ 1 w 236"/>
                  <a:gd name="T3" fmla="*/ 1 h 357"/>
                  <a:gd name="T4" fmla="*/ 1 w 236"/>
                  <a:gd name="T5" fmla="*/ 1 h 357"/>
                  <a:gd name="T6" fmla="*/ 1 w 236"/>
                  <a:gd name="T7" fmla="*/ 1 h 357"/>
                  <a:gd name="T8" fmla="*/ 1 w 236"/>
                  <a:gd name="T9" fmla="*/ 1 h 357"/>
                  <a:gd name="T10" fmla="*/ 1 w 236"/>
                  <a:gd name="T11" fmla="*/ 1 h 357"/>
                  <a:gd name="T12" fmla="*/ 1 w 236"/>
                  <a:gd name="T13" fmla="*/ 1 h 357"/>
                  <a:gd name="T14" fmla="*/ 1 w 236"/>
                  <a:gd name="T15" fmla="*/ 1 h 357"/>
                  <a:gd name="T16" fmla="*/ 1 w 236"/>
                  <a:gd name="T17" fmla="*/ 1 h 357"/>
                  <a:gd name="T18" fmla="*/ 1 w 236"/>
                  <a:gd name="T19" fmla="*/ 1 h 357"/>
                  <a:gd name="T20" fmla="*/ 1 w 236"/>
                  <a:gd name="T21" fmla="*/ 1 h 357"/>
                  <a:gd name="T22" fmla="*/ 1 w 236"/>
                  <a:gd name="T23" fmla="*/ 1 h 357"/>
                  <a:gd name="T24" fmla="*/ 1 w 236"/>
                  <a:gd name="T25" fmla="*/ 1 h 357"/>
                  <a:gd name="T26" fmla="*/ 1 w 236"/>
                  <a:gd name="T27" fmla="*/ 1 h 357"/>
                  <a:gd name="T28" fmla="*/ 1 w 236"/>
                  <a:gd name="T29" fmla="*/ 1 h 357"/>
                  <a:gd name="T30" fmla="*/ 1 w 236"/>
                  <a:gd name="T31" fmla="*/ 1 h 357"/>
                  <a:gd name="T32" fmla="*/ 1 w 236"/>
                  <a:gd name="T33" fmla="*/ 1 h 357"/>
                  <a:gd name="T34" fmla="*/ 1 w 236"/>
                  <a:gd name="T35" fmla="*/ 1 h 357"/>
                  <a:gd name="T36" fmla="*/ 1 w 236"/>
                  <a:gd name="T37" fmla="*/ 1 h 357"/>
                  <a:gd name="T38" fmla="*/ 1 w 236"/>
                  <a:gd name="T39" fmla="*/ 1 h 357"/>
                  <a:gd name="T40" fmla="*/ 1 w 236"/>
                  <a:gd name="T41" fmla="*/ 1 h 357"/>
                  <a:gd name="T42" fmla="*/ 1 w 236"/>
                  <a:gd name="T43" fmla="*/ 1 h 357"/>
                  <a:gd name="T44" fmla="*/ 1 w 236"/>
                  <a:gd name="T45" fmla="*/ 1 h 357"/>
                  <a:gd name="T46" fmla="*/ 1 w 236"/>
                  <a:gd name="T47" fmla="*/ 1 h 357"/>
                  <a:gd name="T48" fmla="*/ 1 w 236"/>
                  <a:gd name="T49" fmla="*/ 1 h 357"/>
                  <a:gd name="T50" fmla="*/ 1 w 236"/>
                  <a:gd name="T51" fmla="*/ 1 h 357"/>
                  <a:gd name="T52" fmla="*/ 0 w 236"/>
                  <a:gd name="T53" fmla="*/ 1 h 357"/>
                  <a:gd name="T54" fmla="*/ 1 w 236"/>
                  <a:gd name="T55" fmla="*/ 1 h 357"/>
                  <a:gd name="T56" fmla="*/ 1 w 236"/>
                  <a:gd name="T57" fmla="*/ 1 h 357"/>
                  <a:gd name="T58" fmla="*/ 1 w 236"/>
                  <a:gd name="T59" fmla="*/ 1 h 357"/>
                  <a:gd name="T60" fmla="*/ 1 w 236"/>
                  <a:gd name="T61" fmla="*/ 1 h 357"/>
                  <a:gd name="T62" fmla="*/ 1 w 236"/>
                  <a:gd name="T63" fmla="*/ 0 h 357"/>
                  <a:gd name="T64" fmla="*/ 1 w 236"/>
                  <a:gd name="T65" fmla="*/ 1 h 357"/>
                  <a:gd name="T66" fmla="*/ 1 w 236"/>
                  <a:gd name="T67" fmla="*/ 1 h 357"/>
                  <a:gd name="T68" fmla="*/ 1 w 236"/>
                  <a:gd name="T69" fmla="*/ 1 h 357"/>
                  <a:gd name="T70" fmla="*/ 1 w 236"/>
                  <a:gd name="T71" fmla="*/ 1 h 357"/>
                  <a:gd name="T72" fmla="*/ 1 w 236"/>
                  <a:gd name="T73" fmla="*/ 1 h 357"/>
                  <a:gd name="T74" fmla="*/ 1 w 236"/>
                  <a:gd name="T75" fmla="*/ 1 h 357"/>
                  <a:gd name="T76" fmla="*/ 1 w 236"/>
                  <a:gd name="T77" fmla="*/ 1 h 357"/>
                  <a:gd name="T78" fmla="*/ 1 w 236"/>
                  <a:gd name="T79" fmla="*/ 1 h 357"/>
                  <a:gd name="T80" fmla="*/ 1 w 236"/>
                  <a:gd name="T81" fmla="*/ 1 h 35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6"/>
                  <a:gd name="T124" fmla="*/ 0 h 357"/>
                  <a:gd name="T125" fmla="*/ 236 w 236"/>
                  <a:gd name="T126" fmla="*/ 357 h 35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6" h="357">
                    <a:moveTo>
                      <a:pt x="234" y="100"/>
                    </a:moveTo>
                    <a:lnTo>
                      <a:pt x="223" y="92"/>
                    </a:lnTo>
                    <a:lnTo>
                      <a:pt x="208" y="83"/>
                    </a:lnTo>
                    <a:lnTo>
                      <a:pt x="194" y="71"/>
                    </a:lnTo>
                    <a:lnTo>
                      <a:pt x="177" y="60"/>
                    </a:lnTo>
                    <a:lnTo>
                      <a:pt x="161" y="48"/>
                    </a:lnTo>
                    <a:lnTo>
                      <a:pt x="146" y="41"/>
                    </a:lnTo>
                    <a:lnTo>
                      <a:pt x="131" y="33"/>
                    </a:lnTo>
                    <a:lnTo>
                      <a:pt x="117" y="31"/>
                    </a:lnTo>
                    <a:lnTo>
                      <a:pt x="110" y="41"/>
                    </a:lnTo>
                    <a:lnTo>
                      <a:pt x="104" y="52"/>
                    </a:lnTo>
                    <a:lnTo>
                      <a:pt x="96" y="64"/>
                    </a:lnTo>
                    <a:lnTo>
                      <a:pt x="90" y="75"/>
                    </a:lnTo>
                    <a:lnTo>
                      <a:pt x="85" y="85"/>
                    </a:lnTo>
                    <a:lnTo>
                      <a:pt x="79" y="96"/>
                    </a:lnTo>
                    <a:lnTo>
                      <a:pt x="73" y="104"/>
                    </a:lnTo>
                    <a:lnTo>
                      <a:pt x="67" y="112"/>
                    </a:lnTo>
                    <a:lnTo>
                      <a:pt x="67" y="160"/>
                    </a:lnTo>
                    <a:lnTo>
                      <a:pt x="77" y="171"/>
                    </a:lnTo>
                    <a:lnTo>
                      <a:pt x="87" y="186"/>
                    </a:lnTo>
                    <a:lnTo>
                      <a:pt x="98" y="204"/>
                    </a:lnTo>
                    <a:lnTo>
                      <a:pt x="112" y="225"/>
                    </a:lnTo>
                    <a:lnTo>
                      <a:pt x="123" y="246"/>
                    </a:lnTo>
                    <a:lnTo>
                      <a:pt x="133" y="267"/>
                    </a:lnTo>
                    <a:lnTo>
                      <a:pt x="138" y="286"/>
                    </a:lnTo>
                    <a:lnTo>
                      <a:pt x="140" y="302"/>
                    </a:lnTo>
                    <a:lnTo>
                      <a:pt x="148" y="304"/>
                    </a:lnTo>
                    <a:lnTo>
                      <a:pt x="158" y="309"/>
                    </a:lnTo>
                    <a:lnTo>
                      <a:pt x="165" y="315"/>
                    </a:lnTo>
                    <a:lnTo>
                      <a:pt x="175" y="325"/>
                    </a:lnTo>
                    <a:lnTo>
                      <a:pt x="183" y="334"/>
                    </a:lnTo>
                    <a:lnTo>
                      <a:pt x="190" y="342"/>
                    </a:lnTo>
                    <a:lnTo>
                      <a:pt x="196" y="352"/>
                    </a:lnTo>
                    <a:lnTo>
                      <a:pt x="202" y="357"/>
                    </a:lnTo>
                    <a:lnTo>
                      <a:pt x="198" y="357"/>
                    </a:lnTo>
                    <a:lnTo>
                      <a:pt x="194" y="357"/>
                    </a:lnTo>
                    <a:lnTo>
                      <a:pt x="190" y="355"/>
                    </a:lnTo>
                    <a:lnTo>
                      <a:pt x="188" y="353"/>
                    </a:lnTo>
                    <a:lnTo>
                      <a:pt x="184" y="352"/>
                    </a:lnTo>
                    <a:lnTo>
                      <a:pt x="183" y="348"/>
                    </a:lnTo>
                    <a:lnTo>
                      <a:pt x="181" y="346"/>
                    </a:lnTo>
                    <a:lnTo>
                      <a:pt x="177" y="342"/>
                    </a:lnTo>
                    <a:lnTo>
                      <a:pt x="163" y="342"/>
                    </a:lnTo>
                    <a:lnTo>
                      <a:pt x="150" y="338"/>
                    </a:lnTo>
                    <a:lnTo>
                      <a:pt x="137" y="332"/>
                    </a:lnTo>
                    <a:lnTo>
                      <a:pt x="123" y="327"/>
                    </a:lnTo>
                    <a:lnTo>
                      <a:pt x="112" y="319"/>
                    </a:lnTo>
                    <a:lnTo>
                      <a:pt x="100" y="309"/>
                    </a:lnTo>
                    <a:lnTo>
                      <a:pt x="89" y="298"/>
                    </a:lnTo>
                    <a:lnTo>
                      <a:pt x="77" y="286"/>
                    </a:lnTo>
                    <a:lnTo>
                      <a:pt x="58" y="261"/>
                    </a:lnTo>
                    <a:lnTo>
                      <a:pt x="39" y="234"/>
                    </a:lnTo>
                    <a:lnTo>
                      <a:pt x="19" y="208"/>
                    </a:lnTo>
                    <a:lnTo>
                      <a:pt x="0" y="183"/>
                    </a:lnTo>
                    <a:lnTo>
                      <a:pt x="0" y="119"/>
                    </a:lnTo>
                    <a:lnTo>
                      <a:pt x="19" y="94"/>
                    </a:lnTo>
                    <a:lnTo>
                      <a:pt x="37" y="71"/>
                    </a:lnTo>
                    <a:lnTo>
                      <a:pt x="54" y="48"/>
                    </a:lnTo>
                    <a:lnTo>
                      <a:pt x="73" y="27"/>
                    </a:lnTo>
                    <a:lnTo>
                      <a:pt x="83" y="19"/>
                    </a:lnTo>
                    <a:lnTo>
                      <a:pt x="92" y="12"/>
                    </a:lnTo>
                    <a:lnTo>
                      <a:pt x="104" y="6"/>
                    </a:lnTo>
                    <a:lnTo>
                      <a:pt x="115" y="2"/>
                    </a:lnTo>
                    <a:lnTo>
                      <a:pt x="129" y="0"/>
                    </a:lnTo>
                    <a:lnTo>
                      <a:pt x="142" y="0"/>
                    </a:lnTo>
                    <a:lnTo>
                      <a:pt x="156" y="4"/>
                    </a:lnTo>
                    <a:lnTo>
                      <a:pt x="171" y="8"/>
                    </a:lnTo>
                    <a:lnTo>
                      <a:pt x="183" y="12"/>
                    </a:lnTo>
                    <a:lnTo>
                      <a:pt x="192" y="18"/>
                    </a:lnTo>
                    <a:lnTo>
                      <a:pt x="202" y="25"/>
                    </a:lnTo>
                    <a:lnTo>
                      <a:pt x="211" y="33"/>
                    </a:lnTo>
                    <a:lnTo>
                      <a:pt x="219" y="44"/>
                    </a:lnTo>
                    <a:lnTo>
                      <a:pt x="227" y="54"/>
                    </a:lnTo>
                    <a:lnTo>
                      <a:pt x="232" y="66"/>
                    </a:lnTo>
                    <a:lnTo>
                      <a:pt x="236" y="77"/>
                    </a:lnTo>
                    <a:lnTo>
                      <a:pt x="236" y="81"/>
                    </a:lnTo>
                    <a:lnTo>
                      <a:pt x="236" y="83"/>
                    </a:lnTo>
                    <a:lnTo>
                      <a:pt x="236" y="87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4" y="100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35" name="Freeform 80"/>
              <p:cNvSpPr>
                <a:spLocks/>
              </p:cNvSpPr>
              <p:nvPr/>
            </p:nvSpPr>
            <p:spPr bwMode="auto">
              <a:xfrm flipH="1">
                <a:off x="4559" y="2369"/>
                <a:ext cx="136" cy="205"/>
              </a:xfrm>
              <a:custGeom>
                <a:avLst/>
                <a:gdLst>
                  <a:gd name="T0" fmla="*/ 1 w 236"/>
                  <a:gd name="T1" fmla="*/ 1 h 357"/>
                  <a:gd name="T2" fmla="*/ 1 w 236"/>
                  <a:gd name="T3" fmla="*/ 1 h 357"/>
                  <a:gd name="T4" fmla="*/ 1 w 236"/>
                  <a:gd name="T5" fmla="*/ 1 h 357"/>
                  <a:gd name="T6" fmla="*/ 1 w 236"/>
                  <a:gd name="T7" fmla="*/ 1 h 357"/>
                  <a:gd name="T8" fmla="*/ 1 w 236"/>
                  <a:gd name="T9" fmla="*/ 1 h 357"/>
                  <a:gd name="T10" fmla="*/ 1 w 236"/>
                  <a:gd name="T11" fmla="*/ 1 h 357"/>
                  <a:gd name="T12" fmla="*/ 1 w 236"/>
                  <a:gd name="T13" fmla="*/ 1 h 357"/>
                  <a:gd name="T14" fmla="*/ 1 w 236"/>
                  <a:gd name="T15" fmla="*/ 1 h 357"/>
                  <a:gd name="T16" fmla="*/ 1 w 236"/>
                  <a:gd name="T17" fmla="*/ 1 h 357"/>
                  <a:gd name="T18" fmla="*/ 1 w 236"/>
                  <a:gd name="T19" fmla="*/ 1 h 357"/>
                  <a:gd name="T20" fmla="*/ 1 w 236"/>
                  <a:gd name="T21" fmla="*/ 1 h 357"/>
                  <a:gd name="T22" fmla="*/ 1 w 236"/>
                  <a:gd name="T23" fmla="*/ 1 h 357"/>
                  <a:gd name="T24" fmla="*/ 1 w 236"/>
                  <a:gd name="T25" fmla="*/ 1 h 357"/>
                  <a:gd name="T26" fmla="*/ 1 w 236"/>
                  <a:gd name="T27" fmla="*/ 1 h 357"/>
                  <a:gd name="T28" fmla="*/ 1 w 236"/>
                  <a:gd name="T29" fmla="*/ 1 h 357"/>
                  <a:gd name="T30" fmla="*/ 1 w 236"/>
                  <a:gd name="T31" fmla="*/ 1 h 357"/>
                  <a:gd name="T32" fmla="*/ 1 w 236"/>
                  <a:gd name="T33" fmla="*/ 1 h 357"/>
                  <a:gd name="T34" fmla="*/ 1 w 236"/>
                  <a:gd name="T35" fmla="*/ 1 h 357"/>
                  <a:gd name="T36" fmla="*/ 1 w 236"/>
                  <a:gd name="T37" fmla="*/ 1 h 357"/>
                  <a:gd name="T38" fmla="*/ 1 w 236"/>
                  <a:gd name="T39" fmla="*/ 1 h 357"/>
                  <a:gd name="T40" fmla="*/ 1 w 236"/>
                  <a:gd name="T41" fmla="*/ 1 h 357"/>
                  <a:gd name="T42" fmla="*/ 1 w 236"/>
                  <a:gd name="T43" fmla="*/ 1 h 357"/>
                  <a:gd name="T44" fmla="*/ 1 w 236"/>
                  <a:gd name="T45" fmla="*/ 1 h 357"/>
                  <a:gd name="T46" fmla="*/ 1 w 236"/>
                  <a:gd name="T47" fmla="*/ 1 h 357"/>
                  <a:gd name="T48" fmla="*/ 1 w 236"/>
                  <a:gd name="T49" fmla="*/ 1 h 357"/>
                  <a:gd name="T50" fmla="*/ 1 w 236"/>
                  <a:gd name="T51" fmla="*/ 1 h 357"/>
                  <a:gd name="T52" fmla="*/ 0 w 236"/>
                  <a:gd name="T53" fmla="*/ 1 h 357"/>
                  <a:gd name="T54" fmla="*/ 1 w 236"/>
                  <a:gd name="T55" fmla="*/ 1 h 357"/>
                  <a:gd name="T56" fmla="*/ 1 w 236"/>
                  <a:gd name="T57" fmla="*/ 1 h 357"/>
                  <a:gd name="T58" fmla="*/ 1 w 236"/>
                  <a:gd name="T59" fmla="*/ 1 h 357"/>
                  <a:gd name="T60" fmla="*/ 1 w 236"/>
                  <a:gd name="T61" fmla="*/ 1 h 357"/>
                  <a:gd name="T62" fmla="*/ 1 w 236"/>
                  <a:gd name="T63" fmla="*/ 0 h 357"/>
                  <a:gd name="T64" fmla="*/ 1 w 236"/>
                  <a:gd name="T65" fmla="*/ 1 h 357"/>
                  <a:gd name="T66" fmla="*/ 1 w 236"/>
                  <a:gd name="T67" fmla="*/ 1 h 357"/>
                  <a:gd name="T68" fmla="*/ 1 w 236"/>
                  <a:gd name="T69" fmla="*/ 1 h 357"/>
                  <a:gd name="T70" fmla="*/ 1 w 236"/>
                  <a:gd name="T71" fmla="*/ 1 h 357"/>
                  <a:gd name="T72" fmla="*/ 1 w 236"/>
                  <a:gd name="T73" fmla="*/ 1 h 357"/>
                  <a:gd name="T74" fmla="*/ 1 w 236"/>
                  <a:gd name="T75" fmla="*/ 1 h 357"/>
                  <a:gd name="T76" fmla="*/ 1 w 236"/>
                  <a:gd name="T77" fmla="*/ 1 h 357"/>
                  <a:gd name="T78" fmla="*/ 1 w 236"/>
                  <a:gd name="T79" fmla="*/ 1 h 357"/>
                  <a:gd name="T80" fmla="*/ 1 w 236"/>
                  <a:gd name="T81" fmla="*/ 1 h 35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6"/>
                  <a:gd name="T124" fmla="*/ 0 h 357"/>
                  <a:gd name="T125" fmla="*/ 236 w 236"/>
                  <a:gd name="T126" fmla="*/ 357 h 35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6" h="357">
                    <a:moveTo>
                      <a:pt x="234" y="100"/>
                    </a:moveTo>
                    <a:lnTo>
                      <a:pt x="223" y="92"/>
                    </a:lnTo>
                    <a:lnTo>
                      <a:pt x="208" y="83"/>
                    </a:lnTo>
                    <a:lnTo>
                      <a:pt x="194" y="71"/>
                    </a:lnTo>
                    <a:lnTo>
                      <a:pt x="177" y="60"/>
                    </a:lnTo>
                    <a:lnTo>
                      <a:pt x="161" y="48"/>
                    </a:lnTo>
                    <a:lnTo>
                      <a:pt x="146" y="41"/>
                    </a:lnTo>
                    <a:lnTo>
                      <a:pt x="131" y="33"/>
                    </a:lnTo>
                    <a:lnTo>
                      <a:pt x="117" y="31"/>
                    </a:lnTo>
                    <a:lnTo>
                      <a:pt x="110" y="41"/>
                    </a:lnTo>
                    <a:lnTo>
                      <a:pt x="104" y="52"/>
                    </a:lnTo>
                    <a:lnTo>
                      <a:pt x="96" y="64"/>
                    </a:lnTo>
                    <a:lnTo>
                      <a:pt x="90" y="75"/>
                    </a:lnTo>
                    <a:lnTo>
                      <a:pt x="85" y="85"/>
                    </a:lnTo>
                    <a:lnTo>
                      <a:pt x="79" y="96"/>
                    </a:lnTo>
                    <a:lnTo>
                      <a:pt x="73" y="104"/>
                    </a:lnTo>
                    <a:lnTo>
                      <a:pt x="67" y="112"/>
                    </a:lnTo>
                    <a:lnTo>
                      <a:pt x="67" y="160"/>
                    </a:lnTo>
                    <a:lnTo>
                      <a:pt x="77" y="171"/>
                    </a:lnTo>
                    <a:lnTo>
                      <a:pt x="87" y="186"/>
                    </a:lnTo>
                    <a:lnTo>
                      <a:pt x="98" y="204"/>
                    </a:lnTo>
                    <a:lnTo>
                      <a:pt x="112" y="225"/>
                    </a:lnTo>
                    <a:lnTo>
                      <a:pt x="123" y="246"/>
                    </a:lnTo>
                    <a:lnTo>
                      <a:pt x="133" y="267"/>
                    </a:lnTo>
                    <a:lnTo>
                      <a:pt x="138" y="286"/>
                    </a:lnTo>
                    <a:lnTo>
                      <a:pt x="140" y="302"/>
                    </a:lnTo>
                    <a:lnTo>
                      <a:pt x="148" y="304"/>
                    </a:lnTo>
                    <a:lnTo>
                      <a:pt x="158" y="309"/>
                    </a:lnTo>
                    <a:lnTo>
                      <a:pt x="165" y="315"/>
                    </a:lnTo>
                    <a:lnTo>
                      <a:pt x="175" y="325"/>
                    </a:lnTo>
                    <a:lnTo>
                      <a:pt x="183" y="334"/>
                    </a:lnTo>
                    <a:lnTo>
                      <a:pt x="190" y="342"/>
                    </a:lnTo>
                    <a:lnTo>
                      <a:pt x="196" y="352"/>
                    </a:lnTo>
                    <a:lnTo>
                      <a:pt x="202" y="357"/>
                    </a:lnTo>
                    <a:lnTo>
                      <a:pt x="198" y="357"/>
                    </a:lnTo>
                    <a:lnTo>
                      <a:pt x="194" y="357"/>
                    </a:lnTo>
                    <a:lnTo>
                      <a:pt x="190" y="355"/>
                    </a:lnTo>
                    <a:lnTo>
                      <a:pt x="188" y="353"/>
                    </a:lnTo>
                    <a:lnTo>
                      <a:pt x="184" y="352"/>
                    </a:lnTo>
                    <a:lnTo>
                      <a:pt x="183" y="348"/>
                    </a:lnTo>
                    <a:lnTo>
                      <a:pt x="181" y="346"/>
                    </a:lnTo>
                    <a:lnTo>
                      <a:pt x="177" y="342"/>
                    </a:lnTo>
                    <a:lnTo>
                      <a:pt x="163" y="342"/>
                    </a:lnTo>
                    <a:lnTo>
                      <a:pt x="150" y="338"/>
                    </a:lnTo>
                    <a:lnTo>
                      <a:pt x="137" y="332"/>
                    </a:lnTo>
                    <a:lnTo>
                      <a:pt x="123" y="327"/>
                    </a:lnTo>
                    <a:lnTo>
                      <a:pt x="112" y="319"/>
                    </a:lnTo>
                    <a:lnTo>
                      <a:pt x="100" y="309"/>
                    </a:lnTo>
                    <a:lnTo>
                      <a:pt x="89" y="298"/>
                    </a:lnTo>
                    <a:lnTo>
                      <a:pt x="77" y="286"/>
                    </a:lnTo>
                    <a:lnTo>
                      <a:pt x="58" y="261"/>
                    </a:lnTo>
                    <a:lnTo>
                      <a:pt x="39" y="234"/>
                    </a:lnTo>
                    <a:lnTo>
                      <a:pt x="19" y="208"/>
                    </a:lnTo>
                    <a:lnTo>
                      <a:pt x="0" y="183"/>
                    </a:lnTo>
                    <a:lnTo>
                      <a:pt x="0" y="119"/>
                    </a:lnTo>
                    <a:lnTo>
                      <a:pt x="19" y="94"/>
                    </a:lnTo>
                    <a:lnTo>
                      <a:pt x="37" y="71"/>
                    </a:lnTo>
                    <a:lnTo>
                      <a:pt x="54" y="48"/>
                    </a:lnTo>
                    <a:lnTo>
                      <a:pt x="73" y="27"/>
                    </a:lnTo>
                    <a:lnTo>
                      <a:pt x="83" y="19"/>
                    </a:lnTo>
                    <a:lnTo>
                      <a:pt x="92" y="12"/>
                    </a:lnTo>
                    <a:lnTo>
                      <a:pt x="104" y="6"/>
                    </a:lnTo>
                    <a:lnTo>
                      <a:pt x="115" y="2"/>
                    </a:lnTo>
                    <a:lnTo>
                      <a:pt x="129" y="0"/>
                    </a:lnTo>
                    <a:lnTo>
                      <a:pt x="142" y="0"/>
                    </a:lnTo>
                    <a:lnTo>
                      <a:pt x="156" y="4"/>
                    </a:lnTo>
                    <a:lnTo>
                      <a:pt x="171" y="8"/>
                    </a:lnTo>
                    <a:lnTo>
                      <a:pt x="183" y="12"/>
                    </a:lnTo>
                    <a:lnTo>
                      <a:pt x="192" y="18"/>
                    </a:lnTo>
                    <a:lnTo>
                      <a:pt x="202" y="25"/>
                    </a:lnTo>
                    <a:lnTo>
                      <a:pt x="211" y="33"/>
                    </a:lnTo>
                    <a:lnTo>
                      <a:pt x="219" y="44"/>
                    </a:lnTo>
                    <a:lnTo>
                      <a:pt x="227" y="54"/>
                    </a:lnTo>
                    <a:lnTo>
                      <a:pt x="232" y="66"/>
                    </a:lnTo>
                    <a:lnTo>
                      <a:pt x="236" y="77"/>
                    </a:lnTo>
                    <a:lnTo>
                      <a:pt x="236" y="81"/>
                    </a:lnTo>
                    <a:lnTo>
                      <a:pt x="236" y="83"/>
                    </a:lnTo>
                    <a:lnTo>
                      <a:pt x="236" y="87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4" y="100"/>
                    </a:lnTo>
                  </a:path>
                </a:pathLst>
              </a:custGeom>
              <a:solidFill>
                <a:srgbClr val="969696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36" name="Freeform 81"/>
              <p:cNvSpPr>
                <a:spLocks/>
              </p:cNvSpPr>
              <p:nvPr/>
            </p:nvSpPr>
            <p:spPr bwMode="auto">
              <a:xfrm flipH="1">
                <a:off x="4278" y="2042"/>
                <a:ext cx="667" cy="834"/>
              </a:xfrm>
              <a:custGeom>
                <a:avLst/>
                <a:gdLst>
                  <a:gd name="T0" fmla="*/ 1 w 1165"/>
                  <a:gd name="T1" fmla="*/ 1 h 1455"/>
                  <a:gd name="T2" fmla="*/ 1 w 1165"/>
                  <a:gd name="T3" fmla="*/ 1 h 1455"/>
                  <a:gd name="T4" fmla="*/ 1 w 1165"/>
                  <a:gd name="T5" fmla="*/ 1 h 1455"/>
                  <a:gd name="T6" fmla="*/ 1 w 1165"/>
                  <a:gd name="T7" fmla="*/ 1 h 1455"/>
                  <a:gd name="T8" fmla="*/ 1 w 1165"/>
                  <a:gd name="T9" fmla="*/ 1 h 1455"/>
                  <a:gd name="T10" fmla="*/ 1 w 1165"/>
                  <a:gd name="T11" fmla="*/ 1 h 1455"/>
                  <a:gd name="T12" fmla="*/ 1 w 1165"/>
                  <a:gd name="T13" fmla="*/ 1 h 1455"/>
                  <a:gd name="T14" fmla="*/ 1 w 1165"/>
                  <a:gd name="T15" fmla="*/ 1 h 1455"/>
                  <a:gd name="T16" fmla="*/ 1 w 1165"/>
                  <a:gd name="T17" fmla="*/ 1 h 1455"/>
                  <a:gd name="T18" fmla="*/ 1 w 1165"/>
                  <a:gd name="T19" fmla="*/ 1 h 1455"/>
                  <a:gd name="T20" fmla="*/ 1 w 1165"/>
                  <a:gd name="T21" fmla="*/ 1 h 1455"/>
                  <a:gd name="T22" fmla="*/ 1 w 1165"/>
                  <a:gd name="T23" fmla="*/ 1 h 1455"/>
                  <a:gd name="T24" fmla="*/ 1 w 1165"/>
                  <a:gd name="T25" fmla="*/ 1 h 1455"/>
                  <a:gd name="T26" fmla="*/ 1 w 1165"/>
                  <a:gd name="T27" fmla="*/ 1 h 1455"/>
                  <a:gd name="T28" fmla="*/ 1 w 1165"/>
                  <a:gd name="T29" fmla="*/ 1 h 1455"/>
                  <a:gd name="T30" fmla="*/ 1 w 1165"/>
                  <a:gd name="T31" fmla="*/ 1 h 1455"/>
                  <a:gd name="T32" fmla="*/ 1 w 1165"/>
                  <a:gd name="T33" fmla="*/ 1 h 1455"/>
                  <a:gd name="T34" fmla="*/ 1 w 1165"/>
                  <a:gd name="T35" fmla="*/ 1 h 1455"/>
                  <a:gd name="T36" fmla="*/ 1 w 1165"/>
                  <a:gd name="T37" fmla="*/ 1 h 1455"/>
                  <a:gd name="T38" fmla="*/ 1 w 1165"/>
                  <a:gd name="T39" fmla="*/ 1 h 1455"/>
                  <a:gd name="T40" fmla="*/ 1 w 1165"/>
                  <a:gd name="T41" fmla="*/ 1 h 1455"/>
                  <a:gd name="T42" fmla="*/ 1 w 1165"/>
                  <a:gd name="T43" fmla="*/ 1 h 1455"/>
                  <a:gd name="T44" fmla="*/ 1 w 1165"/>
                  <a:gd name="T45" fmla="*/ 1 h 1455"/>
                  <a:gd name="T46" fmla="*/ 1 w 1165"/>
                  <a:gd name="T47" fmla="*/ 1 h 1455"/>
                  <a:gd name="T48" fmla="*/ 1 w 1165"/>
                  <a:gd name="T49" fmla="*/ 1 h 1455"/>
                  <a:gd name="T50" fmla="*/ 1 w 1165"/>
                  <a:gd name="T51" fmla="*/ 1 h 1455"/>
                  <a:gd name="T52" fmla="*/ 1 w 1165"/>
                  <a:gd name="T53" fmla="*/ 1 h 1455"/>
                  <a:gd name="T54" fmla="*/ 1 w 1165"/>
                  <a:gd name="T55" fmla="*/ 1 h 1455"/>
                  <a:gd name="T56" fmla="*/ 1 w 1165"/>
                  <a:gd name="T57" fmla="*/ 1 h 1455"/>
                  <a:gd name="T58" fmla="*/ 1 w 1165"/>
                  <a:gd name="T59" fmla="*/ 1 h 1455"/>
                  <a:gd name="T60" fmla="*/ 1 w 1165"/>
                  <a:gd name="T61" fmla="*/ 1 h 1455"/>
                  <a:gd name="T62" fmla="*/ 1 w 1165"/>
                  <a:gd name="T63" fmla="*/ 1 h 1455"/>
                  <a:gd name="T64" fmla="*/ 1 w 1165"/>
                  <a:gd name="T65" fmla="*/ 1 h 1455"/>
                  <a:gd name="T66" fmla="*/ 1 w 1165"/>
                  <a:gd name="T67" fmla="*/ 1 h 1455"/>
                  <a:gd name="T68" fmla="*/ 1 w 1165"/>
                  <a:gd name="T69" fmla="*/ 1 h 1455"/>
                  <a:gd name="T70" fmla="*/ 1 w 1165"/>
                  <a:gd name="T71" fmla="*/ 1 h 1455"/>
                  <a:gd name="T72" fmla="*/ 1 w 1165"/>
                  <a:gd name="T73" fmla="*/ 1 h 1455"/>
                  <a:gd name="T74" fmla="*/ 1 w 1165"/>
                  <a:gd name="T75" fmla="*/ 1 h 1455"/>
                  <a:gd name="T76" fmla="*/ 1 w 1165"/>
                  <a:gd name="T77" fmla="*/ 1 h 1455"/>
                  <a:gd name="T78" fmla="*/ 1 w 1165"/>
                  <a:gd name="T79" fmla="*/ 1 h 1455"/>
                  <a:gd name="T80" fmla="*/ 1 w 1165"/>
                  <a:gd name="T81" fmla="*/ 1 h 1455"/>
                  <a:gd name="T82" fmla="*/ 1 w 1165"/>
                  <a:gd name="T83" fmla="*/ 1 h 1455"/>
                  <a:gd name="T84" fmla="*/ 1 w 1165"/>
                  <a:gd name="T85" fmla="*/ 1 h 1455"/>
                  <a:gd name="T86" fmla="*/ 1 w 1165"/>
                  <a:gd name="T87" fmla="*/ 1 h 1455"/>
                  <a:gd name="T88" fmla="*/ 1 w 1165"/>
                  <a:gd name="T89" fmla="*/ 1 h 1455"/>
                  <a:gd name="T90" fmla="*/ 1 w 1165"/>
                  <a:gd name="T91" fmla="*/ 1 h 1455"/>
                  <a:gd name="T92" fmla="*/ 1 w 1165"/>
                  <a:gd name="T93" fmla="*/ 1 h 1455"/>
                  <a:gd name="T94" fmla="*/ 1 w 1165"/>
                  <a:gd name="T95" fmla="*/ 1 h 1455"/>
                  <a:gd name="T96" fmla="*/ 1 w 1165"/>
                  <a:gd name="T97" fmla="*/ 1 h 1455"/>
                  <a:gd name="T98" fmla="*/ 1 w 1165"/>
                  <a:gd name="T99" fmla="*/ 1 h 1455"/>
                  <a:gd name="T100" fmla="*/ 1 w 1165"/>
                  <a:gd name="T101" fmla="*/ 1 h 1455"/>
                  <a:gd name="T102" fmla="*/ 1 w 1165"/>
                  <a:gd name="T103" fmla="*/ 1 h 1455"/>
                  <a:gd name="T104" fmla="*/ 1 w 1165"/>
                  <a:gd name="T105" fmla="*/ 1 h 145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5"/>
                  <a:gd name="T160" fmla="*/ 0 h 1455"/>
                  <a:gd name="T161" fmla="*/ 1165 w 1165"/>
                  <a:gd name="T162" fmla="*/ 1455 h 145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5" h="1455">
                    <a:moveTo>
                      <a:pt x="1036" y="357"/>
                    </a:moveTo>
                    <a:lnTo>
                      <a:pt x="1038" y="357"/>
                    </a:lnTo>
                    <a:lnTo>
                      <a:pt x="1042" y="361"/>
                    </a:lnTo>
                    <a:lnTo>
                      <a:pt x="1046" y="365"/>
                    </a:lnTo>
                    <a:lnTo>
                      <a:pt x="1050" y="369"/>
                    </a:lnTo>
                    <a:lnTo>
                      <a:pt x="1051" y="375"/>
                    </a:lnTo>
                    <a:lnTo>
                      <a:pt x="1055" y="378"/>
                    </a:lnTo>
                    <a:lnTo>
                      <a:pt x="1059" y="380"/>
                    </a:lnTo>
                    <a:lnTo>
                      <a:pt x="1061" y="380"/>
                    </a:lnTo>
                    <a:lnTo>
                      <a:pt x="1061" y="399"/>
                    </a:lnTo>
                    <a:lnTo>
                      <a:pt x="1063" y="419"/>
                    </a:lnTo>
                    <a:lnTo>
                      <a:pt x="1067" y="438"/>
                    </a:lnTo>
                    <a:lnTo>
                      <a:pt x="1071" y="457"/>
                    </a:lnTo>
                    <a:lnTo>
                      <a:pt x="1082" y="499"/>
                    </a:lnTo>
                    <a:lnTo>
                      <a:pt x="1094" y="540"/>
                    </a:lnTo>
                    <a:lnTo>
                      <a:pt x="1107" y="582"/>
                    </a:lnTo>
                    <a:lnTo>
                      <a:pt x="1117" y="624"/>
                    </a:lnTo>
                    <a:lnTo>
                      <a:pt x="1122" y="643"/>
                    </a:lnTo>
                    <a:lnTo>
                      <a:pt x="1124" y="662"/>
                    </a:lnTo>
                    <a:lnTo>
                      <a:pt x="1126" y="682"/>
                    </a:lnTo>
                    <a:lnTo>
                      <a:pt x="1128" y="699"/>
                    </a:lnTo>
                    <a:lnTo>
                      <a:pt x="1098" y="739"/>
                    </a:lnTo>
                    <a:lnTo>
                      <a:pt x="1098" y="787"/>
                    </a:lnTo>
                    <a:lnTo>
                      <a:pt x="1105" y="810"/>
                    </a:lnTo>
                    <a:lnTo>
                      <a:pt x="1113" y="831"/>
                    </a:lnTo>
                    <a:lnTo>
                      <a:pt x="1122" y="851"/>
                    </a:lnTo>
                    <a:lnTo>
                      <a:pt x="1132" y="872"/>
                    </a:lnTo>
                    <a:lnTo>
                      <a:pt x="1142" y="891"/>
                    </a:lnTo>
                    <a:lnTo>
                      <a:pt x="1151" y="912"/>
                    </a:lnTo>
                    <a:lnTo>
                      <a:pt x="1159" y="931"/>
                    </a:lnTo>
                    <a:lnTo>
                      <a:pt x="1165" y="952"/>
                    </a:lnTo>
                    <a:lnTo>
                      <a:pt x="1165" y="958"/>
                    </a:lnTo>
                    <a:lnTo>
                      <a:pt x="1163" y="964"/>
                    </a:lnTo>
                    <a:lnTo>
                      <a:pt x="1159" y="972"/>
                    </a:lnTo>
                    <a:lnTo>
                      <a:pt x="1155" y="979"/>
                    </a:lnTo>
                    <a:lnTo>
                      <a:pt x="1149" y="987"/>
                    </a:lnTo>
                    <a:lnTo>
                      <a:pt x="1144" y="993"/>
                    </a:lnTo>
                    <a:lnTo>
                      <a:pt x="1138" y="998"/>
                    </a:lnTo>
                    <a:lnTo>
                      <a:pt x="1132" y="1002"/>
                    </a:lnTo>
                    <a:lnTo>
                      <a:pt x="1122" y="1002"/>
                    </a:lnTo>
                    <a:lnTo>
                      <a:pt x="1113" y="1000"/>
                    </a:lnTo>
                    <a:lnTo>
                      <a:pt x="1101" y="1000"/>
                    </a:lnTo>
                    <a:lnTo>
                      <a:pt x="1088" y="1000"/>
                    </a:lnTo>
                    <a:lnTo>
                      <a:pt x="1076" y="1002"/>
                    </a:lnTo>
                    <a:lnTo>
                      <a:pt x="1067" y="1006"/>
                    </a:lnTo>
                    <a:lnTo>
                      <a:pt x="1063" y="1008"/>
                    </a:lnTo>
                    <a:lnTo>
                      <a:pt x="1059" y="1010"/>
                    </a:lnTo>
                    <a:lnTo>
                      <a:pt x="1057" y="1014"/>
                    </a:lnTo>
                    <a:lnTo>
                      <a:pt x="1055" y="1018"/>
                    </a:lnTo>
                    <a:lnTo>
                      <a:pt x="1055" y="1035"/>
                    </a:lnTo>
                    <a:lnTo>
                      <a:pt x="1073" y="1058"/>
                    </a:lnTo>
                    <a:lnTo>
                      <a:pt x="1073" y="1091"/>
                    </a:lnTo>
                    <a:lnTo>
                      <a:pt x="1069" y="1091"/>
                    </a:lnTo>
                    <a:lnTo>
                      <a:pt x="1061" y="1091"/>
                    </a:lnTo>
                    <a:lnTo>
                      <a:pt x="1055" y="1092"/>
                    </a:lnTo>
                    <a:lnTo>
                      <a:pt x="1048" y="1094"/>
                    </a:lnTo>
                    <a:lnTo>
                      <a:pt x="1040" y="1094"/>
                    </a:lnTo>
                    <a:lnTo>
                      <a:pt x="1032" y="1096"/>
                    </a:lnTo>
                    <a:lnTo>
                      <a:pt x="1025" y="1096"/>
                    </a:lnTo>
                    <a:lnTo>
                      <a:pt x="1019" y="1098"/>
                    </a:lnTo>
                    <a:lnTo>
                      <a:pt x="1000" y="1121"/>
                    </a:lnTo>
                    <a:lnTo>
                      <a:pt x="1005" y="1127"/>
                    </a:lnTo>
                    <a:lnTo>
                      <a:pt x="1011" y="1133"/>
                    </a:lnTo>
                    <a:lnTo>
                      <a:pt x="1017" y="1140"/>
                    </a:lnTo>
                    <a:lnTo>
                      <a:pt x="1025" y="1146"/>
                    </a:lnTo>
                    <a:lnTo>
                      <a:pt x="1032" y="1154"/>
                    </a:lnTo>
                    <a:lnTo>
                      <a:pt x="1040" y="1162"/>
                    </a:lnTo>
                    <a:lnTo>
                      <a:pt x="1048" y="1169"/>
                    </a:lnTo>
                    <a:lnTo>
                      <a:pt x="1055" y="1177"/>
                    </a:lnTo>
                    <a:lnTo>
                      <a:pt x="1050" y="1183"/>
                    </a:lnTo>
                    <a:lnTo>
                      <a:pt x="1044" y="1188"/>
                    </a:lnTo>
                    <a:lnTo>
                      <a:pt x="1038" y="1194"/>
                    </a:lnTo>
                    <a:lnTo>
                      <a:pt x="1030" y="1202"/>
                    </a:lnTo>
                    <a:lnTo>
                      <a:pt x="1023" y="1208"/>
                    </a:lnTo>
                    <a:lnTo>
                      <a:pt x="1017" y="1213"/>
                    </a:lnTo>
                    <a:lnTo>
                      <a:pt x="1011" y="1219"/>
                    </a:lnTo>
                    <a:lnTo>
                      <a:pt x="1005" y="1225"/>
                    </a:lnTo>
                    <a:lnTo>
                      <a:pt x="1030" y="1258"/>
                    </a:lnTo>
                    <a:lnTo>
                      <a:pt x="1030" y="1306"/>
                    </a:lnTo>
                    <a:lnTo>
                      <a:pt x="1019" y="1317"/>
                    </a:lnTo>
                    <a:lnTo>
                      <a:pt x="1007" y="1329"/>
                    </a:lnTo>
                    <a:lnTo>
                      <a:pt x="996" y="1338"/>
                    </a:lnTo>
                    <a:lnTo>
                      <a:pt x="982" y="1348"/>
                    </a:lnTo>
                    <a:lnTo>
                      <a:pt x="969" y="1354"/>
                    </a:lnTo>
                    <a:lnTo>
                      <a:pt x="955" y="1359"/>
                    </a:lnTo>
                    <a:lnTo>
                      <a:pt x="942" y="1363"/>
                    </a:lnTo>
                    <a:lnTo>
                      <a:pt x="929" y="1367"/>
                    </a:lnTo>
                    <a:lnTo>
                      <a:pt x="900" y="1369"/>
                    </a:lnTo>
                    <a:lnTo>
                      <a:pt x="871" y="1371"/>
                    </a:lnTo>
                    <a:lnTo>
                      <a:pt x="840" y="1369"/>
                    </a:lnTo>
                    <a:lnTo>
                      <a:pt x="812" y="1369"/>
                    </a:lnTo>
                    <a:lnTo>
                      <a:pt x="781" y="1367"/>
                    </a:lnTo>
                    <a:lnTo>
                      <a:pt x="752" y="1367"/>
                    </a:lnTo>
                    <a:lnTo>
                      <a:pt x="723" y="1371"/>
                    </a:lnTo>
                    <a:lnTo>
                      <a:pt x="698" y="1377"/>
                    </a:lnTo>
                    <a:lnTo>
                      <a:pt x="685" y="1380"/>
                    </a:lnTo>
                    <a:lnTo>
                      <a:pt x="671" y="1386"/>
                    </a:lnTo>
                    <a:lnTo>
                      <a:pt x="660" y="1394"/>
                    </a:lnTo>
                    <a:lnTo>
                      <a:pt x="648" y="1403"/>
                    </a:lnTo>
                    <a:lnTo>
                      <a:pt x="639" y="1413"/>
                    </a:lnTo>
                    <a:lnTo>
                      <a:pt x="627" y="1425"/>
                    </a:lnTo>
                    <a:lnTo>
                      <a:pt x="618" y="1440"/>
                    </a:lnTo>
                    <a:lnTo>
                      <a:pt x="610" y="1455"/>
                    </a:lnTo>
                    <a:lnTo>
                      <a:pt x="600" y="1453"/>
                    </a:lnTo>
                    <a:lnTo>
                      <a:pt x="591" y="1450"/>
                    </a:lnTo>
                    <a:lnTo>
                      <a:pt x="581" y="1442"/>
                    </a:lnTo>
                    <a:lnTo>
                      <a:pt x="570" y="1432"/>
                    </a:lnTo>
                    <a:lnTo>
                      <a:pt x="547" y="1409"/>
                    </a:lnTo>
                    <a:lnTo>
                      <a:pt x="524" y="1380"/>
                    </a:lnTo>
                    <a:lnTo>
                      <a:pt x="501" y="1352"/>
                    </a:lnTo>
                    <a:lnTo>
                      <a:pt x="478" y="1325"/>
                    </a:lnTo>
                    <a:lnTo>
                      <a:pt x="456" y="1304"/>
                    </a:lnTo>
                    <a:lnTo>
                      <a:pt x="439" y="1288"/>
                    </a:lnTo>
                    <a:lnTo>
                      <a:pt x="414" y="1273"/>
                    </a:lnTo>
                    <a:lnTo>
                      <a:pt x="389" y="1254"/>
                    </a:lnTo>
                    <a:lnTo>
                      <a:pt x="364" y="1233"/>
                    </a:lnTo>
                    <a:lnTo>
                      <a:pt x="339" y="1210"/>
                    </a:lnTo>
                    <a:lnTo>
                      <a:pt x="288" y="1158"/>
                    </a:lnTo>
                    <a:lnTo>
                      <a:pt x="234" y="1106"/>
                    </a:lnTo>
                    <a:lnTo>
                      <a:pt x="207" y="1083"/>
                    </a:lnTo>
                    <a:lnTo>
                      <a:pt x="180" y="1060"/>
                    </a:lnTo>
                    <a:lnTo>
                      <a:pt x="153" y="1041"/>
                    </a:lnTo>
                    <a:lnTo>
                      <a:pt x="126" y="1023"/>
                    </a:lnTo>
                    <a:lnTo>
                      <a:pt x="113" y="1016"/>
                    </a:lnTo>
                    <a:lnTo>
                      <a:pt x="99" y="1010"/>
                    </a:lnTo>
                    <a:lnTo>
                      <a:pt x="86" y="1006"/>
                    </a:lnTo>
                    <a:lnTo>
                      <a:pt x="71" y="1002"/>
                    </a:lnTo>
                    <a:lnTo>
                      <a:pt x="57" y="1000"/>
                    </a:lnTo>
                    <a:lnTo>
                      <a:pt x="44" y="1000"/>
                    </a:lnTo>
                    <a:lnTo>
                      <a:pt x="30" y="1000"/>
                    </a:lnTo>
                    <a:lnTo>
                      <a:pt x="17" y="1002"/>
                    </a:lnTo>
                    <a:lnTo>
                      <a:pt x="15" y="1002"/>
                    </a:lnTo>
                    <a:lnTo>
                      <a:pt x="13" y="1000"/>
                    </a:lnTo>
                    <a:lnTo>
                      <a:pt x="9" y="1000"/>
                    </a:lnTo>
                    <a:lnTo>
                      <a:pt x="7" y="998"/>
                    </a:lnTo>
                    <a:lnTo>
                      <a:pt x="5" y="996"/>
                    </a:lnTo>
                    <a:lnTo>
                      <a:pt x="3" y="995"/>
                    </a:lnTo>
                    <a:lnTo>
                      <a:pt x="1" y="995"/>
                    </a:lnTo>
                    <a:lnTo>
                      <a:pt x="0" y="995"/>
                    </a:lnTo>
                    <a:lnTo>
                      <a:pt x="11" y="977"/>
                    </a:lnTo>
                    <a:lnTo>
                      <a:pt x="23" y="958"/>
                    </a:lnTo>
                    <a:lnTo>
                      <a:pt x="32" y="939"/>
                    </a:lnTo>
                    <a:lnTo>
                      <a:pt x="40" y="920"/>
                    </a:lnTo>
                    <a:lnTo>
                      <a:pt x="48" y="899"/>
                    </a:lnTo>
                    <a:lnTo>
                      <a:pt x="53" y="877"/>
                    </a:lnTo>
                    <a:lnTo>
                      <a:pt x="57" y="854"/>
                    </a:lnTo>
                    <a:lnTo>
                      <a:pt x="61" y="833"/>
                    </a:lnTo>
                    <a:lnTo>
                      <a:pt x="67" y="785"/>
                    </a:lnTo>
                    <a:lnTo>
                      <a:pt x="71" y="737"/>
                    </a:lnTo>
                    <a:lnTo>
                      <a:pt x="71" y="689"/>
                    </a:lnTo>
                    <a:lnTo>
                      <a:pt x="69" y="639"/>
                    </a:lnTo>
                    <a:lnTo>
                      <a:pt x="65" y="538"/>
                    </a:lnTo>
                    <a:lnTo>
                      <a:pt x="65" y="438"/>
                    </a:lnTo>
                    <a:lnTo>
                      <a:pt x="67" y="390"/>
                    </a:lnTo>
                    <a:lnTo>
                      <a:pt x="71" y="342"/>
                    </a:lnTo>
                    <a:lnTo>
                      <a:pt x="74" y="319"/>
                    </a:lnTo>
                    <a:lnTo>
                      <a:pt x="78" y="298"/>
                    </a:lnTo>
                    <a:lnTo>
                      <a:pt x="84" y="275"/>
                    </a:lnTo>
                    <a:lnTo>
                      <a:pt x="90" y="254"/>
                    </a:lnTo>
                    <a:lnTo>
                      <a:pt x="99" y="229"/>
                    </a:lnTo>
                    <a:lnTo>
                      <a:pt x="115" y="200"/>
                    </a:lnTo>
                    <a:lnTo>
                      <a:pt x="136" y="169"/>
                    </a:lnTo>
                    <a:lnTo>
                      <a:pt x="157" y="138"/>
                    </a:lnTo>
                    <a:lnTo>
                      <a:pt x="182" y="112"/>
                    </a:lnTo>
                    <a:lnTo>
                      <a:pt x="205" y="87"/>
                    </a:lnTo>
                    <a:lnTo>
                      <a:pt x="228" y="67"/>
                    </a:lnTo>
                    <a:lnTo>
                      <a:pt x="249" y="54"/>
                    </a:lnTo>
                    <a:lnTo>
                      <a:pt x="253" y="54"/>
                    </a:lnTo>
                    <a:lnTo>
                      <a:pt x="261" y="52"/>
                    </a:lnTo>
                    <a:lnTo>
                      <a:pt x="266" y="50"/>
                    </a:lnTo>
                    <a:lnTo>
                      <a:pt x="274" y="46"/>
                    </a:lnTo>
                    <a:lnTo>
                      <a:pt x="280" y="44"/>
                    </a:lnTo>
                    <a:lnTo>
                      <a:pt x="288" y="41"/>
                    </a:lnTo>
                    <a:lnTo>
                      <a:pt x="293" y="41"/>
                    </a:lnTo>
                    <a:lnTo>
                      <a:pt x="297" y="39"/>
                    </a:lnTo>
                    <a:lnTo>
                      <a:pt x="337" y="29"/>
                    </a:lnTo>
                    <a:lnTo>
                      <a:pt x="382" y="19"/>
                    </a:lnTo>
                    <a:lnTo>
                      <a:pt x="426" y="10"/>
                    </a:lnTo>
                    <a:lnTo>
                      <a:pt x="472" y="4"/>
                    </a:lnTo>
                    <a:lnTo>
                      <a:pt x="493" y="2"/>
                    </a:lnTo>
                    <a:lnTo>
                      <a:pt x="516" y="0"/>
                    </a:lnTo>
                    <a:lnTo>
                      <a:pt x="539" y="0"/>
                    </a:lnTo>
                    <a:lnTo>
                      <a:pt x="560" y="2"/>
                    </a:lnTo>
                    <a:lnTo>
                      <a:pt x="581" y="4"/>
                    </a:lnTo>
                    <a:lnTo>
                      <a:pt x="600" y="10"/>
                    </a:lnTo>
                    <a:lnTo>
                      <a:pt x="621" y="16"/>
                    </a:lnTo>
                    <a:lnTo>
                      <a:pt x="641" y="23"/>
                    </a:lnTo>
                    <a:lnTo>
                      <a:pt x="660" y="31"/>
                    </a:lnTo>
                    <a:lnTo>
                      <a:pt x="681" y="39"/>
                    </a:lnTo>
                    <a:lnTo>
                      <a:pt x="702" y="44"/>
                    </a:lnTo>
                    <a:lnTo>
                      <a:pt x="725" y="50"/>
                    </a:lnTo>
                    <a:lnTo>
                      <a:pt x="748" y="58"/>
                    </a:lnTo>
                    <a:lnTo>
                      <a:pt x="769" y="64"/>
                    </a:lnTo>
                    <a:lnTo>
                      <a:pt x="790" y="71"/>
                    </a:lnTo>
                    <a:lnTo>
                      <a:pt x="810" y="79"/>
                    </a:lnTo>
                    <a:lnTo>
                      <a:pt x="835" y="92"/>
                    </a:lnTo>
                    <a:lnTo>
                      <a:pt x="865" y="117"/>
                    </a:lnTo>
                    <a:lnTo>
                      <a:pt x="900" y="148"/>
                    </a:lnTo>
                    <a:lnTo>
                      <a:pt x="936" y="185"/>
                    </a:lnTo>
                    <a:lnTo>
                      <a:pt x="954" y="204"/>
                    </a:lnTo>
                    <a:lnTo>
                      <a:pt x="969" y="223"/>
                    </a:lnTo>
                    <a:lnTo>
                      <a:pt x="984" y="242"/>
                    </a:lnTo>
                    <a:lnTo>
                      <a:pt x="998" y="259"/>
                    </a:lnTo>
                    <a:lnTo>
                      <a:pt x="1009" y="279"/>
                    </a:lnTo>
                    <a:lnTo>
                      <a:pt x="1017" y="296"/>
                    </a:lnTo>
                    <a:lnTo>
                      <a:pt x="1023" y="311"/>
                    </a:lnTo>
                    <a:lnTo>
                      <a:pt x="1025" y="325"/>
                    </a:lnTo>
                    <a:lnTo>
                      <a:pt x="1028" y="327"/>
                    </a:lnTo>
                    <a:lnTo>
                      <a:pt x="1032" y="328"/>
                    </a:lnTo>
                    <a:lnTo>
                      <a:pt x="1036" y="330"/>
                    </a:lnTo>
                    <a:lnTo>
                      <a:pt x="1040" y="336"/>
                    </a:lnTo>
                    <a:lnTo>
                      <a:pt x="1042" y="340"/>
                    </a:lnTo>
                    <a:lnTo>
                      <a:pt x="1042" y="346"/>
                    </a:lnTo>
                    <a:lnTo>
                      <a:pt x="1040" y="352"/>
                    </a:lnTo>
                    <a:lnTo>
                      <a:pt x="1036" y="357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37" name="Freeform 82"/>
              <p:cNvSpPr>
                <a:spLocks/>
              </p:cNvSpPr>
              <p:nvPr/>
            </p:nvSpPr>
            <p:spPr bwMode="auto">
              <a:xfrm flipH="1">
                <a:off x="4562" y="2616"/>
                <a:ext cx="451" cy="482"/>
              </a:xfrm>
              <a:custGeom>
                <a:avLst/>
                <a:gdLst>
                  <a:gd name="T0" fmla="*/ 1 w 787"/>
                  <a:gd name="T1" fmla="*/ 1 h 841"/>
                  <a:gd name="T2" fmla="*/ 1 w 787"/>
                  <a:gd name="T3" fmla="*/ 1 h 841"/>
                  <a:gd name="T4" fmla="*/ 1 w 787"/>
                  <a:gd name="T5" fmla="*/ 1 h 841"/>
                  <a:gd name="T6" fmla="*/ 1 w 787"/>
                  <a:gd name="T7" fmla="*/ 1 h 841"/>
                  <a:gd name="T8" fmla="*/ 1 w 787"/>
                  <a:gd name="T9" fmla="*/ 1 h 841"/>
                  <a:gd name="T10" fmla="*/ 1 w 787"/>
                  <a:gd name="T11" fmla="*/ 1 h 841"/>
                  <a:gd name="T12" fmla="*/ 1 w 787"/>
                  <a:gd name="T13" fmla="*/ 1 h 841"/>
                  <a:gd name="T14" fmla="*/ 1 w 787"/>
                  <a:gd name="T15" fmla="*/ 1 h 841"/>
                  <a:gd name="T16" fmla="*/ 1 w 787"/>
                  <a:gd name="T17" fmla="*/ 1 h 841"/>
                  <a:gd name="T18" fmla="*/ 1 w 787"/>
                  <a:gd name="T19" fmla="*/ 1 h 841"/>
                  <a:gd name="T20" fmla="*/ 1 w 787"/>
                  <a:gd name="T21" fmla="*/ 1 h 841"/>
                  <a:gd name="T22" fmla="*/ 1 w 787"/>
                  <a:gd name="T23" fmla="*/ 1 h 841"/>
                  <a:gd name="T24" fmla="*/ 1 w 787"/>
                  <a:gd name="T25" fmla="*/ 1 h 841"/>
                  <a:gd name="T26" fmla="*/ 1 w 787"/>
                  <a:gd name="T27" fmla="*/ 1 h 841"/>
                  <a:gd name="T28" fmla="*/ 1 w 787"/>
                  <a:gd name="T29" fmla="*/ 1 h 841"/>
                  <a:gd name="T30" fmla="*/ 1 w 787"/>
                  <a:gd name="T31" fmla="*/ 1 h 841"/>
                  <a:gd name="T32" fmla="*/ 1 w 787"/>
                  <a:gd name="T33" fmla="*/ 1 h 841"/>
                  <a:gd name="T34" fmla="*/ 1 w 787"/>
                  <a:gd name="T35" fmla="*/ 1 h 841"/>
                  <a:gd name="T36" fmla="*/ 1 w 787"/>
                  <a:gd name="T37" fmla="*/ 1 h 841"/>
                  <a:gd name="T38" fmla="*/ 1 w 787"/>
                  <a:gd name="T39" fmla="*/ 1 h 841"/>
                  <a:gd name="T40" fmla="*/ 1 w 787"/>
                  <a:gd name="T41" fmla="*/ 1 h 841"/>
                  <a:gd name="T42" fmla="*/ 1 w 787"/>
                  <a:gd name="T43" fmla="*/ 1 h 841"/>
                  <a:gd name="T44" fmla="*/ 1 w 787"/>
                  <a:gd name="T45" fmla="*/ 1 h 841"/>
                  <a:gd name="T46" fmla="*/ 1 w 787"/>
                  <a:gd name="T47" fmla="*/ 1 h 841"/>
                  <a:gd name="T48" fmla="*/ 1 w 787"/>
                  <a:gd name="T49" fmla="*/ 1 h 841"/>
                  <a:gd name="T50" fmla="*/ 1 w 787"/>
                  <a:gd name="T51" fmla="*/ 1 h 841"/>
                  <a:gd name="T52" fmla="*/ 1 w 787"/>
                  <a:gd name="T53" fmla="*/ 1 h 841"/>
                  <a:gd name="T54" fmla="*/ 1 w 787"/>
                  <a:gd name="T55" fmla="*/ 1 h 841"/>
                  <a:gd name="T56" fmla="*/ 1 w 787"/>
                  <a:gd name="T57" fmla="*/ 1 h 841"/>
                  <a:gd name="T58" fmla="*/ 1 w 787"/>
                  <a:gd name="T59" fmla="*/ 1 h 841"/>
                  <a:gd name="T60" fmla="*/ 1 w 787"/>
                  <a:gd name="T61" fmla="*/ 1 h 841"/>
                  <a:gd name="T62" fmla="*/ 1 w 787"/>
                  <a:gd name="T63" fmla="*/ 1 h 841"/>
                  <a:gd name="T64" fmla="*/ 1 w 787"/>
                  <a:gd name="T65" fmla="*/ 1 h 841"/>
                  <a:gd name="T66" fmla="*/ 1 w 787"/>
                  <a:gd name="T67" fmla="*/ 1 h 841"/>
                  <a:gd name="T68" fmla="*/ 1 w 787"/>
                  <a:gd name="T69" fmla="*/ 1 h 841"/>
                  <a:gd name="T70" fmla="*/ 1 w 787"/>
                  <a:gd name="T71" fmla="*/ 1 h 841"/>
                  <a:gd name="T72" fmla="*/ 1 w 787"/>
                  <a:gd name="T73" fmla="*/ 1 h 841"/>
                  <a:gd name="T74" fmla="*/ 1 w 787"/>
                  <a:gd name="T75" fmla="*/ 1 h 841"/>
                  <a:gd name="T76" fmla="*/ 1 w 787"/>
                  <a:gd name="T77" fmla="*/ 1 h 841"/>
                  <a:gd name="T78" fmla="*/ 1 w 787"/>
                  <a:gd name="T79" fmla="*/ 1 h 841"/>
                  <a:gd name="T80" fmla="*/ 1 w 787"/>
                  <a:gd name="T81" fmla="*/ 1 h 841"/>
                  <a:gd name="T82" fmla="*/ 1 w 787"/>
                  <a:gd name="T83" fmla="*/ 1 h 841"/>
                  <a:gd name="T84" fmla="*/ 1 w 787"/>
                  <a:gd name="T85" fmla="*/ 1 h 841"/>
                  <a:gd name="T86" fmla="*/ 1 w 787"/>
                  <a:gd name="T87" fmla="*/ 1 h 841"/>
                  <a:gd name="T88" fmla="*/ 1 w 787"/>
                  <a:gd name="T89" fmla="*/ 1 h 841"/>
                  <a:gd name="T90" fmla="*/ 1 w 787"/>
                  <a:gd name="T91" fmla="*/ 1 h 841"/>
                  <a:gd name="T92" fmla="*/ 1 w 787"/>
                  <a:gd name="T93" fmla="*/ 1 h 841"/>
                  <a:gd name="T94" fmla="*/ 1 w 787"/>
                  <a:gd name="T95" fmla="*/ 1 h 841"/>
                  <a:gd name="T96" fmla="*/ 1 w 787"/>
                  <a:gd name="T97" fmla="*/ 1 h 84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87"/>
                  <a:gd name="T148" fmla="*/ 0 h 841"/>
                  <a:gd name="T149" fmla="*/ 787 w 787"/>
                  <a:gd name="T150" fmla="*/ 841 h 84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87" h="841">
                    <a:moveTo>
                      <a:pt x="115" y="0"/>
                    </a:moveTo>
                    <a:lnTo>
                      <a:pt x="113" y="2"/>
                    </a:lnTo>
                    <a:lnTo>
                      <a:pt x="112" y="4"/>
                    </a:lnTo>
                    <a:lnTo>
                      <a:pt x="113" y="4"/>
                    </a:lnTo>
                    <a:lnTo>
                      <a:pt x="115" y="6"/>
                    </a:lnTo>
                    <a:lnTo>
                      <a:pt x="123" y="4"/>
                    </a:lnTo>
                    <a:lnTo>
                      <a:pt x="133" y="4"/>
                    </a:lnTo>
                    <a:lnTo>
                      <a:pt x="144" y="2"/>
                    </a:lnTo>
                    <a:lnTo>
                      <a:pt x="156" y="0"/>
                    </a:lnTo>
                    <a:lnTo>
                      <a:pt x="167" y="2"/>
                    </a:lnTo>
                    <a:lnTo>
                      <a:pt x="173" y="6"/>
                    </a:lnTo>
                    <a:lnTo>
                      <a:pt x="190" y="8"/>
                    </a:lnTo>
                    <a:lnTo>
                      <a:pt x="206" y="10"/>
                    </a:lnTo>
                    <a:lnTo>
                      <a:pt x="223" y="16"/>
                    </a:lnTo>
                    <a:lnTo>
                      <a:pt x="238" y="21"/>
                    </a:lnTo>
                    <a:lnTo>
                      <a:pt x="252" y="31"/>
                    </a:lnTo>
                    <a:lnTo>
                      <a:pt x="267" y="39"/>
                    </a:lnTo>
                    <a:lnTo>
                      <a:pt x="280" y="50"/>
                    </a:lnTo>
                    <a:lnTo>
                      <a:pt x="294" y="62"/>
                    </a:lnTo>
                    <a:lnTo>
                      <a:pt x="323" y="87"/>
                    </a:lnTo>
                    <a:lnTo>
                      <a:pt x="350" y="114"/>
                    </a:lnTo>
                    <a:lnTo>
                      <a:pt x="378" y="140"/>
                    </a:lnTo>
                    <a:lnTo>
                      <a:pt x="407" y="167"/>
                    </a:lnTo>
                    <a:lnTo>
                      <a:pt x="432" y="186"/>
                    </a:lnTo>
                    <a:lnTo>
                      <a:pt x="459" y="209"/>
                    </a:lnTo>
                    <a:lnTo>
                      <a:pt x="490" y="233"/>
                    </a:lnTo>
                    <a:lnTo>
                      <a:pt x="520" y="259"/>
                    </a:lnTo>
                    <a:lnTo>
                      <a:pt x="551" y="288"/>
                    </a:lnTo>
                    <a:lnTo>
                      <a:pt x="584" y="319"/>
                    </a:lnTo>
                    <a:lnTo>
                      <a:pt x="614" y="350"/>
                    </a:lnTo>
                    <a:lnTo>
                      <a:pt x="645" y="384"/>
                    </a:lnTo>
                    <a:lnTo>
                      <a:pt x="661" y="400"/>
                    </a:lnTo>
                    <a:lnTo>
                      <a:pt x="676" y="417"/>
                    </a:lnTo>
                    <a:lnTo>
                      <a:pt x="693" y="436"/>
                    </a:lnTo>
                    <a:lnTo>
                      <a:pt x="709" y="455"/>
                    </a:lnTo>
                    <a:lnTo>
                      <a:pt x="724" y="474"/>
                    </a:lnTo>
                    <a:lnTo>
                      <a:pt x="741" y="496"/>
                    </a:lnTo>
                    <a:lnTo>
                      <a:pt x="757" y="515"/>
                    </a:lnTo>
                    <a:lnTo>
                      <a:pt x="772" y="536"/>
                    </a:lnTo>
                    <a:lnTo>
                      <a:pt x="787" y="580"/>
                    </a:lnTo>
                    <a:lnTo>
                      <a:pt x="778" y="599"/>
                    </a:lnTo>
                    <a:lnTo>
                      <a:pt x="766" y="630"/>
                    </a:lnTo>
                    <a:lnTo>
                      <a:pt x="755" y="666"/>
                    </a:lnTo>
                    <a:lnTo>
                      <a:pt x="745" y="709"/>
                    </a:lnTo>
                    <a:lnTo>
                      <a:pt x="735" y="751"/>
                    </a:lnTo>
                    <a:lnTo>
                      <a:pt x="728" y="789"/>
                    </a:lnTo>
                    <a:lnTo>
                      <a:pt x="722" y="820"/>
                    </a:lnTo>
                    <a:lnTo>
                      <a:pt x="720" y="841"/>
                    </a:lnTo>
                    <a:lnTo>
                      <a:pt x="716" y="837"/>
                    </a:lnTo>
                    <a:lnTo>
                      <a:pt x="710" y="826"/>
                    </a:lnTo>
                    <a:lnTo>
                      <a:pt x="701" y="810"/>
                    </a:lnTo>
                    <a:lnTo>
                      <a:pt x="693" y="791"/>
                    </a:lnTo>
                    <a:lnTo>
                      <a:pt x="684" y="772"/>
                    </a:lnTo>
                    <a:lnTo>
                      <a:pt x="674" y="755"/>
                    </a:lnTo>
                    <a:lnTo>
                      <a:pt x="668" y="743"/>
                    </a:lnTo>
                    <a:lnTo>
                      <a:pt x="664" y="739"/>
                    </a:lnTo>
                    <a:lnTo>
                      <a:pt x="653" y="739"/>
                    </a:lnTo>
                    <a:lnTo>
                      <a:pt x="645" y="735"/>
                    </a:lnTo>
                    <a:lnTo>
                      <a:pt x="634" y="730"/>
                    </a:lnTo>
                    <a:lnTo>
                      <a:pt x="622" y="720"/>
                    </a:lnTo>
                    <a:lnTo>
                      <a:pt x="611" y="709"/>
                    </a:lnTo>
                    <a:lnTo>
                      <a:pt x="582" y="680"/>
                    </a:lnTo>
                    <a:lnTo>
                      <a:pt x="551" y="647"/>
                    </a:lnTo>
                    <a:lnTo>
                      <a:pt x="520" y="615"/>
                    </a:lnTo>
                    <a:lnTo>
                      <a:pt x="492" y="584"/>
                    </a:lnTo>
                    <a:lnTo>
                      <a:pt x="478" y="572"/>
                    </a:lnTo>
                    <a:lnTo>
                      <a:pt x="467" y="561"/>
                    </a:lnTo>
                    <a:lnTo>
                      <a:pt x="457" y="553"/>
                    </a:lnTo>
                    <a:lnTo>
                      <a:pt x="449" y="549"/>
                    </a:lnTo>
                    <a:lnTo>
                      <a:pt x="432" y="540"/>
                    </a:lnTo>
                    <a:lnTo>
                      <a:pt x="417" y="528"/>
                    </a:lnTo>
                    <a:lnTo>
                      <a:pt x="405" y="517"/>
                    </a:lnTo>
                    <a:lnTo>
                      <a:pt x="394" y="503"/>
                    </a:lnTo>
                    <a:lnTo>
                      <a:pt x="375" y="474"/>
                    </a:lnTo>
                    <a:lnTo>
                      <a:pt x="357" y="444"/>
                    </a:lnTo>
                    <a:lnTo>
                      <a:pt x="340" y="413"/>
                    </a:lnTo>
                    <a:lnTo>
                      <a:pt x="321" y="384"/>
                    </a:lnTo>
                    <a:lnTo>
                      <a:pt x="309" y="371"/>
                    </a:lnTo>
                    <a:lnTo>
                      <a:pt x="296" y="357"/>
                    </a:lnTo>
                    <a:lnTo>
                      <a:pt x="280" y="346"/>
                    </a:lnTo>
                    <a:lnTo>
                      <a:pt x="261" y="334"/>
                    </a:lnTo>
                    <a:lnTo>
                      <a:pt x="233" y="315"/>
                    </a:lnTo>
                    <a:lnTo>
                      <a:pt x="200" y="290"/>
                    </a:lnTo>
                    <a:lnTo>
                      <a:pt x="165" y="263"/>
                    </a:lnTo>
                    <a:lnTo>
                      <a:pt x="131" y="234"/>
                    </a:lnTo>
                    <a:lnTo>
                      <a:pt x="94" y="209"/>
                    </a:lnTo>
                    <a:lnTo>
                      <a:pt x="62" y="186"/>
                    </a:lnTo>
                    <a:lnTo>
                      <a:pt x="44" y="179"/>
                    </a:lnTo>
                    <a:lnTo>
                      <a:pt x="29" y="173"/>
                    </a:lnTo>
                    <a:lnTo>
                      <a:pt x="14" y="167"/>
                    </a:lnTo>
                    <a:lnTo>
                      <a:pt x="0" y="167"/>
                    </a:lnTo>
                    <a:lnTo>
                      <a:pt x="8" y="148"/>
                    </a:lnTo>
                    <a:lnTo>
                      <a:pt x="21" y="129"/>
                    </a:lnTo>
                    <a:lnTo>
                      <a:pt x="39" y="108"/>
                    </a:lnTo>
                    <a:lnTo>
                      <a:pt x="56" y="87"/>
                    </a:lnTo>
                    <a:lnTo>
                      <a:pt x="73" y="64"/>
                    </a:lnTo>
                    <a:lnTo>
                      <a:pt x="90" y="42"/>
                    </a:lnTo>
                    <a:lnTo>
                      <a:pt x="104" y="2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438" name="Freeform 83"/>
              <p:cNvSpPr>
                <a:spLocks noEditPoints="1"/>
              </p:cNvSpPr>
              <p:nvPr/>
            </p:nvSpPr>
            <p:spPr bwMode="auto">
              <a:xfrm flipH="1">
                <a:off x="4159" y="2025"/>
                <a:ext cx="936" cy="1768"/>
              </a:xfrm>
              <a:custGeom>
                <a:avLst/>
                <a:gdLst>
                  <a:gd name="T0" fmla="*/ 1 w 1635"/>
                  <a:gd name="T1" fmla="*/ 1 h 3088"/>
                  <a:gd name="T2" fmla="*/ 1 w 1635"/>
                  <a:gd name="T3" fmla="*/ 1 h 3088"/>
                  <a:gd name="T4" fmla="*/ 1 w 1635"/>
                  <a:gd name="T5" fmla="*/ 1 h 3088"/>
                  <a:gd name="T6" fmla="*/ 1 w 1635"/>
                  <a:gd name="T7" fmla="*/ 1 h 3088"/>
                  <a:gd name="T8" fmla="*/ 1 w 1635"/>
                  <a:gd name="T9" fmla="*/ 1 h 3088"/>
                  <a:gd name="T10" fmla="*/ 1 w 1635"/>
                  <a:gd name="T11" fmla="*/ 1 h 3088"/>
                  <a:gd name="T12" fmla="*/ 1 w 1635"/>
                  <a:gd name="T13" fmla="*/ 1 h 3088"/>
                  <a:gd name="T14" fmla="*/ 1 w 1635"/>
                  <a:gd name="T15" fmla="*/ 1 h 3088"/>
                  <a:gd name="T16" fmla="*/ 1 w 1635"/>
                  <a:gd name="T17" fmla="*/ 1 h 3088"/>
                  <a:gd name="T18" fmla="*/ 1 w 1635"/>
                  <a:gd name="T19" fmla="*/ 1 h 3088"/>
                  <a:gd name="T20" fmla="*/ 1 w 1635"/>
                  <a:gd name="T21" fmla="*/ 1 h 3088"/>
                  <a:gd name="T22" fmla="*/ 1 w 1635"/>
                  <a:gd name="T23" fmla="*/ 1 h 3088"/>
                  <a:gd name="T24" fmla="*/ 1 w 1635"/>
                  <a:gd name="T25" fmla="*/ 1 h 3088"/>
                  <a:gd name="T26" fmla="*/ 1 w 1635"/>
                  <a:gd name="T27" fmla="*/ 1 h 3088"/>
                  <a:gd name="T28" fmla="*/ 1 w 1635"/>
                  <a:gd name="T29" fmla="*/ 1 h 3088"/>
                  <a:gd name="T30" fmla="*/ 1 w 1635"/>
                  <a:gd name="T31" fmla="*/ 1 h 3088"/>
                  <a:gd name="T32" fmla="*/ 1 w 1635"/>
                  <a:gd name="T33" fmla="*/ 1 h 3088"/>
                  <a:gd name="T34" fmla="*/ 1 w 1635"/>
                  <a:gd name="T35" fmla="*/ 1 h 3088"/>
                  <a:gd name="T36" fmla="*/ 1 w 1635"/>
                  <a:gd name="T37" fmla="*/ 1 h 3088"/>
                  <a:gd name="T38" fmla="*/ 1 w 1635"/>
                  <a:gd name="T39" fmla="*/ 1 h 3088"/>
                  <a:gd name="T40" fmla="*/ 1 w 1635"/>
                  <a:gd name="T41" fmla="*/ 1 h 3088"/>
                  <a:gd name="T42" fmla="*/ 1 w 1635"/>
                  <a:gd name="T43" fmla="*/ 1 h 3088"/>
                  <a:gd name="T44" fmla="*/ 1 w 1635"/>
                  <a:gd name="T45" fmla="*/ 1 h 3088"/>
                  <a:gd name="T46" fmla="*/ 1 w 1635"/>
                  <a:gd name="T47" fmla="*/ 1 h 3088"/>
                  <a:gd name="T48" fmla="*/ 1 w 1635"/>
                  <a:gd name="T49" fmla="*/ 1 h 3088"/>
                  <a:gd name="T50" fmla="*/ 1 w 1635"/>
                  <a:gd name="T51" fmla="*/ 1 h 3088"/>
                  <a:gd name="T52" fmla="*/ 1 w 1635"/>
                  <a:gd name="T53" fmla="*/ 1 h 3088"/>
                  <a:gd name="T54" fmla="*/ 1 w 1635"/>
                  <a:gd name="T55" fmla="*/ 1 h 3088"/>
                  <a:gd name="T56" fmla="*/ 1 w 1635"/>
                  <a:gd name="T57" fmla="*/ 1 h 3088"/>
                  <a:gd name="T58" fmla="*/ 1 w 1635"/>
                  <a:gd name="T59" fmla="*/ 1 h 3088"/>
                  <a:gd name="T60" fmla="*/ 1 w 1635"/>
                  <a:gd name="T61" fmla="*/ 1 h 3088"/>
                  <a:gd name="T62" fmla="*/ 1 w 1635"/>
                  <a:gd name="T63" fmla="*/ 1 h 3088"/>
                  <a:gd name="T64" fmla="*/ 1 w 1635"/>
                  <a:gd name="T65" fmla="*/ 1 h 3088"/>
                  <a:gd name="T66" fmla="*/ 1 w 1635"/>
                  <a:gd name="T67" fmla="*/ 1 h 3088"/>
                  <a:gd name="T68" fmla="*/ 1 w 1635"/>
                  <a:gd name="T69" fmla="*/ 1 h 3088"/>
                  <a:gd name="T70" fmla="*/ 1 w 1635"/>
                  <a:gd name="T71" fmla="*/ 1 h 3088"/>
                  <a:gd name="T72" fmla="*/ 1 w 1635"/>
                  <a:gd name="T73" fmla="*/ 1 h 3088"/>
                  <a:gd name="T74" fmla="*/ 1 w 1635"/>
                  <a:gd name="T75" fmla="*/ 1 h 3088"/>
                  <a:gd name="T76" fmla="*/ 1 w 1635"/>
                  <a:gd name="T77" fmla="*/ 1 h 3088"/>
                  <a:gd name="T78" fmla="*/ 1 w 1635"/>
                  <a:gd name="T79" fmla="*/ 1 h 3088"/>
                  <a:gd name="T80" fmla="*/ 1 w 1635"/>
                  <a:gd name="T81" fmla="*/ 1 h 3088"/>
                  <a:gd name="T82" fmla="*/ 1 w 1635"/>
                  <a:gd name="T83" fmla="*/ 1 h 3088"/>
                  <a:gd name="T84" fmla="*/ 1 w 1635"/>
                  <a:gd name="T85" fmla="*/ 1 h 3088"/>
                  <a:gd name="T86" fmla="*/ 1 w 1635"/>
                  <a:gd name="T87" fmla="*/ 1 h 3088"/>
                  <a:gd name="T88" fmla="*/ 1 w 1635"/>
                  <a:gd name="T89" fmla="*/ 1 h 3088"/>
                  <a:gd name="T90" fmla="*/ 1 w 1635"/>
                  <a:gd name="T91" fmla="*/ 1 h 3088"/>
                  <a:gd name="T92" fmla="*/ 1 w 1635"/>
                  <a:gd name="T93" fmla="*/ 1 h 3088"/>
                  <a:gd name="T94" fmla="*/ 1 w 1635"/>
                  <a:gd name="T95" fmla="*/ 1 h 3088"/>
                  <a:gd name="T96" fmla="*/ 1 w 1635"/>
                  <a:gd name="T97" fmla="*/ 1 h 3088"/>
                  <a:gd name="T98" fmla="*/ 1 w 1635"/>
                  <a:gd name="T99" fmla="*/ 1 h 3088"/>
                  <a:gd name="T100" fmla="*/ 1 w 1635"/>
                  <a:gd name="T101" fmla="*/ 1 h 3088"/>
                  <a:gd name="T102" fmla="*/ 1 w 1635"/>
                  <a:gd name="T103" fmla="*/ 1 h 3088"/>
                  <a:gd name="T104" fmla="*/ 1 w 1635"/>
                  <a:gd name="T105" fmla="*/ 1 h 3088"/>
                  <a:gd name="T106" fmla="*/ 1 w 1635"/>
                  <a:gd name="T107" fmla="*/ 1 h 3088"/>
                  <a:gd name="T108" fmla="*/ 1 w 1635"/>
                  <a:gd name="T109" fmla="*/ 1 h 3088"/>
                  <a:gd name="T110" fmla="*/ 1 w 1635"/>
                  <a:gd name="T111" fmla="*/ 1 h 3088"/>
                  <a:gd name="T112" fmla="*/ 1 w 1635"/>
                  <a:gd name="T113" fmla="*/ 1 h 3088"/>
                  <a:gd name="T114" fmla="*/ 1 w 1635"/>
                  <a:gd name="T115" fmla="*/ 1 h 3088"/>
                  <a:gd name="T116" fmla="*/ 1 w 1635"/>
                  <a:gd name="T117" fmla="*/ 1 h 3088"/>
                  <a:gd name="T118" fmla="*/ 1 w 1635"/>
                  <a:gd name="T119" fmla="*/ 1 h 3088"/>
                  <a:gd name="T120" fmla="*/ 1 w 1635"/>
                  <a:gd name="T121" fmla="*/ 1 h 3088"/>
                  <a:gd name="T122" fmla="*/ 1 w 1635"/>
                  <a:gd name="T123" fmla="*/ 1 h 3088"/>
                  <a:gd name="T124" fmla="*/ 1 w 1635"/>
                  <a:gd name="T125" fmla="*/ 1 h 308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35"/>
                  <a:gd name="T190" fmla="*/ 0 h 3088"/>
                  <a:gd name="T191" fmla="*/ 1635 w 1635"/>
                  <a:gd name="T192" fmla="*/ 3088 h 308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35" h="3088">
                    <a:moveTo>
                      <a:pt x="320" y="232"/>
                    </a:moveTo>
                    <a:lnTo>
                      <a:pt x="359" y="184"/>
                    </a:lnTo>
                    <a:lnTo>
                      <a:pt x="391" y="143"/>
                    </a:lnTo>
                    <a:lnTo>
                      <a:pt x="420" y="111"/>
                    </a:lnTo>
                    <a:lnTo>
                      <a:pt x="443" y="84"/>
                    </a:lnTo>
                    <a:lnTo>
                      <a:pt x="464" y="65"/>
                    </a:lnTo>
                    <a:lnTo>
                      <a:pt x="483" y="49"/>
                    </a:lnTo>
                    <a:lnTo>
                      <a:pt x="501" y="38"/>
                    </a:lnTo>
                    <a:lnTo>
                      <a:pt x="518" y="30"/>
                    </a:lnTo>
                    <a:lnTo>
                      <a:pt x="535" y="26"/>
                    </a:lnTo>
                    <a:lnTo>
                      <a:pt x="552" y="23"/>
                    </a:lnTo>
                    <a:lnTo>
                      <a:pt x="570" y="23"/>
                    </a:lnTo>
                    <a:lnTo>
                      <a:pt x="591" y="23"/>
                    </a:lnTo>
                    <a:lnTo>
                      <a:pt x="616" y="21"/>
                    </a:lnTo>
                    <a:lnTo>
                      <a:pt x="645" y="21"/>
                    </a:lnTo>
                    <a:lnTo>
                      <a:pt x="677" y="17"/>
                    </a:lnTo>
                    <a:lnTo>
                      <a:pt x="714" y="13"/>
                    </a:lnTo>
                    <a:lnTo>
                      <a:pt x="735" y="7"/>
                    </a:lnTo>
                    <a:lnTo>
                      <a:pt x="756" y="3"/>
                    </a:lnTo>
                    <a:lnTo>
                      <a:pt x="775" y="0"/>
                    </a:lnTo>
                    <a:lnTo>
                      <a:pt x="796" y="0"/>
                    </a:lnTo>
                    <a:lnTo>
                      <a:pt x="815" y="0"/>
                    </a:lnTo>
                    <a:lnTo>
                      <a:pt x="837" y="0"/>
                    </a:lnTo>
                    <a:lnTo>
                      <a:pt x="856" y="1"/>
                    </a:lnTo>
                    <a:lnTo>
                      <a:pt x="875" y="5"/>
                    </a:lnTo>
                    <a:lnTo>
                      <a:pt x="913" y="15"/>
                    </a:lnTo>
                    <a:lnTo>
                      <a:pt x="952" y="26"/>
                    </a:lnTo>
                    <a:lnTo>
                      <a:pt x="988" y="42"/>
                    </a:lnTo>
                    <a:lnTo>
                      <a:pt x="1027" y="59"/>
                    </a:lnTo>
                    <a:lnTo>
                      <a:pt x="1063" y="80"/>
                    </a:lnTo>
                    <a:lnTo>
                      <a:pt x="1099" y="101"/>
                    </a:lnTo>
                    <a:lnTo>
                      <a:pt x="1134" y="124"/>
                    </a:lnTo>
                    <a:lnTo>
                      <a:pt x="1169" y="147"/>
                    </a:lnTo>
                    <a:lnTo>
                      <a:pt x="1238" y="193"/>
                    </a:lnTo>
                    <a:lnTo>
                      <a:pt x="1305" y="238"/>
                    </a:lnTo>
                    <a:lnTo>
                      <a:pt x="1316" y="245"/>
                    </a:lnTo>
                    <a:lnTo>
                      <a:pt x="1326" y="253"/>
                    </a:lnTo>
                    <a:lnTo>
                      <a:pt x="1334" y="261"/>
                    </a:lnTo>
                    <a:lnTo>
                      <a:pt x="1339" y="270"/>
                    </a:lnTo>
                    <a:lnTo>
                      <a:pt x="1351" y="291"/>
                    </a:lnTo>
                    <a:lnTo>
                      <a:pt x="1362" y="312"/>
                    </a:lnTo>
                    <a:lnTo>
                      <a:pt x="1368" y="322"/>
                    </a:lnTo>
                    <a:lnTo>
                      <a:pt x="1374" y="332"/>
                    </a:lnTo>
                    <a:lnTo>
                      <a:pt x="1380" y="341"/>
                    </a:lnTo>
                    <a:lnTo>
                      <a:pt x="1387" y="347"/>
                    </a:lnTo>
                    <a:lnTo>
                      <a:pt x="1397" y="355"/>
                    </a:lnTo>
                    <a:lnTo>
                      <a:pt x="1407" y="358"/>
                    </a:lnTo>
                    <a:lnTo>
                      <a:pt x="1418" y="362"/>
                    </a:lnTo>
                    <a:lnTo>
                      <a:pt x="1432" y="362"/>
                    </a:lnTo>
                    <a:lnTo>
                      <a:pt x="1432" y="372"/>
                    </a:lnTo>
                    <a:lnTo>
                      <a:pt x="1430" y="382"/>
                    </a:lnTo>
                    <a:lnTo>
                      <a:pt x="1428" y="389"/>
                    </a:lnTo>
                    <a:lnTo>
                      <a:pt x="1426" y="399"/>
                    </a:lnTo>
                    <a:lnTo>
                      <a:pt x="1422" y="406"/>
                    </a:lnTo>
                    <a:lnTo>
                      <a:pt x="1420" y="414"/>
                    </a:lnTo>
                    <a:lnTo>
                      <a:pt x="1416" y="420"/>
                    </a:lnTo>
                    <a:lnTo>
                      <a:pt x="1414" y="428"/>
                    </a:lnTo>
                    <a:lnTo>
                      <a:pt x="1407" y="429"/>
                    </a:lnTo>
                    <a:lnTo>
                      <a:pt x="1397" y="429"/>
                    </a:lnTo>
                    <a:lnTo>
                      <a:pt x="1391" y="429"/>
                    </a:lnTo>
                    <a:lnTo>
                      <a:pt x="1384" y="429"/>
                    </a:lnTo>
                    <a:lnTo>
                      <a:pt x="1376" y="429"/>
                    </a:lnTo>
                    <a:lnTo>
                      <a:pt x="1370" y="428"/>
                    </a:lnTo>
                    <a:lnTo>
                      <a:pt x="1362" y="428"/>
                    </a:lnTo>
                    <a:lnTo>
                      <a:pt x="1353" y="428"/>
                    </a:lnTo>
                    <a:lnTo>
                      <a:pt x="1349" y="437"/>
                    </a:lnTo>
                    <a:lnTo>
                      <a:pt x="1343" y="449"/>
                    </a:lnTo>
                    <a:lnTo>
                      <a:pt x="1339" y="456"/>
                    </a:lnTo>
                    <a:lnTo>
                      <a:pt x="1334" y="464"/>
                    </a:lnTo>
                    <a:lnTo>
                      <a:pt x="1328" y="472"/>
                    </a:lnTo>
                    <a:lnTo>
                      <a:pt x="1320" y="477"/>
                    </a:lnTo>
                    <a:lnTo>
                      <a:pt x="1313" y="483"/>
                    </a:lnTo>
                    <a:lnTo>
                      <a:pt x="1303" y="491"/>
                    </a:lnTo>
                    <a:lnTo>
                      <a:pt x="1293" y="485"/>
                    </a:lnTo>
                    <a:lnTo>
                      <a:pt x="1280" y="479"/>
                    </a:lnTo>
                    <a:lnTo>
                      <a:pt x="1265" y="472"/>
                    </a:lnTo>
                    <a:lnTo>
                      <a:pt x="1249" y="466"/>
                    </a:lnTo>
                    <a:lnTo>
                      <a:pt x="1234" y="460"/>
                    </a:lnTo>
                    <a:lnTo>
                      <a:pt x="1218" y="456"/>
                    </a:lnTo>
                    <a:lnTo>
                      <a:pt x="1211" y="454"/>
                    </a:lnTo>
                    <a:lnTo>
                      <a:pt x="1205" y="454"/>
                    </a:lnTo>
                    <a:lnTo>
                      <a:pt x="1199" y="456"/>
                    </a:lnTo>
                    <a:lnTo>
                      <a:pt x="1194" y="458"/>
                    </a:lnTo>
                    <a:lnTo>
                      <a:pt x="1194" y="453"/>
                    </a:lnTo>
                    <a:lnTo>
                      <a:pt x="1194" y="445"/>
                    </a:lnTo>
                    <a:lnTo>
                      <a:pt x="1192" y="435"/>
                    </a:lnTo>
                    <a:lnTo>
                      <a:pt x="1192" y="426"/>
                    </a:lnTo>
                    <a:lnTo>
                      <a:pt x="1190" y="418"/>
                    </a:lnTo>
                    <a:lnTo>
                      <a:pt x="1190" y="408"/>
                    </a:lnTo>
                    <a:lnTo>
                      <a:pt x="1188" y="401"/>
                    </a:lnTo>
                    <a:lnTo>
                      <a:pt x="1188" y="395"/>
                    </a:lnTo>
                    <a:lnTo>
                      <a:pt x="1180" y="395"/>
                    </a:lnTo>
                    <a:lnTo>
                      <a:pt x="1171" y="397"/>
                    </a:lnTo>
                    <a:lnTo>
                      <a:pt x="1163" y="399"/>
                    </a:lnTo>
                    <a:lnTo>
                      <a:pt x="1155" y="401"/>
                    </a:lnTo>
                    <a:lnTo>
                      <a:pt x="1147" y="406"/>
                    </a:lnTo>
                    <a:lnTo>
                      <a:pt x="1142" y="412"/>
                    </a:lnTo>
                    <a:lnTo>
                      <a:pt x="1134" y="418"/>
                    </a:lnTo>
                    <a:lnTo>
                      <a:pt x="1126" y="428"/>
                    </a:lnTo>
                    <a:lnTo>
                      <a:pt x="1128" y="437"/>
                    </a:lnTo>
                    <a:lnTo>
                      <a:pt x="1130" y="447"/>
                    </a:lnTo>
                    <a:lnTo>
                      <a:pt x="1132" y="456"/>
                    </a:lnTo>
                    <a:lnTo>
                      <a:pt x="1136" y="466"/>
                    </a:lnTo>
                    <a:lnTo>
                      <a:pt x="1146" y="483"/>
                    </a:lnTo>
                    <a:lnTo>
                      <a:pt x="1157" y="501"/>
                    </a:lnTo>
                    <a:lnTo>
                      <a:pt x="1169" y="518"/>
                    </a:lnTo>
                    <a:lnTo>
                      <a:pt x="1178" y="535"/>
                    </a:lnTo>
                    <a:lnTo>
                      <a:pt x="1182" y="545"/>
                    </a:lnTo>
                    <a:lnTo>
                      <a:pt x="1186" y="552"/>
                    </a:lnTo>
                    <a:lnTo>
                      <a:pt x="1188" y="560"/>
                    </a:lnTo>
                    <a:lnTo>
                      <a:pt x="1188" y="570"/>
                    </a:lnTo>
                    <a:lnTo>
                      <a:pt x="1174" y="577"/>
                    </a:lnTo>
                    <a:lnTo>
                      <a:pt x="1159" y="583"/>
                    </a:lnTo>
                    <a:lnTo>
                      <a:pt x="1144" y="589"/>
                    </a:lnTo>
                    <a:lnTo>
                      <a:pt x="1126" y="593"/>
                    </a:lnTo>
                    <a:lnTo>
                      <a:pt x="1111" y="598"/>
                    </a:lnTo>
                    <a:lnTo>
                      <a:pt x="1096" y="606"/>
                    </a:lnTo>
                    <a:lnTo>
                      <a:pt x="1080" y="618"/>
                    </a:lnTo>
                    <a:lnTo>
                      <a:pt x="1067" y="633"/>
                    </a:lnTo>
                    <a:lnTo>
                      <a:pt x="1067" y="648"/>
                    </a:lnTo>
                    <a:lnTo>
                      <a:pt x="1069" y="662"/>
                    </a:lnTo>
                    <a:lnTo>
                      <a:pt x="1073" y="675"/>
                    </a:lnTo>
                    <a:lnTo>
                      <a:pt x="1075" y="689"/>
                    </a:lnTo>
                    <a:lnTo>
                      <a:pt x="1078" y="702"/>
                    </a:lnTo>
                    <a:lnTo>
                      <a:pt x="1082" y="717"/>
                    </a:lnTo>
                    <a:lnTo>
                      <a:pt x="1084" y="731"/>
                    </a:lnTo>
                    <a:lnTo>
                      <a:pt x="1084" y="746"/>
                    </a:lnTo>
                    <a:lnTo>
                      <a:pt x="1076" y="756"/>
                    </a:lnTo>
                    <a:lnTo>
                      <a:pt x="1069" y="764"/>
                    </a:lnTo>
                    <a:lnTo>
                      <a:pt x="1061" y="769"/>
                    </a:lnTo>
                    <a:lnTo>
                      <a:pt x="1053" y="775"/>
                    </a:lnTo>
                    <a:lnTo>
                      <a:pt x="1046" y="779"/>
                    </a:lnTo>
                    <a:lnTo>
                      <a:pt x="1038" y="781"/>
                    </a:lnTo>
                    <a:lnTo>
                      <a:pt x="1030" y="781"/>
                    </a:lnTo>
                    <a:lnTo>
                      <a:pt x="1023" y="781"/>
                    </a:lnTo>
                    <a:lnTo>
                      <a:pt x="1009" y="779"/>
                    </a:lnTo>
                    <a:lnTo>
                      <a:pt x="994" y="771"/>
                    </a:lnTo>
                    <a:lnTo>
                      <a:pt x="980" y="762"/>
                    </a:lnTo>
                    <a:lnTo>
                      <a:pt x="965" y="750"/>
                    </a:lnTo>
                    <a:lnTo>
                      <a:pt x="938" y="719"/>
                    </a:lnTo>
                    <a:lnTo>
                      <a:pt x="909" y="687"/>
                    </a:lnTo>
                    <a:lnTo>
                      <a:pt x="896" y="671"/>
                    </a:lnTo>
                    <a:lnTo>
                      <a:pt x="881" y="656"/>
                    </a:lnTo>
                    <a:lnTo>
                      <a:pt x="867" y="644"/>
                    </a:lnTo>
                    <a:lnTo>
                      <a:pt x="852" y="633"/>
                    </a:lnTo>
                    <a:lnTo>
                      <a:pt x="840" y="650"/>
                    </a:lnTo>
                    <a:lnTo>
                      <a:pt x="829" y="644"/>
                    </a:lnTo>
                    <a:lnTo>
                      <a:pt x="819" y="641"/>
                    </a:lnTo>
                    <a:lnTo>
                      <a:pt x="810" y="641"/>
                    </a:lnTo>
                    <a:lnTo>
                      <a:pt x="800" y="643"/>
                    </a:lnTo>
                    <a:lnTo>
                      <a:pt x="792" y="648"/>
                    </a:lnTo>
                    <a:lnTo>
                      <a:pt x="785" y="654"/>
                    </a:lnTo>
                    <a:lnTo>
                      <a:pt x="777" y="662"/>
                    </a:lnTo>
                    <a:lnTo>
                      <a:pt x="771" y="671"/>
                    </a:lnTo>
                    <a:lnTo>
                      <a:pt x="758" y="692"/>
                    </a:lnTo>
                    <a:lnTo>
                      <a:pt x="746" y="714"/>
                    </a:lnTo>
                    <a:lnTo>
                      <a:pt x="735" y="735"/>
                    </a:lnTo>
                    <a:lnTo>
                      <a:pt x="723" y="752"/>
                    </a:lnTo>
                    <a:lnTo>
                      <a:pt x="700" y="752"/>
                    </a:lnTo>
                    <a:lnTo>
                      <a:pt x="503" y="1111"/>
                    </a:lnTo>
                    <a:lnTo>
                      <a:pt x="491" y="1111"/>
                    </a:lnTo>
                    <a:lnTo>
                      <a:pt x="478" y="1109"/>
                    </a:lnTo>
                    <a:lnTo>
                      <a:pt x="464" y="1105"/>
                    </a:lnTo>
                    <a:lnTo>
                      <a:pt x="451" y="1099"/>
                    </a:lnTo>
                    <a:lnTo>
                      <a:pt x="418" y="1086"/>
                    </a:lnTo>
                    <a:lnTo>
                      <a:pt x="384" y="1073"/>
                    </a:lnTo>
                    <a:lnTo>
                      <a:pt x="351" y="1057"/>
                    </a:lnTo>
                    <a:lnTo>
                      <a:pt x="318" y="1044"/>
                    </a:lnTo>
                    <a:lnTo>
                      <a:pt x="305" y="1040"/>
                    </a:lnTo>
                    <a:lnTo>
                      <a:pt x="289" y="1034"/>
                    </a:lnTo>
                    <a:lnTo>
                      <a:pt x="278" y="1032"/>
                    </a:lnTo>
                    <a:lnTo>
                      <a:pt x="266" y="1032"/>
                    </a:lnTo>
                    <a:lnTo>
                      <a:pt x="251" y="1017"/>
                    </a:lnTo>
                    <a:lnTo>
                      <a:pt x="240" y="1002"/>
                    </a:lnTo>
                    <a:lnTo>
                      <a:pt x="228" y="982"/>
                    </a:lnTo>
                    <a:lnTo>
                      <a:pt x="218" y="961"/>
                    </a:lnTo>
                    <a:lnTo>
                      <a:pt x="211" y="938"/>
                    </a:lnTo>
                    <a:lnTo>
                      <a:pt x="203" y="913"/>
                    </a:lnTo>
                    <a:lnTo>
                      <a:pt x="199" y="886"/>
                    </a:lnTo>
                    <a:lnTo>
                      <a:pt x="195" y="859"/>
                    </a:lnTo>
                    <a:lnTo>
                      <a:pt x="193" y="831"/>
                    </a:lnTo>
                    <a:lnTo>
                      <a:pt x="192" y="800"/>
                    </a:lnTo>
                    <a:lnTo>
                      <a:pt x="192" y="769"/>
                    </a:lnTo>
                    <a:lnTo>
                      <a:pt x="193" y="739"/>
                    </a:lnTo>
                    <a:lnTo>
                      <a:pt x="197" y="673"/>
                    </a:lnTo>
                    <a:lnTo>
                      <a:pt x="207" y="608"/>
                    </a:lnTo>
                    <a:lnTo>
                      <a:pt x="218" y="545"/>
                    </a:lnTo>
                    <a:lnTo>
                      <a:pt x="232" y="481"/>
                    </a:lnTo>
                    <a:lnTo>
                      <a:pt x="245" y="422"/>
                    </a:lnTo>
                    <a:lnTo>
                      <a:pt x="261" y="368"/>
                    </a:lnTo>
                    <a:lnTo>
                      <a:pt x="278" y="322"/>
                    </a:lnTo>
                    <a:lnTo>
                      <a:pt x="293" y="282"/>
                    </a:lnTo>
                    <a:lnTo>
                      <a:pt x="307" y="251"/>
                    </a:lnTo>
                    <a:lnTo>
                      <a:pt x="320" y="232"/>
                    </a:lnTo>
                    <a:close/>
                    <a:moveTo>
                      <a:pt x="871" y="681"/>
                    </a:moveTo>
                    <a:lnTo>
                      <a:pt x="873" y="683"/>
                    </a:lnTo>
                    <a:lnTo>
                      <a:pt x="877" y="685"/>
                    </a:lnTo>
                    <a:lnTo>
                      <a:pt x="881" y="689"/>
                    </a:lnTo>
                    <a:lnTo>
                      <a:pt x="883" y="692"/>
                    </a:lnTo>
                    <a:lnTo>
                      <a:pt x="886" y="698"/>
                    </a:lnTo>
                    <a:lnTo>
                      <a:pt x="890" y="702"/>
                    </a:lnTo>
                    <a:lnTo>
                      <a:pt x="892" y="704"/>
                    </a:lnTo>
                    <a:lnTo>
                      <a:pt x="896" y="706"/>
                    </a:lnTo>
                    <a:lnTo>
                      <a:pt x="896" y="708"/>
                    </a:lnTo>
                    <a:lnTo>
                      <a:pt x="896" y="712"/>
                    </a:lnTo>
                    <a:lnTo>
                      <a:pt x="898" y="714"/>
                    </a:lnTo>
                    <a:lnTo>
                      <a:pt x="898" y="717"/>
                    </a:lnTo>
                    <a:lnTo>
                      <a:pt x="900" y="719"/>
                    </a:lnTo>
                    <a:lnTo>
                      <a:pt x="900" y="723"/>
                    </a:lnTo>
                    <a:lnTo>
                      <a:pt x="902" y="727"/>
                    </a:lnTo>
                    <a:lnTo>
                      <a:pt x="902" y="729"/>
                    </a:lnTo>
                    <a:lnTo>
                      <a:pt x="902" y="733"/>
                    </a:lnTo>
                    <a:lnTo>
                      <a:pt x="900" y="737"/>
                    </a:lnTo>
                    <a:lnTo>
                      <a:pt x="900" y="740"/>
                    </a:lnTo>
                    <a:lnTo>
                      <a:pt x="898" y="744"/>
                    </a:lnTo>
                    <a:lnTo>
                      <a:pt x="898" y="748"/>
                    </a:lnTo>
                    <a:lnTo>
                      <a:pt x="896" y="750"/>
                    </a:lnTo>
                    <a:lnTo>
                      <a:pt x="896" y="752"/>
                    </a:lnTo>
                    <a:lnTo>
                      <a:pt x="888" y="762"/>
                    </a:lnTo>
                    <a:lnTo>
                      <a:pt x="886" y="764"/>
                    </a:lnTo>
                    <a:lnTo>
                      <a:pt x="884" y="765"/>
                    </a:lnTo>
                    <a:lnTo>
                      <a:pt x="881" y="767"/>
                    </a:lnTo>
                    <a:lnTo>
                      <a:pt x="877" y="769"/>
                    </a:lnTo>
                    <a:lnTo>
                      <a:pt x="873" y="771"/>
                    </a:lnTo>
                    <a:lnTo>
                      <a:pt x="871" y="771"/>
                    </a:lnTo>
                    <a:lnTo>
                      <a:pt x="867" y="773"/>
                    </a:lnTo>
                    <a:lnTo>
                      <a:pt x="865" y="777"/>
                    </a:lnTo>
                    <a:lnTo>
                      <a:pt x="861" y="765"/>
                    </a:lnTo>
                    <a:lnTo>
                      <a:pt x="861" y="758"/>
                    </a:lnTo>
                    <a:lnTo>
                      <a:pt x="863" y="750"/>
                    </a:lnTo>
                    <a:lnTo>
                      <a:pt x="865" y="744"/>
                    </a:lnTo>
                    <a:lnTo>
                      <a:pt x="871" y="739"/>
                    </a:lnTo>
                    <a:lnTo>
                      <a:pt x="877" y="735"/>
                    </a:lnTo>
                    <a:lnTo>
                      <a:pt x="883" y="733"/>
                    </a:lnTo>
                    <a:lnTo>
                      <a:pt x="888" y="729"/>
                    </a:lnTo>
                    <a:lnTo>
                      <a:pt x="888" y="723"/>
                    </a:lnTo>
                    <a:lnTo>
                      <a:pt x="886" y="716"/>
                    </a:lnTo>
                    <a:lnTo>
                      <a:pt x="883" y="710"/>
                    </a:lnTo>
                    <a:lnTo>
                      <a:pt x="881" y="702"/>
                    </a:lnTo>
                    <a:lnTo>
                      <a:pt x="877" y="696"/>
                    </a:lnTo>
                    <a:lnTo>
                      <a:pt x="875" y="691"/>
                    </a:lnTo>
                    <a:lnTo>
                      <a:pt x="871" y="685"/>
                    </a:lnTo>
                    <a:lnTo>
                      <a:pt x="871" y="681"/>
                    </a:lnTo>
                    <a:close/>
                    <a:moveTo>
                      <a:pt x="908" y="777"/>
                    </a:moveTo>
                    <a:lnTo>
                      <a:pt x="902" y="781"/>
                    </a:lnTo>
                    <a:lnTo>
                      <a:pt x="896" y="783"/>
                    </a:lnTo>
                    <a:lnTo>
                      <a:pt x="890" y="787"/>
                    </a:lnTo>
                    <a:lnTo>
                      <a:pt x="886" y="792"/>
                    </a:lnTo>
                    <a:lnTo>
                      <a:pt x="883" y="798"/>
                    </a:lnTo>
                    <a:lnTo>
                      <a:pt x="881" y="804"/>
                    </a:lnTo>
                    <a:lnTo>
                      <a:pt x="879" y="813"/>
                    </a:lnTo>
                    <a:lnTo>
                      <a:pt x="877" y="825"/>
                    </a:lnTo>
                    <a:lnTo>
                      <a:pt x="881" y="825"/>
                    </a:lnTo>
                    <a:lnTo>
                      <a:pt x="884" y="825"/>
                    </a:lnTo>
                    <a:lnTo>
                      <a:pt x="886" y="827"/>
                    </a:lnTo>
                    <a:lnTo>
                      <a:pt x="890" y="827"/>
                    </a:lnTo>
                    <a:lnTo>
                      <a:pt x="892" y="829"/>
                    </a:lnTo>
                    <a:lnTo>
                      <a:pt x="894" y="827"/>
                    </a:lnTo>
                    <a:lnTo>
                      <a:pt x="898" y="827"/>
                    </a:lnTo>
                    <a:lnTo>
                      <a:pt x="902" y="825"/>
                    </a:lnTo>
                    <a:lnTo>
                      <a:pt x="906" y="829"/>
                    </a:lnTo>
                    <a:lnTo>
                      <a:pt x="911" y="835"/>
                    </a:lnTo>
                    <a:lnTo>
                      <a:pt x="915" y="836"/>
                    </a:lnTo>
                    <a:lnTo>
                      <a:pt x="919" y="840"/>
                    </a:lnTo>
                    <a:lnTo>
                      <a:pt x="925" y="844"/>
                    </a:lnTo>
                    <a:lnTo>
                      <a:pt x="929" y="846"/>
                    </a:lnTo>
                    <a:lnTo>
                      <a:pt x="932" y="852"/>
                    </a:lnTo>
                    <a:lnTo>
                      <a:pt x="938" y="856"/>
                    </a:lnTo>
                    <a:lnTo>
                      <a:pt x="938" y="848"/>
                    </a:lnTo>
                    <a:lnTo>
                      <a:pt x="936" y="842"/>
                    </a:lnTo>
                    <a:lnTo>
                      <a:pt x="934" y="838"/>
                    </a:lnTo>
                    <a:lnTo>
                      <a:pt x="929" y="833"/>
                    </a:lnTo>
                    <a:lnTo>
                      <a:pt x="925" y="831"/>
                    </a:lnTo>
                    <a:lnTo>
                      <a:pt x="919" y="827"/>
                    </a:lnTo>
                    <a:lnTo>
                      <a:pt x="913" y="821"/>
                    </a:lnTo>
                    <a:lnTo>
                      <a:pt x="908" y="817"/>
                    </a:lnTo>
                    <a:lnTo>
                      <a:pt x="908" y="813"/>
                    </a:lnTo>
                    <a:lnTo>
                      <a:pt x="908" y="810"/>
                    </a:lnTo>
                    <a:lnTo>
                      <a:pt x="909" y="806"/>
                    </a:lnTo>
                    <a:lnTo>
                      <a:pt x="909" y="800"/>
                    </a:lnTo>
                    <a:lnTo>
                      <a:pt x="911" y="794"/>
                    </a:lnTo>
                    <a:lnTo>
                      <a:pt x="913" y="788"/>
                    </a:lnTo>
                    <a:lnTo>
                      <a:pt x="913" y="783"/>
                    </a:lnTo>
                    <a:lnTo>
                      <a:pt x="913" y="777"/>
                    </a:lnTo>
                    <a:lnTo>
                      <a:pt x="911" y="777"/>
                    </a:lnTo>
                    <a:lnTo>
                      <a:pt x="909" y="779"/>
                    </a:lnTo>
                    <a:lnTo>
                      <a:pt x="908" y="779"/>
                    </a:lnTo>
                    <a:lnTo>
                      <a:pt x="906" y="781"/>
                    </a:lnTo>
                    <a:lnTo>
                      <a:pt x="906" y="779"/>
                    </a:lnTo>
                    <a:lnTo>
                      <a:pt x="908" y="777"/>
                    </a:lnTo>
                    <a:close/>
                    <a:moveTo>
                      <a:pt x="902" y="934"/>
                    </a:moveTo>
                    <a:lnTo>
                      <a:pt x="902" y="959"/>
                    </a:lnTo>
                    <a:lnTo>
                      <a:pt x="900" y="984"/>
                    </a:lnTo>
                    <a:lnTo>
                      <a:pt x="898" y="1009"/>
                    </a:lnTo>
                    <a:lnTo>
                      <a:pt x="896" y="1036"/>
                    </a:lnTo>
                    <a:lnTo>
                      <a:pt x="894" y="1061"/>
                    </a:lnTo>
                    <a:lnTo>
                      <a:pt x="892" y="1086"/>
                    </a:lnTo>
                    <a:lnTo>
                      <a:pt x="890" y="1111"/>
                    </a:lnTo>
                    <a:lnTo>
                      <a:pt x="890" y="1134"/>
                    </a:lnTo>
                    <a:lnTo>
                      <a:pt x="906" y="1155"/>
                    </a:lnTo>
                    <a:lnTo>
                      <a:pt x="925" y="1176"/>
                    </a:lnTo>
                    <a:lnTo>
                      <a:pt x="944" y="1197"/>
                    </a:lnTo>
                    <a:lnTo>
                      <a:pt x="965" y="1218"/>
                    </a:lnTo>
                    <a:lnTo>
                      <a:pt x="988" y="1238"/>
                    </a:lnTo>
                    <a:lnTo>
                      <a:pt x="1011" y="1257"/>
                    </a:lnTo>
                    <a:lnTo>
                      <a:pt x="1034" y="1274"/>
                    </a:lnTo>
                    <a:lnTo>
                      <a:pt x="1059" y="1291"/>
                    </a:lnTo>
                    <a:lnTo>
                      <a:pt x="1084" y="1309"/>
                    </a:lnTo>
                    <a:lnTo>
                      <a:pt x="1109" y="1322"/>
                    </a:lnTo>
                    <a:lnTo>
                      <a:pt x="1134" y="1336"/>
                    </a:lnTo>
                    <a:lnTo>
                      <a:pt x="1159" y="1345"/>
                    </a:lnTo>
                    <a:lnTo>
                      <a:pt x="1184" y="1355"/>
                    </a:lnTo>
                    <a:lnTo>
                      <a:pt x="1209" y="1360"/>
                    </a:lnTo>
                    <a:lnTo>
                      <a:pt x="1232" y="1364"/>
                    </a:lnTo>
                    <a:lnTo>
                      <a:pt x="1255" y="1366"/>
                    </a:lnTo>
                    <a:lnTo>
                      <a:pt x="1240" y="1374"/>
                    </a:lnTo>
                    <a:lnTo>
                      <a:pt x="1222" y="1382"/>
                    </a:lnTo>
                    <a:lnTo>
                      <a:pt x="1207" y="1387"/>
                    </a:lnTo>
                    <a:lnTo>
                      <a:pt x="1190" y="1393"/>
                    </a:lnTo>
                    <a:lnTo>
                      <a:pt x="1171" y="1397"/>
                    </a:lnTo>
                    <a:lnTo>
                      <a:pt x="1151" y="1399"/>
                    </a:lnTo>
                    <a:lnTo>
                      <a:pt x="1132" y="1399"/>
                    </a:lnTo>
                    <a:lnTo>
                      <a:pt x="1109" y="1397"/>
                    </a:lnTo>
                    <a:lnTo>
                      <a:pt x="1090" y="1395"/>
                    </a:lnTo>
                    <a:lnTo>
                      <a:pt x="1069" y="1395"/>
                    </a:lnTo>
                    <a:lnTo>
                      <a:pt x="1046" y="1397"/>
                    </a:lnTo>
                    <a:lnTo>
                      <a:pt x="1023" y="1397"/>
                    </a:lnTo>
                    <a:lnTo>
                      <a:pt x="1000" y="1401"/>
                    </a:lnTo>
                    <a:lnTo>
                      <a:pt x="979" y="1403"/>
                    </a:lnTo>
                    <a:lnTo>
                      <a:pt x="961" y="1403"/>
                    </a:lnTo>
                    <a:lnTo>
                      <a:pt x="948" y="1405"/>
                    </a:lnTo>
                    <a:lnTo>
                      <a:pt x="936" y="1418"/>
                    </a:lnTo>
                    <a:lnTo>
                      <a:pt x="925" y="1426"/>
                    </a:lnTo>
                    <a:lnTo>
                      <a:pt x="915" y="1432"/>
                    </a:lnTo>
                    <a:lnTo>
                      <a:pt x="908" y="1432"/>
                    </a:lnTo>
                    <a:lnTo>
                      <a:pt x="900" y="1428"/>
                    </a:lnTo>
                    <a:lnTo>
                      <a:pt x="894" y="1420"/>
                    </a:lnTo>
                    <a:lnTo>
                      <a:pt x="888" y="1410"/>
                    </a:lnTo>
                    <a:lnTo>
                      <a:pt x="884" y="1399"/>
                    </a:lnTo>
                    <a:lnTo>
                      <a:pt x="879" y="1368"/>
                    </a:lnTo>
                    <a:lnTo>
                      <a:pt x="875" y="1334"/>
                    </a:lnTo>
                    <a:lnTo>
                      <a:pt x="873" y="1297"/>
                    </a:lnTo>
                    <a:lnTo>
                      <a:pt x="871" y="1263"/>
                    </a:lnTo>
                    <a:lnTo>
                      <a:pt x="865" y="1253"/>
                    </a:lnTo>
                    <a:lnTo>
                      <a:pt x="861" y="1243"/>
                    </a:lnTo>
                    <a:lnTo>
                      <a:pt x="858" y="1232"/>
                    </a:lnTo>
                    <a:lnTo>
                      <a:pt x="854" y="1220"/>
                    </a:lnTo>
                    <a:lnTo>
                      <a:pt x="852" y="1197"/>
                    </a:lnTo>
                    <a:lnTo>
                      <a:pt x="852" y="1174"/>
                    </a:lnTo>
                    <a:lnTo>
                      <a:pt x="854" y="1149"/>
                    </a:lnTo>
                    <a:lnTo>
                      <a:pt x="856" y="1124"/>
                    </a:lnTo>
                    <a:lnTo>
                      <a:pt x="858" y="1101"/>
                    </a:lnTo>
                    <a:lnTo>
                      <a:pt x="860" y="1078"/>
                    </a:lnTo>
                    <a:lnTo>
                      <a:pt x="861" y="1074"/>
                    </a:lnTo>
                    <a:lnTo>
                      <a:pt x="863" y="1067"/>
                    </a:lnTo>
                    <a:lnTo>
                      <a:pt x="863" y="1055"/>
                    </a:lnTo>
                    <a:lnTo>
                      <a:pt x="863" y="1044"/>
                    </a:lnTo>
                    <a:lnTo>
                      <a:pt x="863" y="1032"/>
                    </a:lnTo>
                    <a:lnTo>
                      <a:pt x="865" y="1021"/>
                    </a:lnTo>
                    <a:lnTo>
                      <a:pt x="863" y="1009"/>
                    </a:lnTo>
                    <a:lnTo>
                      <a:pt x="863" y="1002"/>
                    </a:lnTo>
                    <a:lnTo>
                      <a:pt x="867" y="998"/>
                    </a:lnTo>
                    <a:lnTo>
                      <a:pt x="871" y="986"/>
                    </a:lnTo>
                    <a:lnTo>
                      <a:pt x="877" y="971"/>
                    </a:lnTo>
                    <a:lnTo>
                      <a:pt x="883" y="954"/>
                    </a:lnTo>
                    <a:lnTo>
                      <a:pt x="888" y="940"/>
                    </a:lnTo>
                    <a:lnTo>
                      <a:pt x="894" y="929"/>
                    </a:lnTo>
                    <a:lnTo>
                      <a:pt x="896" y="927"/>
                    </a:lnTo>
                    <a:lnTo>
                      <a:pt x="898" y="927"/>
                    </a:lnTo>
                    <a:lnTo>
                      <a:pt x="900" y="929"/>
                    </a:lnTo>
                    <a:lnTo>
                      <a:pt x="902" y="934"/>
                    </a:lnTo>
                    <a:close/>
                    <a:moveTo>
                      <a:pt x="1368" y="691"/>
                    </a:moveTo>
                    <a:lnTo>
                      <a:pt x="1380" y="702"/>
                    </a:lnTo>
                    <a:lnTo>
                      <a:pt x="1380" y="717"/>
                    </a:lnTo>
                    <a:lnTo>
                      <a:pt x="1380" y="731"/>
                    </a:lnTo>
                    <a:lnTo>
                      <a:pt x="1355" y="717"/>
                    </a:lnTo>
                    <a:lnTo>
                      <a:pt x="1268" y="702"/>
                    </a:lnTo>
                    <a:lnTo>
                      <a:pt x="1259" y="698"/>
                    </a:lnTo>
                    <a:lnTo>
                      <a:pt x="1368" y="691"/>
                    </a:lnTo>
                    <a:close/>
                    <a:moveTo>
                      <a:pt x="1372" y="1013"/>
                    </a:moveTo>
                    <a:lnTo>
                      <a:pt x="1339" y="1013"/>
                    </a:lnTo>
                    <a:lnTo>
                      <a:pt x="1318" y="1003"/>
                    </a:lnTo>
                    <a:lnTo>
                      <a:pt x="1349" y="990"/>
                    </a:lnTo>
                    <a:lnTo>
                      <a:pt x="1401" y="996"/>
                    </a:lnTo>
                    <a:lnTo>
                      <a:pt x="1395" y="1017"/>
                    </a:lnTo>
                    <a:lnTo>
                      <a:pt x="1359" y="1019"/>
                    </a:lnTo>
                    <a:lnTo>
                      <a:pt x="1372" y="1013"/>
                    </a:lnTo>
                    <a:close/>
                    <a:moveTo>
                      <a:pt x="1263" y="781"/>
                    </a:moveTo>
                    <a:lnTo>
                      <a:pt x="1286" y="811"/>
                    </a:lnTo>
                    <a:lnTo>
                      <a:pt x="1347" y="831"/>
                    </a:lnTo>
                    <a:lnTo>
                      <a:pt x="1293" y="810"/>
                    </a:lnTo>
                    <a:lnTo>
                      <a:pt x="1274" y="787"/>
                    </a:lnTo>
                    <a:lnTo>
                      <a:pt x="1284" y="787"/>
                    </a:lnTo>
                    <a:lnTo>
                      <a:pt x="1297" y="787"/>
                    </a:lnTo>
                    <a:lnTo>
                      <a:pt x="1311" y="787"/>
                    </a:lnTo>
                    <a:lnTo>
                      <a:pt x="1326" y="787"/>
                    </a:lnTo>
                    <a:lnTo>
                      <a:pt x="1339" y="785"/>
                    </a:lnTo>
                    <a:lnTo>
                      <a:pt x="1353" y="783"/>
                    </a:lnTo>
                    <a:lnTo>
                      <a:pt x="1364" y="779"/>
                    </a:lnTo>
                    <a:lnTo>
                      <a:pt x="1372" y="771"/>
                    </a:lnTo>
                    <a:lnTo>
                      <a:pt x="1362" y="773"/>
                    </a:lnTo>
                    <a:lnTo>
                      <a:pt x="1355" y="771"/>
                    </a:lnTo>
                    <a:lnTo>
                      <a:pt x="1349" y="769"/>
                    </a:lnTo>
                    <a:lnTo>
                      <a:pt x="1343" y="767"/>
                    </a:lnTo>
                    <a:lnTo>
                      <a:pt x="1341" y="765"/>
                    </a:lnTo>
                    <a:lnTo>
                      <a:pt x="1338" y="764"/>
                    </a:lnTo>
                    <a:lnTo>
                      <a:pt x="1338" y="762"/>
                    </a:lnTo>
                    <a:lnTo>
                      <a:pt x="1338" y="760"/>
                    </a:lnTo>
                    <a:lnTo>
                      <a:pt x="1330" y="764"/>
                    </a:lnTo>
                    <a:lnTo>
                      <a:pt x="1320" y="767"/>
                    </a:lnTo>
                    <a:lnTo>
                      <a:pt x="1311" y="771"/>
                    </a:lnTo>
                    <a:lnTo>
                      <a:pt x="1299" y="775"/>
                    </a:lnTo>
                    <a:lnTo>
                      <a:pt x="1290" y="777"/>
                    </a:lnTo>
                    <a:lnTo>
                      <a:pt x="1278" y="779"/>
                    </a:lnTo>
                    <a:lnTo>
                      <a:pt x="1270" y="781"/>
                    </a:lnTo>
                    <a:lnTo>
                      <a:pt x="1263" y="781"/>
                    </a:lnTo>
                    <a:close/>
                    <a:moveTo>
                      <a:pt x="295" y="1295"/>
                    </a:moveTo>
                    <a:lnTo>
                      <a:pt x="307" y="1303"/>
                    </a:lnTo>
                    <a:lnTo>
                      <a:pt x="314" y="1311"/>
                    </a:lnTo>
                    <a:lnTo>
                      <a:pt x="316" y="1316"/>
                    </a:lnTo>
                    <a:lnTo>
                      <a:pt x="320" y="1324"/>
                    </a:lnTo>
                    <a:lnTo>
                      <a:pt x="322" y="1328"/>
                    </a:lnTo>
                    <a:lnTo>
                      <a:pt x="326" y="1332"/>
                    </a:lnTo>
                    <a:lnTo>
                      <a:pt x="332" y="1336"/>
                    </a:lnTo>
                    <a:lnTo>
                      <a:pt x="343" y="1336"/>
                    </a:lnTo>
                    <a:lnTo>
                      <a:pt x="332" y="1341"/>
                    </a:lnTo>
                    <a:lnTo>
                      <a:pt x="318" y="1347"/>
                    </a:lnTo>
                    <a:lnTo>
                      <a:pt x="307" y="1349"/>
                    </a:lnTo>
                    <a:lnTo>
                      <a:pt x="291" y="1349"/>
                    </a:lnTo>
                    <a:lnTo>
                      <a:pt x="264" y="1349"/>
                    </a:lnTo>
                    <a:lnTo>
                      <a:pt x="234" y="1347"/>
                    </a:lnTo>
                    <a:lnTo>
                      <a:pt x="220" y="1347"/>
                    </a:lnTo>
                    <a:lnTo>
                      <a:pt x="205" y="1349"/>
                    </a:lnTo>
                    <a:lnTo>
                      <a:pt x="192" y="1349"/>
                    </a:lnTo>
                    <a:lnTo>
                      <a:pt x="176" y="1353"/>
                    </a:lnTo>
                    <a:lnTo>
                      <a:pt x="163" y="1359"/>
                    </a:lnTo>
                    <a:lnTo>
                      <a:pt x="151" y="1366"/>
                    </a:lnTo>
                    <a:lnTo>
                      <a:pt x="138" y="1376"/>
                    </a:lnTo>
                    <a:lnTo>
                      <a:pt x="126" y="1389"/>
                    </a:lnTo>
                    <a:lnTo>
                      <a:pt x="142" y="1389"/>
                    </a:lnTo>
                    <a:lnTo>
                      <a:pt x="155" y="1385"/>
                    </a:lnTo>
                    <a:lnTo>
                      <a:pt x="170" y="1382"/>
                    </a:lnTo>
                    <a:lnTo>
                      <a:pt x="184" y="1376"/>
                    </a:lnTo>
                    <a:lnTo>
                      <a:pt x="211" y="1364"/>
                    </a:lnTo>
                    <a:lnTo>
                      <a:pt x="240" y="1353"/>
                    </a:lnTo>
                    <a:lnTo>
                      <a:pt x="253" y="1347"/>
                    </a:lnTo>
                    <a:lnTo>
                      <a:pt x="268" y="1343"/>
                    </a:lnTo>
                    <a:lnTo>
                      <a:pt x="282" y="1339"/>
                    </a:lnTo>
                    <a:lnTo>
                      <a:pt x="297" y="1339"/>
                    </a:lnTo>
                    <a:lnTo>
                      <a:pt x="311" y="1339"/>
                    </a:lnTo>
                    <a:lnTo>
                      <a:pt x="326" y="1343"/>
                    </a:lnTo>
                    <a:lnTo>
                      <a:pt x="341" y="1349"/>
                    </a:lnTo>
                    <a:lnTo>
                      <a:pt x="359" y="1359"/>
                    </a:lnTo>
                    <a:lnTo>
                      <a:pt x="343" y="1357"/>
                    </a:lnTo>
                    <a:lnTo>
                      <a:pt x="322" y="1357"/>
                    </a:lnTo>
                    <a:lnTo>
                      <a:pt x="297" y="1359"/>
                    </a:lnTo>
                    <a:lnTo>
                      <a:pt x="272" y="1360"/>
                    </a:lnTo>
                    <a:lnTo>
                      <a:pt x="261" y="1362"/>
                    </a:lnTo>
                    <a:lnTo>
                      <a:pt x="249" y="1366"/>
                    </a:lnTo>
                    <a:lnTo>
                      <a:pt x="240" y="1370"/>
                    </a:lnTo>
                    <a:lnTo>
                      <a:pt x="230" y="1374"/>
                    </a:lnTo>
                    <a:lnTo>
                      <a:pt x="222" y="1380"/>
                    </a:lnTo>
                    <a:lnTo>
                      <a:pt x="217" y="1387"/>
                    </a:lnTo>
                    <a:lnTo>
                      <a:pt x="213" y="1395"/>
                    </a:lnTo>
                    <a:lnTo>
                      <a:pt x="211" y="1405"/>
                    </a:lnTo>
                    <a:lnTo>
                      <a:pt x="224" y="1410"/>
                    </a:lnTo>
                    <a:lnTo>
                      <a:pt x="243" y="1412"/>
                    </a:lnTo>
                    <a:lnTo>
                      <a:pt x="263" y="1412"/>
                    </a:lnTo>
                    <a:lnTo>
                      <a:pt x="286" y="1412"/>
                    </a:lnTo>
                    <a:lnTo>
                      <a:pt x="309" y="1410"/>
                    </a:lnTo>
                    <a:lnTo>
                      <a:pt x="332" y="1408"/>
                    </a:lnTo>
                    <a:lnTo>
                      <a:pt x="351" y="1407"/>
                    </a:lnTo>
                    <a:lnTo>
                      <a:pt x="370" y="1405"/>
                    </a:lnTo>
                    <a:lnTo>
                      <a:pt x="347" y="1410"/>
                    </a:lnTo>
                    <a:lnTo>
                      <a:pt x="322" y="1414"/>
                    </a:lnTo>
                    <a:lnTo>
                      <a:pt x="299" y="1418"/>
                    </a:lnTo>
                    <a:lnTo>
                      <a:pt x="276" y="1424"/>
                    </a:lnTo>
                    <a:lnTo>
                      <a:pt x="253" y="1430"/>
                    </a:lnTo>
                    <a:lnTo>
                      <a:pt x="232" y="1441"/>
                    </a:lnTo>
                    <a:lnTo>
                      <a:pt x="222" y="1449"/>
                    </a:lnTo>
                    <a:lnTo>
                      <a:pt x="211" y="1456"/>
                    </a:lnTo>
                    <a:lnTo>
                      <a:pt x="201" y="1466"/>
                    </a:lnTo>
                    <a:lnTo>
                      <a:pt x="193" y="1478"/>
                    </a:lnTo>
                    <a:lnTo>
                      <a:pt x="217" y="1508"/>
                    </a:lnTo>
                    <a:lnTo>
                      <a:pt x="240" y="1506"/>
                    </a:lnTo>
                    <a:lnTo>
                      <a:pt x="264" y="1504"/>
                    </a:lnTo>
                    <a:lnTo>
                      <a:pt x="288" y="1499"/>
                    </a:lnTo>
                    <a:lnTo>
                      <a:pt x="312" y="1493"/>
                    </a:lnTo>
                    <a:lnTo>
                      <a:pt x="337" y="1487"/>
                    </a:lnTo>
                    <a:lnTo>
                      <a:pt x="362" y="1481"/>
                    </a:lnTo>
                    <a:lnTo>
                      <a:pt x="387" y="1478"/>
                    </a:lnTo>
                    <a:lnTo>
                      <a:pt x="412" y="1478"/>
                    </a:lnTo>
                    <a:lnTo>
                      <a:pt x="399" y="1480"/>
                    </a:lnTo>
                    <a:lnTo>
                      <a:pt x="382" y="1483"/>
                    </a:lnTo>
                    <a:lnTo>
                      <a:pt x="366" y="1489"/>
                    </a:lnTo>
                    <a:lnTo>
                      <a:pt x="349" y="1493"/>
                    </a:lnTo>
                    <a:lnTo>
                      <a:pt x="332" y="1495"/>
                    </a:lnTo>
                    <a:lnTo>
                      <a:pt x="314" y="1499"/>
                    </a:lnTo>
                    <a:lnTo>
                      <a:pt x="299" y="1501"/>
                    </a:lnTo>
                    <a:lnTo>
                      <a:pt x="284" y="1501"/>
                    </a:lnTo>
                    <a:lnTo>
                      <a:pt x="303" y="1514"/>
                    </a:lnTo>
                    <a:lnTo>
                      <a:pt x="330" y="1526"/>
                    </a:lnTo>
                    <a:lnTo>
                      <a:pt x="359" y="1537"/>
                    </a:lnTo>
                    <a:lnTo>
                      <a:pt x="389" y="1549"/>
                    </a:lnTo>
                    <a:lnTo>
                      <a:pt x="420" y="1558"/>
                    </a:lnTo>
                    <a:lnTo>
                      <a:pt x="451" y="1566"/>
                    </a:lnTo>
                    <a:lnTo>
                      <a:pt x="476" y="1572"/>
                    </a:lnTo>
                    <a:lnTo>
                      <a:pt x="499" y="1574"/>
                    </a:lnTo>
                    <a:lnTo>
                      <a:pt x="493" y="1572"/>
                    </a:lnTo>
                    <a:lnTo>
                      <a:pt x="489" y="1572"/>
                    </a:lnTo>
                    <a:lnTo>
                      <a:pt x="483" y="1570"/>
                    </a:lnTo>
                    <a:lnTo>
                      <a:pt x="479" y="1568"/>
                    </a:lnTo>
                    <a:lnTo>
                      <a:pt x="476" y="1568"/>
                    </a:lnTo>
                    <a:lnTo>
                      <a:pt x="470" y="1566"/>
                    </a:lnTo>
                    <a:lnTo>
                      <a:pt x="466" y="1564"/>
                    </a:lnTo>
                    <a:lnTo>
                      <a:pt x="460" y="1564"/>
                    </a:lnTo>
                    <a:lnTo>
                      <a:pt x="449" y="1581"/>
                    </a:lnTo>
                    <a:lnTo>
                      <a:pt x="451" y="1600"/>
                    </a:lnTo>
                    <a:lnTo>
                      <a:pt x="453" y="1622"/>
                    </a:lnTo>
                    <a:lnTo>
                      <a:pt x="456" y="1639"/>
                    </a:lnTo>
                    <a:lnTo>
                      <a:pt x="460" y="1658"/>
                    </a:lnTo>
                    <a:lnTo>
                      <a:pt x="468" y="1675"/>
                    </a:lnTo>
                    <a:lnTo>
                      <a:pt x="476" y="1691"/>
                    </a:lnTo>
                    <a:lnTo>
                      <a:pt x="483" y="1708"/>
                    </a:lnTo>
                    <a:lnTo>
                      <a:pt x="493" y="1723"/>
                    </a:lnTo>
                    <a:lnTo>
                      <a:pt x="512" y="1752"/>
                    </a:lnTo>
                    <a:lnTo>
                      <a:pt x="533" y="1781"/>
                    </a:lnTo>
                    <a:lnTo>
                      <a:pt x="556" y="1808"/>
                    </a:lnTo>
                    <a:lnTo>
                      <a:pt x="577" y="1835"/>
                    </a:lnTo>
                    <a:lnTo>
                      <a:pt x="574" y="1833"/>
                    </a:lnTo>
                    <a:lnTo>
                      <a:pt x="568" y="1833"/>
                    </a:lnTo>
                    <a:lnTo>
                      <a:pt x="560" y="1835"/>
                    </a:lnTo>
                    <a:lnTo>
                      <a:pt x="552" y="1838"/>
                    </a:lnTo>
                    <a:lnTo>
                      <a:pt x="533" y="1850"/>
                    </a:lnTo>
                    <a:lnTo>
                      <a:pt x="510" y="1865"/>
                    </a:lnTo>
                    <a:lnTo>
                      <a:pt x="489" y="1883"/>
                    </a:lnTo>
                    <a:lnTo>
                      <a:pt x="466" y="1900"/>
                    </a:lnTo>
                    <a:lnTo>
                      <a:pt x="456" y="1906"/>
                    </a:lnTo>
                    <a:lnTo>
                      <a:pt x="447" y="1909"/>
                    </a:lnTo>
                    <a:lnTo>
                      <a:pt x="437" y="1913"/>
                    </a:lnTo>
                    <a:lnTo>
                      <a:pt x="430" y="1915"/>
                    </a:lnTo>
                    <a:lnTo>
                      <a:pt x="433" y="1915"/>
                    </a:lnTo>
                    <a:lnTo>
                      <a:pt x="435" y="1917"/>
                    </a:lnTo>
                    <a:lnTo>
                      <a:pt x="439" y="1919"/>
                    </a:lnTo>
                    <a:lnTo>
                      <a:pt x="443" y="1923"/>
                    </a:lnTo>
                    <a:lnTo>
                      <a:pt x="445" y="1927"/>
                    </a:lnTo>
                    <a:lnTo>
                      <a:pt x="447" y="1929"/>
                    </a:lnTo>
                    <a:lnTo>
                      <a:pt x="449" y="1931"/>
                    </a:lnTo>
                    <a:lnTo>
                      <a:pt x="449" y="1963"/>
                    </a:lnTo>
                    <a:lnTo>
                      <a:pt x="445" y="1967"/>
                    </a:lnTo>
                    <a:lnTo>
                      <a:pt x="441" y="1971"/>
                    </a:lnTo>
                    <a:lnTo>
                      <a:pt x="437" y="1975"/>
                    </a:lnTo>
                    <a:lnTo>
                      <a:pt x="431" y="1981"/>
                    </a:lnTo>
                    <a:lnTo>
                      <a:pt x="428" y="1986"/>
                    </a:lnTo>
                    <a:lnTo>
                      <a:pt x="426" y="1990"/>
                    </a:lnTo>
                    <a:lnTo>
                      <a:pt x="424" y="1994"/>
                    </a:lnTo>
                    <a:lnTo>
                      <a:pt x="424" y="2011"/>
                    </a:lnTo>
                    <a:lnTo>
                      <a:pt x="428" y="2023"/>
                    </a:lnTo>
                    <a:lnTo>
                      <a:pt x="435" y="2036"/>
                    </a:lnTo>
                    <a:lnTo>
                      <a:pt x="443" y="2048"/>
                    </a:lnTo>
                    <a:lnTo>
                      <a:pt x="455" y="2059"/>
                    </a:lnTo>
                    <a:lnTo>
                      <a:pt x="478" y="2082"/>
                    </a:lnTo>
                    <a:lnTo>
                      <a:pt x="501" y="2107"/>
                    </a:lnTo>
                    <a:lnTo>
                      <a:pt x="512" y="2119"/>
                    </a:lnTo>
                    <a:lnTo>
                      <a:pt x="520" y="2132"/>
                    </a:lnTo>
                    <a:lnTo>
                      <a:pt x="526" y="2146"/>
                    </a:lnTo>
                    <a:lnTo>
                      <a:pt x="529" y="2161"/>
                    </a:lnTo>
                    <a:lnTo>
                      <a:pt x="529" y="2178"/>
                    </a:lnTo>
                    <a:lnTo>
                      <a:pt x="526" y="2196"/>
                    </a:lnTo>
                    <a:lnTo>
                      <a:pt x="518" y="2213"/>
                    </a:lnTo>
                    <a:lnTo>
                      <a:pt x="504" y="2234"/>
                    </a:lnTo>
                    <a:lnTo>
                      <a:pt x="487" y="2215"/>
                    </a:lnTo>
                    <a:lnTo>
                      <a:pt x="468" y="2186"/>
                    </a:lnTo>
                    <a:lnTo>
                      <a:pt x="445" y="2153"/>
                    </a:lnTo>
                    <a:lnTo>
                      <a:pt x="420" y="2117"/>
                    </a:lnTo>
                    <a:lnTo>
                      <a:pt x="407" y="2100"/>
                    </a:lnTo>
                    <a:lnTo>
                      <a:pt x="393" y="2084"/>
                    </a:lnTo>
                    <a:lnTo>
                      <a:pt x="380" y="2069"/>
                    </a:lnTo>
                    <a:lnTo>
                      <a:pt x="368" y="2057"/>
                    </a:lnTo>
                    <a:lnTo>
                      <a:pt x="355" y="2048"/>
                    </a:lnTo>
                    <a:lnTo>
                      <a:pt x="343" y="2042"/>
                    </a:lnTo>
                    <a:lnTo>
                      <a:pt x="337" y="2040"/>
                    </a:lnTo>
                    <a:lnTo>
                      <a:pt x="332" y="2040"/>
                    </a:lnTo>
                    <a:lnTo>
                      <a:pt x="326" y="2040"/>
                    </a:lnTo>
                    <a:lnTo>
                      <a:pt x="320" y="2042"/>
                    </a:lnTo>
                    <a:lnTo>
                      <a:pt x="314" y="2050"/>
                    </a:lnTo>
                    <a:lnTo>
                      <a:pt x="314" y="2053"/>
                    </a:lnTo>
                    <a:lnTo>
                      <a:pt x="316" y="2059"/>
                    </a:lnTo>
                    <a:lnTo>
                      <a:pt x="316" y="2065"/>
                    </a:lnTo>
                    <a:lnTo>
                      <a:pt x="318" y="2071"/>
                    </a:lnTo>
                    <a:lnTo>
                      <a:pt x="318" y="2077"/>
                    </a:lnTo>
                    <a:lnTo>
                      <a:pt x="320" y="2082"/>
                    </a:lnTo>
                    <a:lnTo>
                      <a:pt x="320" y="2086"/>
                    </a:lnTo>
                    <a:lnTo>
                      <a:pt x="320" y="2090"/>
                    </a:lnTo>
                    <a:lnTo>
                      <a:pt x="343" y="2119"/>
                    </a:lnTo>
                    <a:lnTo>
                      <a:pt x="364" y="2151"/>
                    </a:lnTo>
                    <a:lnTo>
                      <a:pt x="385" y="2186"/>
                    </a:lnTo>
                    <a:lnTo>
                      <a:pt x="407" y="2220"/>
                    </a:lnTo>
                    <a:lnTo>
                      <a:pt x="426" y="2257"/>
                    </a:lnTo>
                    <a:lnTo>
                      <a:pt x="445" y="2295"/>
                    </a:lnTo>
                    <a:lnTo>
                      <a:pt x="464" y="2336"/>
                    </a:lnTo>
                    <a:lnTo>
                      <a:pt x="479" y="2374"/>
                    </a:lnTo>
                    <a:lnTo>
                      <a:pt x="497" y="2416"/>
                    </a:lnTo>
                    <a:lnTo>
                      <a:pt x="510" y="2457"/>
                    </a:lnTo>
                    <a:lnTo>
                      <a:pt x="522" y="2497"/>
                    </a:lnTo>
                    <a:lnTo>
                      <a:pt x="533" y="2537"/>
                    </a:lnTo>
                    <a:lnTo>
                      <a:pt x="541" y="2579"/>
                    </a:lnTo>
                    <a:lnTo>
                      <a:pt x="547" y="2618"/>
                    </a:lnTo>
                    <a:lnTo>
                      <a:pt x="551" y="2658"/>
                    </a:lnTo>
                    <a:lnTo>
                      <a:pt x="552" y="2695"/>
                    </a:lnTo>
                    <a:lnTo>
                      <a:pt x="545" y="2695"/>
                    </a:lnTo>
                    <a:lnTo>
                      <a:pt x="537" y="2693"/>
                    </a:lnTo>
                    <a:lnTo>
                      <a:pt x="531" y="2689"/>
                    </a:lnTo>
                    <a:lnTo>
                      <a:pt x="524" y="2683"/>
                    </a:lnTo>
                    <a:lnTo>
                      <a:pt x="510" y="2672"/>
                    </a:lnTo>
                    <a:lnTo>
                      <a:pt x="497" y="2654"/>
                    </a:lnTo>
                    <a:lnTo>
                      <a:pt x="483" y="2633"/>
                    </a:lnTo>
                    <a:lnTo>
                      <a:pt x="470" y="2608"/>
                    </a:lnTo>
                    <a:lnTo>
                      <a:pt x="458" y="2583"/>
                    </a:lnTo>
                    <a:lnTo>
                      <a:pt x="447" y="2556"/>
                    </a:lnTo>
                    <a:lnTo>
                      <a:pt x="428" y="2501"/>
                    </a:lnTo>
                    <a:lnTo>
                      <a:pt x="410" y="2447"/>
                    </a:lnTo>
                    <a:lnTo>
                      <a:pt x="397" y="2401"/>
                    </a:lnTo>
                    <a:lnTo>
                      <a:pt x="387" y="2368"/>
                    </a:lnTo>
                    <a:lnTo>
                      <a:pt x="380" y="2347"/>
                    </a:lnTo>
                    <a:lnTo>
                      <a:pt x="372" y="2324"/>
                    </a:lnTo>
                    <a:lnTo>
                      <a:pt x="360" y="2303"/>
                    </a:lnTo>
                    <a:lnTo>
                      <a:pt x="351" y="2282"/>
                    </a:lnTo>
                    <a:lnTo>
                      <a:pt x="326" y="2240"/>
                    </a:lnTo>
                    <a:lnTo>
                      <a:pt x="299" y="2199"/>
                    </a:lnTo>
                    <a:lnTo>
                      <a:pt x="274" y="2157"/>
                    </a:lnTo>
                    <a:lnTo>
                      <a:pt x="249" y="2117"/>
                    </a:lnTo>
                    <a:lnTo>
                      <a:pt x="238" y="2096"/>
                    </a:lnTo>
                    <a:lnTo>
                      <a:pt x="228" y="2077"/>
                    </a:lnTo>
                    <a:lnTo>
                      <a:pt x="218" y="2055"/>
                    </a:lnTo>
                    <a:lnTo>
                      <a:pt x="211" y="2034"/>
                    </a:lnTo>
                    <a:lnTo>
                      <a:pt x="203" y="2011"/>
                    </a:lnTo>
                    <a:lnTo>
                      <a:pt x="195" y="1986"/>
                    </a:lnTo>
                    <a:lnTo>
                      <a:pt x="188" y="1959"/>
                    </a:lnTo>
                    <a:lnTo>
                      <a:pt x="178" y="1933"/>
                    </a:lnTo>
                    <a:lnTo>
                      <a:pt x="169" y="1904"/>
                    </a:lnTo>
                    <a:lnTo>
                      <a:pt x="157" y="1879"/>
                    </a:lnTo>
                    <a:lnTo>
                      <a:pt x="145" y="1856"/>
                    </a:lnTo>
                    <a:lnTo>
                      <a:pt x="132" y="1835"/>
                    </a:lnTo>
                    <a:lnTo>
                      <a:pt x="124" y="1858"/>
                    </a:lnTo>
                    <a:lnTo>
                      <a:pt x="119" y="1883"/>
                    </a:lnTo>
                    <a:lnTo>
                      <a:pt x="113" y="1908"/>
                    </a:lnTo>
                    <a:lnTo>
                      <a:pt x="109" y="1934"/>
                    </a:lnTo>
                    <a:lnTo>
                      <a:pt x="105" y="1961"/>
                    </a:lnTo>
                    <a:lnTo>
                      <a:pt x="103" y="1990"/>
                    </a:lnTo>
                    <a:lnTo>
                      <a:pt x="103" y="2017"/>
                    </a:lnTo>
                    <a:lnTo>
                      <a:pt x="103" y="2046"/>
                    </a:lnTo>
                    <a:lnTo>
                      <a:pt x="105" y="2103"/>
                    </a:lnTo>
                    <a:lnTo>
                      <a:pt x="111" y="2157"/>
                    </a:lnTo>
                    <a:lnTo>
                      <a:pt x="115" y="2184"/>
                    </a:lnTo>
                    <a:lnTo>
                      <a:pt x="121" y="2209"/>
                    </a:lnTo>
                    <a:lnTo>
                      <a:pt x="126" y="2234"/>
                    </a:lnTo>
                    <a:lnTo>
                      <a:pt x="132" y="2257"/>
                    </a:lnTo>
                    <a:lnTo>
                      <a:pt x="132" y="2261"/>
                    </a:lnTo>
                    <a:lnTo>
                      <a:pt x="134" y="2267"/>
                    </a:lnTo>
                    <a:lnTo>
                      <a:pt x="136" y="2274"/>
                    </a:lnTo>
                    <a:lnTo>
                      <a:pt x="138" y="2282"/>
                    </a:lnTo>
                    <a:lnTo>
                      <a:pt x="140" y="2290"/>
                    </a:lnTo>
                    <a:lnTo>
                      <a:pt x="144" y="2299"/>
                    </a:lnTo>
                    <a:lnTo>
                      <a:pt x="144" y="2307"/>
                    </a:lnTo>
                    <a:lnTo>
                      <a:pt x="145" y="2313"/>
                    </a:lnTo>
                    <a:lnTo>
                      <a:pt x="155" y="2320"/>
                    </a:lnTo>
                    <a:lnTo>
                      <a:pt x="170" y="2332"/>
                    </a:lnTo>
                    <a:lnTo>
                      <a:pt x="188" y="2347"/>
                    </a:lnTo>
                    <a:lnTo>
                      <a:pt x="205" y="2363"/>
                    </a:lnTo>
                    <a:lnTo>
                      <a:pt x="220" y="2380"/>
                    </a:lnTo>
                    <a:lnTo>
                      <a:pt x="234" y="2395"/>
                    </a:lnTo>
                    <a:lnTo>
                      <a:pt x="240" y="2403"/>
                    </a:lnTo>
                    <a:lnTo>
                      <a:pt x="243" y="2411"/>
                    </a:lnTo>
                    <a:lnTo>
                      <a:pt x="247" y="2418"/>
                    </a:lnTo>
                    <a:lnTo>
                      <a:pt x="247" y="2424"/>
                    </a:lnTo>
                    <a:lnTo>
                      <a:pt x="268" y="2443"/>
                    </a:lnTo>
                    <a:lnTo>
                      <a:pt x="288" y="2464"/>
                    </a:lnTo>
                    <a:lnTo>
                      <a:pt x="307" y="2485"/>
                    </a:lnTo>
                    <a:lnTo>
                      <a:pt x="326" y="2508"/>
                    </a:lnTo>
                    <a:lnTo>
                      <a:pt x="362" y="2558"/>
                    </a:lnTo>
                    <a:lnTo>
                      <a:pt x="399" y="2610"/>
                    </a:lnTo>
                    <a:lnTo>
                      <a:pt x="433" y="2664"/>
                    </a:lnTo>
                    <a:lnTo>
                      <a:pt x="466" y="2716"/>
                    </a:lnTo>
                    <a:lnTo>
                      <a:pt x="501" y="2768"/>
                    </a:lnTo>
                    <a:lnTo>
                      <a:pt x="535" y="2814"/>
                    </a:lnTo>
                    <a:lnTo>
                      <a:pt x="526" y="2812"/>
                    </a:lnTo>
                    <a:lnTo>
                      <a:pt x="516" y="2808"/>
                    </a:lnTo>
                    <a:lnTo>
                      <a:pt x="504" y="2802"/>
                    </a:lnTo>
                    <a:lnTo>
                      <a:pt x="495" y="2794"/>
                    </a:lnTo>
                    <a:lnTo>
                      <a:pt x="485" y="2787"/>
                    </a:lnTo>
                    <a:lnTo>
                      <a:pt x="474" y="2781"/>
                    </a:lnTo>
                    <a:lnTo>
                      <a:pt x="464" y="2775"/>
                    </a:lnTo>
                    <a:lnTo>
                      <a:pt x="455" y="2775"/>
                    </a:lnTo>
                    <a:lnTo>
                      <a:pt x="451" y="2766"/>
                    </a:lnTo>
                    <a:lnTo>
                      <a:pt x="447" y="2760"/>
                    </a:lnTo>
                    <a:lnTo>
                      <a:pt x="441" y="2756"/>
                    </a:lnTo>
                    <a:lnTo>
                      <a:pt x="437" y="2752"/>
                    </a:lnTo>
                    <a:lnTo>
                      <a:pt x="431" y="2750"/>
                    </a:lnTo>
                    <a:lnTo>
                      <a:pt x="428" y="2748"/>
                    </a:lnTo>
                    <a:lnTo>
                      <a:pt x="424" y="2745"/>
                    </a:lnTo>
                    <a:lnTo>
                      <a:pt x="418" y="2743"/>
                    </a:lnTo>
                    <a:lnTo>
                      <a:pt x="393" y="2725"/>
                    </a:lnTo>
                    <a:lnTo>
                      <a:pt x="366" y="2706"/>
                    </a:lnTo>
                    <a:lnTo>
                      <a:pt x="341" y="2685"/>
                    </a:lnTo>
                    <a:lnTo>
                      <a:pt x="318" y="2660"/>
                    </a:lnTo>
                    <a:lnTo>
                      <a:pt x="270" y="2608"/>
                    </a:lnTo>
                    <a:lnTo>
                      <a:pt x="224" y="2551"/>
                    </a:lnTo>
                    <a:lnTo>
                      <a:pt x="178" y="2493"/>
                    </a:lnTo>
                    <a:lnTo>
                      <a:pt x="132" y="2439"/>
                    </a:lnTo>
                    <a:lnTo>
                      <a:pt x="107" y="2414"/>
                    </a:lnTo>
                    <a:lnTo>
                      <a:pt x="84" y="2391"/>
                    </a:lnTo>
                    <a:lnTo>
                      <a:pt x="59" y="2370"/>
                    </a:lnTo>
                    <a:lnTo>
                      <a:pt x="34" y="2353"/>
                    </a:lnTo>
                    <a:lnTo>
                      <a:pt x="34" y="2363"/>
                    </a:lnTo>
                    <a:lnTo>
                      <a:pt x="34" y="2374"/>
                    </a:lnTo>
                    <a:lnTo>
                      <a:pt x="34" y="2386"/>
                    </a:lnTo>
                    <a:lnTo>
                      <a:pt x="36" y="2397"/>
                    </a:lnTo>
                    <a:lnTo>
                      <a:pt x="36" y="2409"/>
                    </a:lnTo>
                    <a:lnTo>
                      <a:pt x="38" y="2420"/>
                    </a:lnTo>
                    <a:lnTo>
                      <a:pt x="38" y="2430"/>
                    </a:lnTo>
                    <a:lnTo>
                      <a:pt x="40" y="2439"/>
                    </a:lnTo>
                    <a:lnTo>
                      <a:pt x="28" y="2457"/>
                    </a:lnTo>
                    <a:lnTo>
                      <a:pt x="28" y="2520"/>
                    </a:lnTo>
                    <a:lnTo>
                      <a:pt x="48" y="2543"/>
                    </a:lnTo>
                    <a:lnTo>
                      <a:pt x="71" y="2566"/>
                    </a:lnTo>
                    <a:lnTo>
                      <a:pt x="94" y="2587"/>
                    </a:lnTo>
                    <a:lnTo>
                      <a:pt x="119" y="2608"/>
                    </a:lnTo>
                    <a:lnTo>
                      <a:pt x="144" y="2629"/>
                    </a:lnTo>
                    <a:lnTo>
                      <a:pt x="167" y="2650"/>
                    </a:lnTo>
                    <a:lnTo>
                      <a:pt x="188" y="2672"/>
                    </a:lnTo>
                    <a:lnTo>
                      <a:pt x="205" y="2695"/>
                    </a:lnTo>
                    <a:lnTo>
                      <a:pt x="224" y="2723"/>
                    </a:lnTo>
                    <a:lnTo>
                      <a:pt x="243" y="2750"/>
                    </a:lnTo>
                    <a:lnTo>
                      <a:pt x="264" y="2777"/>
                    </a:lnTo>
                    <a:lnTo>
                      <a:pt x="288" y="2802"/>
                    </a:lnTo>
                    <a:lnTo>
                      <a:pt x="311" y="2827"/>
                    </a:lnTo>
                    <a:lnTo>
                      <a:pt x="336" y="2850"/>
                    </a:lnTo>
                    <a:lnTo>
                      <a:pt x="360" y="2869"/>
                    </a:lnTo>
                    <a:lnTo>
                      <a:pt x="387" y="2887"/>
                    </a:lnTo>
                    <a:lnTo>
                      <a:pt x="399" y="2890"/>
                    </a:lnTo>
                    <a:lnTo>
                      <a:pt x="408" y="2898"/>
                    </a:lnTo>
                    <a:lnTo>
                      <a:pt x="418" y="2906"/>
                    </a:lnTo>
                    <a:lnTo>
                      <a:pt x="428" y="2913"/>
                    </a:lnTo>
                    <a:lnTo>
                      <a:pt x="447" y="2933"/>
                    </a:lnTo>
                    <a:lnTo>
                      <a:pt x="464" y="2954"/>
                    </a:lnTo>
                    <a:lnTo>
                      <a:pt x="483" y="2975"/>
                    </a:lnTo>
                    <a:lnTo>
                      <a:pt x="501" y="2994"/>
                    </a:lnTo>
                    <a:lnTo>
                      <a:pt x="510" y="3002"/>
                    </a:lnTo>
                    <a:lnTo>
                      <a:pt x="520" y="3009"/>
                    </a:lnTo>
                    <a:lnTo>
                      <a:pt x="531" y="3017"/>
                    </a:lnTo>
                    <a:lnTo>
                      <a:pt x="541" y="3021"/>
                    </a:lnTo>
                    <a:lnTo>
                      <a:pt x="549" y="3027"/>
                    </a:lnTo>
                    <a:lnTo>
                      <a:pt x="558" y="3032"/>
                    </a:lnTo>
                    <a:lnTo>
                      <a:pt x="570" y="3042"/>
                    </a:lnTo>
                    <a:lnTo>
                      <a:pt x="581" y="3052"/>
                    </a:lnTo>
                    <a:lnTo>
                      <a:pt x="595" y="3063"/>
                    </a:lnTo>
                    <a:lnTo>
                      <a:pt x="604" y="3073"/>
                    </a:lnTo>
                    <a:lnTo>
                      <a:pt x="614" y="3080"/>
                    </a:lnTo>
                    <a:lnTo>
                      <a:pt x="620" y="3088"/>
                    </a:lnTo>
                    <a:lnTo>
                      <a:pt x="0" y="3086"/>
                    </a:lnTo>
                    <a:lnTo>
                      <a:pt x="0" y="1232"/>
                    </a:lnTo>
                    <a:lnTo>
                      <a:pt x="71" y="1253"/>
                    </a:lnTo>
                    <a:lnTo>
                      <a:pt x="90" y="1241"/>
                    </a:lnTo>
                    <a:lnTo>
                      <a:pt x="111" y="1234"/>
                    </a:lnTo>
                    <a:lnTo>
                      <a:pt x="121" y="1232"/>
                    </a:lnTo>
                    <a:lnTo>
                      <a:pt x="132" y="1230"/>
                    </a:lnTo>
                    <a:lnTo>
                      <a:pt x="144" y="1230"/>
                    </a:lnTo>
                    <a:lnTo>
                      <a:pt x="153" y="1230"/>
                    </a:lnTo>
                    <a:lnTo>
                      <a:pt x="165" y="1232"/>
                    </a:lnTo>
                    <a:lnTo>
                      <a:pt x="174" y="1234"/>
                    </a:lnTo>
                    <a:lnTo>
                      <a:pt x="186" y="1238"/>
                    </a:lnTo>
                    <a:lnTo>
                      <a:pt x="195" y="1243"/>
                    </a:lnTo>
                    <a:lnTo>
                      <a:pt x="207" y="1249"/>
                    </a:lnTo>
                    <a:lnTo>
                      <a:pt x="217" y="1257"/>
                    </a:lnTo>
                    <a:lnTo>
                      <a:pt x="226" y="1266"/>
                    </a:lnTo>
                    <a:lnTo>
                      <a:pt x="236" y="1278"/>
                    </a:lnTo>
                    <a:lnTo>
                      <a:pt x="247" y="1278"/>
                    </a:lnTo>
                    <a:lnTo>
                      <a:pt x="255" y="1278"/>
                    </a:lnTo>
                    <a:lnTo>
                      <a:pt x="263" y="1278"/>
                    </a:lnTo>
                    <a:lnTo>
                      <a:pt x="270" y="1280"/>
                    </a:lnTo>
                    <a:lnTo>
                      <a:pt x="276" y="1282"/>
                    </a:lnTo>
                    <a:lnTo>
                      <a:pt x="284" y="1286"/>
                    </a:lnTo>
                    <a:lnTo>
                      <a:pt x="289" y="1289"/>
                    </a:lnTo>
                    <a:lnTo>
                      <a:pt x="295" y="1295"/>
                    </a:lnTo>
                    <a:close/>
                    <a:moveTo>
                      <a:pt x="1635" y="2879"/>
                    </a:moveTo>
                    <a:lnTo>
                      <a:pt x="1635" y="2942"/>
                    </a:lnTo>
                    <a:lnTo>
                      <a:pt x="1629" y="2948"/>
                    </a:lnTo>
                    <a:lnTo>
                      <a:pt x="1625" y="2952"/>
                    </a:lnTo>
                    <a:lnTo>
                      <a:pt x="1622" y="2958"/>
                    </a:lnTo>
                    <a:lnTo>
                      <a:pt x="1616" y="2961"/>
                    </a:lnTo>
                    <a:lnTo>
                      <a:pt x="1612" y="2963"/>
                    </a:lnTo>
                    <a:lnTo>
                      <a:pt x="1608" y="2967"/>
                    </a:lnTo>
                    <a:lnTo>
                      <a:pt x="1602" y="2971"/>
                    </a:lnTo>
                    <a:lnTo>
                      <a:pt x="1599" y="2973"/>
                    </a:lnTo>
                    <a:lnTo>
                      <a:pt x="1599" y="2971"/>
                    </a:lnTo>
                    <a:lnTo>
                      <a:pt x="1597" y="2967"/>
                    </a:lnTo>
                    <a:lnTo>
                      <a:pt x="1597" y="2961"/>
                    </a:lnTo>
                    <a:lnTo>
                      <a:pt x="1595" y="2958"/>
                    </a:lnTo>
                    <a:lnTo>
                      <a:pt x="1595" y="2952"/>
                    </a:lnTo>
                    <a:lnTo>
                      <a:pt x="1593" y="2946"/>
                    </a:lnTo>
                    <a:lnTo>
                      <a:pt x="1593" y="2940"/>
                    </a:lnTo>
                    <a:lnTo>
                      <a:pt x="1593" y="2935"/>
                    </a:lnTo>
                    <a:lnTo>
                      <a:pt x="1597" y="2927"/>
                    </a:lnTo>
                    <a:lnTo>
                      <a:pt x="1602" y="2921"/>
                    </a:lnTo>
                    <a:lnTo>
                      <a:pt x="1606" y="2913"/>
                    </a:lnTo>
                    <a:lnTo>
                      <a:pt x="1612" y="2906"/>
                    </a:lnTo>
                    <a:lnTo>
                      <a:pt x="1616" y="2898"/>
                    </a:lnTo>
                    <a:lnTo>
                      <a:pt x="1622" y="2892"/>
                    </a:lnTo>
                    <a:lnTo>
                      <a:pt x="1627" y="2885"/>
                    </a:lnTo>
                    <a:lnTo>
                      <a:pt x="1635" y="2879"/>
                    </a:lnTo>
                    <a:close/>
                    <a:moveTo>
                      <a:pt x="1568" y="2854"/>
                    </a:moveTo>
                    <a:lnTo>
                      <a:pt x="1566" y="2869"/>
                    </a:lnTo>
                    <a:lnTo>
                      <a:pt x="1564" y="2883"/>
                    </a:lnTo>
                    <a:lnTo>
                      <a:pt x="1562" y="2896"/>
                    </a:lnTo>
                    <a:lnTo>
                      <a:pt x="1558" y="2910"/>
                    </a:lnTo>
                    <a:lnTo>
                      <a:pt x="1554" y="2921"/>
                    </a:lnTo>
                    <a:lnTo>
                      <a:pt x="1552" y="2935"/>
                    </a:lnTo>
                    <a:lnTo>
                      <a:pt x="1549" y="2946"/>
                    </a:lnTo>
                    <a:lnTo>
                      <a:pt x="1549" y="2958"/>
                    </a:lnTo>
                    <a:lnTo>
                      <a:pt x="1541" y="2944"/>
                    </a:lnTo>
                    <a:lnTo>
                      <a:pt x="1535" y="2931"/>
                    </a:lnTo>
                    <a:lnTo>
                      <a:pt x="1533" y="2913"/>
                    </a:lnTo>
                    <a:lnTo>
                      <a:pt x="1531" y="2896"/>
                    </a:lnTo>
                    <a:lnTo>
                      <a:pt x="1529" y="2879"/>
                    </a:lnTo>
                    <a:lnTo>
                      <a:pt x="1529" y="2864"/>
                    </a:lnTo>
                    <a:lnTo>
                      <a:pt x="1531" y="2846"/>
                    </a:lnTo>
                    <a:lnTo>
                      <a:pt x="1531" y="2831"/>
                    </a:lnTo>
                    <a:lnTo>
                      <a:pt x="1533" y="2837"/>
                    </a:lnTo>
                    <a:lnTo>
                      <a:pt x="1535" y="2844"/>
                    </a:lnTo>
                    <a:lnTo>
                      <a:pt x="1535" y="2854"/>
                    </a:lnTo>
                    <a:lnTo>
                      <a:pt x="1537" y="2862"/>
                    </a:lnTo>
                    <a:lnTo>
                      <a:pt x="1539" y="2871"/>
                    </a:lnTo>
                    <a:lnTo>
                      <a:pt x="1539" y="2879"/>
                    </a:lnTo>
                    <a:lnTo>
                      <a:pt x="1541" y="2887"/>
                    </a:lnTo>
                    <a:lnTo>
                      <a:pt x="1543" y="2894"/>
                    </a:lnTo>
                    <a:lnTo>
                      <a:pt x="1545" y="2890"/>
                    </a:lnTo>
                    <a:lnTo>
                      <a:pt x="1549" y="2887"/>
                    </a:lnTo>
                    <a:lnTo>
                      <a:pt x="1552" y="2881"/>
                    </a:lnTo>
                    <a:lnTo>
                      <a:pt x="1554" y="2875"/>
                    </a:lnTo>
                    <a:lnTo>
                      <a:pt x="1558" y="2869"/>
                    </a:lnTo>
                    <a:lnTo>
                      <a:pt x="1562" y="2864"/>
                    </a:lnTo>
                    <a:lnTo>
                      <a:pt x="1564" y="2858"/>
                    </a:lnTo>
                    <a:lnTo>
                      <a:pt x="1568" y="2854"/>
                    </a:lnTo>
                    <a:lnTo>
                      <a:pt x="1568" y="2856"/>
                    </a:lnTo>
                    <a:lnTo>
                      <a:pt x="1568" y="2860"/>
                    </a:lnTo>
                    <a:lnTo>
                      <a:pt x="1570" y="2864"/>
                    </a:lnTo>
                    <a:lnTo>
                      <a:pt x="1572" y="2865"/>
                    </a:lnTo>
                    <a:lnTo>
                      <a:pt x="1572" y="2869"/>
                    </a:lnTo>
                    <a:lnTo>
                      <a:pt x="1572" y="2867"/>
                    </a:lnTo>
                    <a:lnTo>
                      <a:pt x="1570" y="2864"/>
                    </a:lnTo>
                    <a:lnTo>
                      <a:pt x="1568" y="2854"/>
                    </a:lnTo>
                    <a:close/>
                    <a:moveTo>
                      <a:pt x="1501" y="2823"/>
                    </a:moveTo>
                    <a:lnTo>
                      <a:pt x="1501" y="2831"/>
                    </a:lnTo>
                    <a:lnTo>
                      <a:pt x="1501" y="2837"/>
                    </a:lnTo>
                    <a:lnTo>
                      <a:pt x="1501" y="2840"/>
                    </a:lnTo>
                    <a:lnTo>
                      <a:pt x="1501" y="2846"/>
                    </a:lnTo>
                    <a:lnTo>
                      <a:pt x="1501" y="2848"/>
                    </a:lnTo>
                    <a:lnTo>
                      <a:pt x="1501" y="2852"/>
                    </a:lnTo>
                    <a:lnTo>
                      <a:pt x="1497" y="2858"/>
                    </a:lnTo>
                    <a:lnTo>
                      <a:pt x="1495" y="2862"/>
                    </a:lnTo>
                    <a:lnTo>
                      <a:pt x="1493" y="2869"/>
                    </a:lnTo>
                    <a:lnTo>
                      <a:pt x="1493" y="2875"/>
                    </a:lnTo>
                    <a:lnTo>
                      <a:pt x="1491" y="2881"/>
                    </a:lnTo>
                    <a:lnTo>
                      <a:pt x="1491" y="2887"/>
                    </a:lnTo>
                    <a:lnTo>
                      <a:pt x="1489" y="2892"/>
                    </a:lnTo>
                    <a:lnTo>
                      <a:pt x="1489" y="2898"/>
                    </a:lnTo>
                    <a:lnTo>
                      <a:pt x="1487" y="2904"/>
                    </a:lnTo>
                    <a:lnTo>
                      <a:pt x="1487" y="2910"/>
                    </a:lnTo>
                    <a:lnTo>
                      <a:pt x="1426" y="2839"/>
                    </a:lnTo>
                    <a:lnTo>
                      <a:pt x="1414" y="2837"/>
                    </a:lnTo>
                    <a:lnTo>
                      <a:pt x="1403" y="2835"/>
                    </a:lnTo>
                    <a:lnTo>
                      <a:pt x="1391" y="2831"/>
                    </a:lnTo>
                    <a:lnTo>
                      <a:pt x="1378" y="2825"/>
                    </a:lnTo>
                    <a:lnTo>
                      <a:pt x="1366" y="2817"/>
                    </a:lnTo>
                    <a:lnTo>
                      <a:pt x="1355" y="2812"/>
                    </a:lnTo>
                    <a:lnTo>
                      <a:pt x="1345" y="2806"/>
                    </a:lnTo>
                    <a:lnTo>
                      <a:pt x="1336" y="2798"/>
                    </a:lnTo>
                    <a:lnTo>
                      <a:pt x="1345" y="2794"/>
                    </a:lnTo>
                    <a:lnTo>
                      <a:pt x="1355" y="2791"/>
                    </a:lnTo>
                    <a:lnTo>
                      <a:pt x="1362" y="2789"/>
                    </a:lnTo>
                    <a:lnTo>
                      <a:pt x="1370" y="2789"/>
                    </a:lnTo>
                    <a:lnTo>
                      <a:pt x="1378" y="2791"/>
                    </a:lnTo>
                    <a:lnTo>
                      <a:pt x="1384" y="2793"/>
                    </a:lnTo>
                    <a:lnTo>
                      <a:pt x="1391" y="2796"/>
                    </a:lnTo>
                    <a:lnTo>
                      <a:pt x="1397" y="2800"/>
                    </a:lnTo>
                    <a:lnTo>
                      <a:pt x="1407" y="2812"/>
                    </a:lnTo>
                    <a:lnTo>
                      <a:pt x="1418" y="2825"/>
                    </a:lnTo>
                    <a:lnTo>
                      <a:pt x="1428" y="2839"/>
                    </a:lnTo>
                    <a:lnTo>
                      <a:pt x="1439" y="2854"/>
                    </a:lnTo>
                    <a:lnTo>
                      <a:pt x="1439" y="2846"/>
                    </a:lnTo>
                    <a:lnTo>
                      <a:pt x="1439" y="2837"/>
                    </a:lnTo>
                    <a:lnTo>
                      <a:pt x="1437" y="2829"/>
                    </a:lnTo>
                    <a:lnTo>
                      <a:pt x="1437" y="2823"/>
                    </a:lnTo>
                    <a:lnTo>
                      <a:pt x="1437" y="2816"/>
                    </a:lnTo>
                    <a:lnTo>
                      <a:pt x="1437" y="2808"/>
                    </a:lnTo>
                    <a:lnTo>
                      <a:pt x="1437" y="2800"/>
                    </a:lnTo>
                    <a:lnTo>
                      <a:pt x="1439" y="2791"/>
                    </a:lnTo>
                    <a:lnTo>
                      <a:pt x="1441" y="2793"/>
                    </a:lnTo>
                    <a:lnTo>
                      <a:pt x="1445" y="2794"/>
                    </a:lnTo>
                    <a:lnTo>
                      <a:pt x="1449" y="2796"/>
                    </a:lnTo>
                    <a:lnTo>
                      <a:pt x="1455" y="2800"/>
                    </a:lnTo>
                    <a:lnTo>
                      <a:pt x="1458" y="2804"/>
                    </a:lnTo>
                    <a:lnTo>
                      <a:pt x="1462" y="2808"/>
                    </a:lnTo>
                    <a:lnTo>
                      <a:pt x="1466" y="2812"/>
                    </a:lnTo>
                    <a:lnTo>
                      <a:pt x="1470" y="2816"/>
                    </a:lnTo>
                    <a:lnTo>
                      <a:pt x="1474" y="2816"/>
                    </a:lnTo>
                    <a:lnTo>
                      <a:pt x="1480" y="2816"/>
                    </a:lnTo>
                    <a:lnTo>
                      <a:pt x="1485" y="2816"/>
                    </a:lnTo>
                    <a:lnTo>
                      <a:pt x="1489" y="2816"/>
                    </a:lnTo>
                    <a:lnTo>
                      <a:pt x="1493" y="2817"/>
                    </a:lnTo>
                    <a:lnTo>
                      <a:pt x="1497" y="2817"/>
                    </a:lnTo>
                    <a:lnTo>
                      <a:pt x="1499" y="2819"/>
                    </a:lnTo>
                    <a:lnTo>
                      <a:pt x="1501" y="2823"/>
                    </a:lnTo>
                    <a:close/>
                    <a:moveTo>
                      <a:pt x="1291" y="2800"/>
                    </a:moveTo>
                    <a:lnTo>
                      <a:pt x="1301" y="2812"/>
                    </a:lnTo>
                    <a:lnTo>
                      <a:pt x="1313" y="2827"/>
                    </a:lnTo>
                    <a:lnTo>
                      <a:pt x="1324" y="2840"/>
                    </a:lnTo>
                    <a:lnTo>
                      <a:pt x="1336" y="2854"/>
                    </a:lnTo>
                    <a:lnTo>
                      <a:pt x="1349" y="2867"/>
                    </a:lnTo>
                    <a:lnTo>
                      <a:pt x="1362" y="2877"/>
                    </a:lnTo>
                    <a:lnTo>
                      <a:pt x="1368" y="2881"/>
                    </a:lnTo>
                    <a:lnTo>
                      <a:pt x="1376" y="2883"/>
                    </a:lnTo>
                    <a:lnTo>
                      <a:pt x="1384" y="2885"/>
                    </a:lnTo>
                    <a:lnTo>
                      <a:pt x="1389" y="2887"/>
                    </a:lnTo>
                    <a:lnTo>
                      <a:pt x="1391" y="2898"/>
                    </a:lnTo>
                    <a:lnTo>
                      <a:pt x="1393" y="2913"/>
                    </a:lnTo>
                    <a:lnTo>
                      <a:pt x="1399" y="2927"/>
                    </a:lnTo>
                    <a:lnTo>
                      <a:pt x="1405" y="2942"/>
                    </a:lnTo>
                    <a:lnTo>
                      <a:pt x="1422" y="2975"/>
                    </a:lnTo>
                    <a:lnTo>
                      <a:pt x="1443" y="3006"/>
                    </a:lnTo>
                    <a:lnTo>
                      <a:pt x="1466" y="3034"/>
                    </a:lnTo>
                    <a:lnTo>
                      <a:pt x="1489" y="3057"/>
                    </a:lnTo>
                    <a:lnTo>
                      <a:pt x="1501" y="3065"/>
                    </a:lnTo>
                    <a:lnTo>
                      <a:pt x="1512" y="3071"/>
                    </a:lnTo>
                    <a:lnTo>
                      <a:pt x="1522" y="3077"/>
                    </a:lnTo>
                    <a:lnTo>
                      <a:pt x="1529" y="3077"/>
                    </a:lnTo>
                    <a:lnTo>
                      <a:pt x="1512" y="3052"/>
                    </a:lnTo>
                    <a:lnTo>
                      <a:pt x="1495" y="3025"/>
                    </a:lnTo>
                    <a:lnTo>
                      <a:pt x="1476" y="2996"/>
                    </a:lnTo>
                    <a:lnTo>
                      <a:pt x="1457" y="2969"/>
                    </a:lnTo>
                    <a:lnTo>
                      <a:pt x="1437" y="2942"/>
                    </a:lnTo>
                    <a:lnTo>
                      <a:pt x="1418" y="2917"/>
                    </a:lnTo>
                    <a:lnTo>
                      <a:pt x="1407" y="2906"/>
                    </a:lnTo>
                    <a:lnTo>
                      <a:pt x="1395" y="2896"/>
                    </a:lnTo>
                    <a:lnTo>
                      <a:pt x="1384" y="2887"/>
                    </a:lnTo>
                    <a:lnTo>
                      <a:pt x="1372" y="2879"/>
                    </a:lnTo>
                    <a:lnTo>
                      <a:pt x="1364" y="2875"/>
                    </a:lnTo>
                    <a:lnTo>
                      <a:pt x="1357" y="2871"/>
                    </a:lnTo>
                    <a:lnTo>
                      <a:pt x="1351" y="2865"/>
                    </a:lnTo>
                    <a:lnTo>
                      <a:pt x="1343" y="2860"/>
                    </a:lnTo>
                    <a:lnTo>
                      <a:pt x="1338" y="2854"/>
                    </a:lnTo>
                    <a:lnTo>
                      <a:pt x="1330" y="2846"/>
                    </a:lnTo>
                    <a:lnTo>
                      <a:pt x="1324" y="2839"/>
                    </a:lnTo>
                    <a:lnTo>
                      <a:pt x="1316" y="2831"/>
                    </a:lnTo>
                    <a:lnTo>
                      <a:pt x="1322" y="2854"/>
                    </a:lnTo>
                    <a:lnTo>
                      <a:pt x="1332" y="2873"/>
                    </a:lnTo>
                    <a:lnTo>
                      <a:pt x="1343" y="2890"/>
                    </a:lnTo>
                    <a:lnTo>
                      <a:pt x="1357" y="2908"/>
                    </a:lnTo>
                    <a:lnTo>
                      <a:pt x="1370" y="2925"/>
                    </a:lnTo>
                    <a:lnTo>
                      <a:pt x="1382" y="2940"/>
                    </a:lnTo>
                    <a:lnTo>
                      <a:pt x="1393" y="2956"/>
                    </a:lnTo>
                    <a:lnTo>
                      <a:pt x="1403" y="2973"/>
                    </a:lnTo>
                    <a:lnTo>
                      <a:pt x="1395" y="2977"/>
                    </a:lnTo>
                    <a:lnTo>
                      <a:pt x="1387" y="2975"/>
                    </a:lnTo>
                    <a:lnTo>
                      <a:pt x="1378" y="2971"/>
                    </a:lnTo>
                    <a:lnTo>
                      <a:pt x="1370" y="2963"/>
                    </a:lnTo>
                    <a:lnTo>
                      <a:pt x="1361" y="2954"/>
                    </a:lnTo>
                    <a:lnTo>
                      <a:pt x="1353" y="2942"/>
                    </a:lnTo>
                    <a:lnTo>
                      <a:pt x="1343" y="2929"/>
                    </a:lnTo>
                    <a:lnTo>
                      <a:pt x="1336" y="2913"/>
                    </a:lnTo>
                    <a:lnTo>
                      <a:pt x="1320" y="2881"/>
                    </a:lnTo>
                    <a:lnTo>
                      <a:pt x="1307" y="2850"/>
                    </a:lnTo>
                    <a:lnTo>
                      <a:pt x="1297" y="2821"/>
                    </a:lnTo>
                    <a:lnTo>
                      <a:pt x="1291" y="2800"/>
                    </a:lnTo>
                    <a:close/>
                    <a:moveTo>
                      <a:pt x="1188" y="2768"/>
                    </a:moveTo>
                    <a:lnTo>
                      <a:pt x="1172" y="2806"/>
                    </a:lnTo>
                    <a:lnTo>
                      <a:pt x="1161" y="2839"/>
                    </a:lnTo>
                    <a:lnTo>
                      <a:pt x="1155" y="2867"/>
                    </a:lnTo>
                    <a:lnTo>
                      <a:pt x="1151" y="2894"/>
                    </a:lnTo>
                    <a:lnTo>
                      <a:pt x="1149" y="2921"/>
                    </a:lnTo>
                    <a:lnTo>
                      <a:pt x="1151" y="2950"/>
                    </a:lnTo>
                    <a:lnTo>
                      <a:pt x="1155" y="2983"/>
                    </a:lnTo>
                    <a:lnTo>
                      <a:pt x="1159" y="3021"/>
                    </a:lnTo>
                    <a:lnTo>
                      <a:pt x="1159" y="3036"/>
                    </a:lnTo>
                    <a:lnTo>
                      <a:pt x="1146" y="3054"/>
                    </a:lnTo>
                    <a:lnTo>
                      <a:pt x="1151" y="3055"/>
                    </a:lnTo>
                    <a:lnTo>
                      <a:pt x="1157" y="3059"/>
                    </a:lnTo>
                    <a:lnTo>
                      <a:pt x="1163" y="3061"/>
                    </a:lnTo>
                    <a:lnTo>
                      <a:pt x="1167" y="3065"/>
                    </a:lnTo>
                    <a:lnTo>
                      <a:pt x="1172" y="3067"/>
                    </a:lnTo>
                    <a:lnTo>
                      <a:pt x="1178" y="3067"/>
                    </a:lnTo>
                    <a:lnTo>
                      <a:pt x="1184" y="3069"/>
                    </a:lnTo>
                    <a:lnTo>
                      <a:pt x="1188" y="3069"/>
                    </a:lnTo>
                    <a:lnTo>
                      <a:pt x="1199" y="3052"/>
                    </a:lnTo>
                    <a:lnTo>
                      <a:pt x="1209" y="3034"/>
                    </a:lnTo>
                    <a:lnTo>
                      <a:pt x="1217" y="3017"/>
                    </a:lnTo>
                    <a:lnTo>
                      <a:pt x="1222" y="2998"/>
                    </a:lnTo>
                    <a:lnTo>
                      <a:pt x="1226" y="2979"/>
                    </a:lnTo>
                    <a:lnTo>
                      <a:pt x="1228" y="2960"/>
                    </a:lnTo>
                    <a:lnTo>
                      <a:pt x="1228" y="2940"/>
                    </a:lnTo>
                    <a:lnTo>
                      <a:pt x="1228" y="2919"/>
                    </a:lnTo>
                    <a:lnTo>
                      <a:pt x="1226" y="2879"/>
                    </a:lnTo>
                    <a:lnTo>
                      <a:pt x="1224" y="2839"/>
                    </a:lnTo>
                    <a:lnTo>
                      <a:pt x="1220" y="2798"/>
                    </a:lnTo>
                    <a:lnTo>
                      <a:pt x="1218" y="2760"/>
                    </a:lnTo>
                    <a:lnTo>
                      <a:pt x="1213" y="2760"/>
                    </a:lnTo>
                    <a:lnTo>
                      <a:pt x="1205" y="2760"/>
                    </a:lnTo>
                    <a:lnTo>
                      <a:pt x="1199" y="2762"/>
                    </a:lnTo>
                    <a:lnTo>
                      <a:pt x="1195" y="2764"/>
                    </a:lnTo>
                    <a:lnTo>
                      <a:pt x="1192" y="2764"/>
                    </a:lnTo>
                    <a:lnTo>
                      <a:pt x="1188" y="2766"/>
                    </a:lnTo>
                    <a:lnTo>
                      <a:pt x="1188" y="2768"/>
                    </a:lnTo>
                    <a:close/>
                  </a:path>
                </a:pathLst>
              </a:custGeom>
              <a:solidFill>
                <a:srgbClr val="969696"/>
              </a:soli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86100" name="AutoShape 84"/>
          <p:cNvSpPr>
            <a:spLocks noChangeArrowheads="1"/>
          </p:cNvSpPr>
          <p:nvPr/>
        </p:nvSpPr>
        <p:spPr bwMode="auto">
          <a:xfrm>
            <a:off x="3048000" y="2133600"/>
            <a:ext cx="2667000" cy="433388"/>
          </a:xfrm>
          <a:prstGeom prst="rightArrow">
            <a:avLst>
              <a:gd name="adj1" fmla="val 62602"/>
              <a:gd name="adj2" fmla="val 107550"/>
            </a:avLst>
          </a:prstGeom>
          <a:gradFill rotWithShape="0">
            <a:gsLst>
              <a:gs pos="0">
                <a:schemeClr val="accent2">
                  <a:gamma/>
                  <a:tint val="34118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14347" name="Group 85"/>
          <p:cNvGrpSpPr>
            <a:grpSpLocks/>
          </p:cNvGrpSpPr>
          <p:nvPr/>
        </p:nvGrpSpPr>
        <p:grpSpPr bwMode="auto">
          <a:xfrm>
            <a:off x="3581400" y="1066800"/>
            <a:ext cx="1225550" cy="1981200"/>
            <a:chOff x="752" y="760"/>
            <a:chExt cx="626" cy="1012"/>
          </a:xfrm>
        </p:grpSpPr>
        <p:sp>
          <p:nvSpPr>
            <p:cNvPr id="14403" name="Freeform 86"/>
            <p:cNvSpPr>
              <a:spLocks/>
            </p:cNvSpPr>
            <p:nvPr/>
          </p:nvSpPr>
          <p:spPr bwMode="auto">
            <a:xfrm>
              <a:off x="754" y="760"/>
              <a:ext cx="623" cy="217"/>
            </a:xfrm>
            <a:custGeom>
              <a:avLst/>
              <a:gdLst>
                <a:gd name="T0" fmla="*/ 0 w 1291"/>
                <a:gd name="T1" fmla="*/ 0 h 449"/>
                <a:gd name="T2" fmla="*/ 0 w 1291"/>
                <a:gd name="T3" fmla="*/ 0 h 449"/>
                <a:gd name="T4" fmla="*/ 0 w 1291"/>
                <a:gd name="T5" fmla="*/ 0 h 449"/>
                <a:gd name="T6" fmla="*/ 0 w 1291"/>
                <a:gd name="T7" fmla="*/ 0 h 449"/>
                <a:gd name="T8" fmla="*/ 0 w 1291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4" name="Freeform 87"/>
            <p:cNvSpPr>
              <a:spLocks/>
            </p:cNvSpPr>
            <p:nvPr/>
          </p:nvSpPr>
          <p:spPr bwMode="auto">
            <a:xfrm>
              <a:off x="764" y="1513"/>
              <a:ext cx="604" cy="259"/>
            </a:xfrm>
            <a:custGeom>
              <a:avLst/>
              <a:gdLst>
                <a:gd name="T0" fmla="*/ 0 w 1252"/>
                <a:gd name="T1" fmla="*/ 0 h 536"/>
                <a:gd name="T2" fmla="*/ 0 w 1252"/>
                <a:gd name="T3" fmla="*/ 0 h 536"/>
                <a:gd name="T4" fmla="*/ 0 w 1252"/>
                <a:gd name="T5" fmla="*/ 0 h 536"/>
                <a:gd name="T6" fmla="*/ 0 w 1252"/>
                <a:gd name="T7" fmla="*/ 0 h 536"/>
                <a:gd name="T8" fmla="*/ 0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5" name="Freeform 88"/>
            <p:cNvSpPr>
              <a:spLocks/>
            </p:cNvSpPr>
            <p:nvPr/>
          </p:nvSpPr>
          <p:spPr bwMode="auto">
            <a:xfrm>
              <a:off x="1026" y="820"/>
              <a:ext cx="352" cy="927"/>
            </a:xfrm>
            <a:custGeom>
              <a:avLst/>
              <a:gdLst>
                <a:gd name="T0" fmla="*/ 0 w 729"/>
                <a:gd name="T1" fmla="*/ 0 h 1916"/>
                <a:gd name="T2" fmla="*/ 0 w 729"/>
                <a:gd name="T3" fmla="*/ 0 h 1916"/>
                <a:gd name="T4" fmla="*/ 0 w 729"/>
                <a:gd name="T5" fmla="*/ 0 h 1916"/>
                <a:gd name="T6" fmla="*/ 0 w 729"/>
                <a:gd name="T7" fmla="*/ 0 h 1916"/>
                <a:gd name="T8" fmla="*/ 0 w 729"/>
                <a:gd name="T9" fmla="*/ 0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6" name="Freeform 89"/>
            <p:cNvSpPr>
              <a:spLocks/>
            </p:cNvSpPr>
            <p:nvPr/>
          </p:nvSpPr>
          <p:spPr bwMode="auto">
            <a:xfrm>
              <a:off x="752" y="908"/>
              <a:ext cx="278" cy="834"/>
            </a:xfrm>
            <a:custGeom>
              <a:avLst/>
              <a:gdLst>
                <a:gd name="T0" fmla="*/ 0 w 577"/>
                <a:gd name="T1" fmla="*/ 0 h 1728"/>
                <a:gd name="T2" fmla="*/ 0 w 577"/>
                <a:gd name="T3" fmla="*/ 0 h 1728"/>
                <a:gd name="T4" fmla="*/ 0 w 577"/>
                <a:gd name="T5" fmla="*/ 0 h 1728"/>
                <a:gd name="T6" fmla="*/ 0 w 577"/>
                <a:gd name="T7" fmla="*/ 0 h 1728"/>
                <a:gd name="T8" fmla="*/ 0 w 577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07" name="Line 90"/>
            <p:cNvSpPr>
              <a:spLocks noChangeShapeType="1"/>
            </p:cNvSpPr>
            <p:nvPr/>
          </p:nvSpPr>
          <p:spPr bwMode="auto">
            <a:xfrm>
              <a:off x="791" y="16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8" name="Oval 91"/>
            <p:cNvSpPr>
              <a:spLocks noChangeArrowheads="1"/>
            </p:cNvSpPr>
            <p:nvPr/>
          </p:nvSpPr>
          <p:spPr bwMode="auto">
            <a:xfrm>
              <a:off x="784" y="949"/>
              <a:ext cx="31" cy="17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9" name="Line 92"/>
            <p:cNvSpPr>
              <a:spLocks noChangeShapeType="1"/>
            </p:cNvSpPr>
            <p:nvPr/>
          </p:nvSpPr>
          <p:spPr bwMode="auto">
            <a:xfrm>
              <a:off x="791" y="157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0" name="Line 93"/>
            <p:cNvSpPr>
              <a:spLocks noChangeShapeType="1"/>
            </p:cNvSpPr>
            <p:nvPr/>
          </p:nvSpPr>
          <p:spPr bwMode="auto">
            <a:xfrm>
              <a:off x="791" y="1534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1" name="Line 94"/>
            <p:cNvSpPr>
              <a:spLocks noChangeShapeType="1"/>
            </p:cNvSpPr>
            <p:nvPr/>
          </p:nvSpPr>
          <p:spPr bwMode="auto">
            <a:xfrm>
              <a:off x="791" y="1497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2" name="Line 95"/>
            <p:cNvSpPr>
              <a:spLocks noChangeShapeType="1"/>
            </p:cNvSpPr>
            <p:nvPr/>
          </p:nvSpPr>
          <p:spPr bwMode="auto">
            <a:xfrm>
              <a:off x="791" y="1458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3" name="Freeform 96"/>
            <p:cNvSpPr>
              <a:spLocks/>
            </p:cNvSpPr>
            <p:nvPr/>
          </p:nvSpPr>
          <p:spPr bwMode="auto">
            <a:xfrm>
              <a:off x="794" y="1094"/>
              <a:ext cx="190" cy="355"/>
            </a:xfrm>
            <a:custGeom>
              <a:avLst/>
              <a:gdLst>
                <a:gd name="T0" fmla="*/ 0 w 397"/>
                <a:gd name="T1" fmla="*/ 0 h 733"/>
                <a:gd name="T2" fmla="*/ 0 w 397"/>
                <a:gd name="T3" fmla="*/ 0 h 733"/>
                <a:gd name="T4" fmla="*/ 0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14" name="Freeform 97"/>
            <p:cNvSpPr>
              <a:spLocks/>
            </p:cNvSpPr>
            <p:nvPr/>
          </p:nvSpPr>
          <p:spPr bwMode="auto">
            <a:xfrm>
              <a:off x="774" y="1024"/>
              <a:ext cx="218" cy="618"/>
            </a:xfrm>
            <a:custGeom>
              <a:avLst/>
              <a:gdLst>
                <a:gd name="T0" fmla="*/ 0 w 453"/>
                <a:gd name="T1" fmla="*/ 0 h 1278"/>
                <a:gd name="T2" fmla="*/ 0 w 453"/>
                <a:gd name="T3" fmla="*/ 0 h 1278"/>
                <a:gd name="T4" fmla="*/ 0 w 453"/>
                <a:gd name="T5" fmla="*/ 0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15" name="Freeform 98"/>
            <p:cNvSpPr>
              <a:spLocks/>
            </p:cNvSpPr>
            <p:nvPr/>
          </p:nvSpPr>
          <p:spPr bwMode="auto">
            <a:xfrm>
              <a:off x="788" y="1047"/>
              <a:ext cx="194" cy="352"/>
            </a:xfrm>
            <a:custGeom>
              <a:avLst/>
              <a:gdLst>
                <a:gd name="T0" fmla="*/ 0 w 402"/>
                <a:gd name="T1" fmla="*/ 0 h 726"/>
                <a:gd name="T2" fmla="*/ 0 w 402"/>
                <a:gd name="T3" fmla="*/ 0 h 726"/>
                <a:gd name="T4" fmla="*/ 0 w 402"/>
                <a:gd name="T5" fmla="*/ 0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16" name="Line 99"/>
            <p:cNvSpPr>
              <a:spLocks noChangeShapeType="1"/>
            </p:cNvSpPr>
            <p:nvPr/>
          </p:nvSpPr>
          <p:spPr bwMode="auto">
            <a:xfrm>
              <a:off x="789" y="1128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7" name="Line 100"/>
            <p:cNvSpPr>
              <a:spLocks noChangeShapeType="1"/>
            </p:cNvSpPr>
            <p:nvPr/>
          </p:nvSpPr>
          <p:spPr bwMode="auto">
            <a:xfrm>
              <a:off x="789" y="1203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8" name="Line 101"/>
            <p:cNvSpPr>
              <a:spLocks noChangeShapeType="1"/>
            </p:cNvSpPr>
            <p:nvPr/>
          </p:nvSpPr>
          <p:spPr bwMode="auto">
            <a:xfrm>
              <a:off x="789" y="1296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9" name="Freeform 102"/>
            <p:cNvSpPr>
              <a:spLocks/>
            </p:cNvSpPr>
            <p:nvPr/>
          </p:nvSpPr>
          <p:spPr bwMode="auto">
            <a:xfrm>
              <a:off x="845" y="1091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0 h 82"/>
                <a:gd name="T4" fmla="*/ 0 w 152"/>
                <a:gd name="T5" fmla="*/ 0 h 82"/>
                <a:gd name="T6" fmla="*/ 0 w 152"/>
                <a:gd name="T7" fmla="*/ 0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20" name="Line 103"/>
            <p:cNvSpPr>
              <a:spLocks noChangeShapeType="1"/>
            </p:cNvSpPr>
            <p:nvPr/>
          </p:nvSpPr>
          <p:spPr bwMode="auto">
            <a:xfrm>
              <a:off x="816" y="1097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1" name="Freeform 104"/>
            <p:cNvSpPr>
              <a:spLocks/>
            </p:cNvSpPr>
            <p:nvPr/>
          </p:nvSpPr>
          <p:spPr bwMode="auto">
            <a:xfrm>
              <a:off x="802" y="1234"/>
              <a:ext cx="167" cy="75"/>
            </a:xfrm>
            <a:custGeom>
              <a:avLst/>
              <a:gdLst>
                <a:gd name="T0" fmla="*/ 0 w 351"/>
                <a:gd name="T1" fmla="*/ 0 h 183"/>
                <a:gd name="T2" fmla="*/ 0 w 351"/>
                <a:gd name="T3" fmla="*/ 0 h 183"/>
                <a:gd name="T4" fmla="*/ 0 w 351"/>
                <a:gd name="T5" fmla="*/ 0 h 183"/>
                <a:gd name="T6" fmla="*/ 0 w 351"/>
                <a:gd name="T7" fmla="*/ 0 h 183"/>
                <a:gd name="T8" fmla="*/ 0 w 351"/>
                <a:gd name="T9" fmla="*/ 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22" name="Freeform 105"/>
            <p:cNvSpPr>
              <a:spLocks/>
            </p:cNvSpPr>
            <p:nvPr/>
          </p:nvSpPr>
          <p:spPr bwMode="auto">
            <a:xfrm>
              <a:off x="802" y="1327"/>
              <a:ext cx="167" cy="83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23" name="Freeform 106"/>
            <p:cNvSpPr>
              <a:spLocks/>
            </p:cNvSpPr>
            <p:nvPr/>
          </p:nvSpPr>
          <p:spPr bwMode="auto">
            <a:xfrm>
              <a:off x="799" y="1150"/>
              <a:ext cx="170" cy="77"/>
            </a:xfrm>
            <a:custGeom>
              <a:avLst/>
              <a:gdLst>
                <a:gd name="T0" fmla="*/ 0 w 351"/>
                <a:gd name="T1" fmla="*/ 0 h 182"/>
                <a:gd name="T2" fmla="*/ 0 w 351"/>
                <a:gd name="T3" fmla="*/ 0 h 182"/>
                <a:gd name="T4" fmla="*/ 0 w 351"/>
                <a:gd name="T5" fmla="*/ 0 h 182"/>
                <a:gd name="T6" fmla="*/ 0 w 351"/>
                <a:gd name="T7" fmla="*/ 0 h 182"/>
                <a:gd name="T8" fmla="*/ 0 w 351"/>
                <a:gd name="T9" fmla="*/ 0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>
              <a:solidFill>
                <a:srgbClr val="676767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24" name="Line 107"/>
            <p:cNvSpPr>
              <a:spLocks noChangeShapeType="1"/>
            </p:cNvSpPr>
            <p:nvPr/>
          </p:nvSpPr>
          <p:spPr bwMode="auto">
            <a:xfrm flipH="1" flipV="1">
              <a:off x="921" y="1197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4425" name="Line 108"/>
            <p:cNvSpPr>
              <a:spLocks noChangeShapeType="1"/>
            </p:cNvSpPr>
            <p:nvPr/>
          </p:nvSpPr>
          <p:spPr bwMode="auto">
            <a:xfrm flipH="1" flipV="1">
              <a:off x="921" y="1279"/>
              <a:ext cx="33" cy="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14426" name="Line 109"/>
            <p:cNvSpPr>
              <a:spLocks noChangeShapeType="1"/>
            </p:cNvSpPr>
            <p:nvPr/>
          </p:nvSpPr>
          <p:spPr bwMode="auto">
            <a:xfrm flipH="1" flipV="1">
              <a:off x="921" y="1378"/>
              <a:ext cx="33" cy="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40" name="Text Box 110"/>
          <p:cNvSpPr txBox="1">
            <a:spLocks noChangeArrowheads="1"/>
          </p:cNvSpPr>
          <p:nvPr/>
        </p:nvSpPr>
        <p:spPr bwMode="auto">
          <a:xfrm>
            <a:off x="838200" y="2819400"/>
            <a:ext cx="1581150" cy="590550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/>
              <a:t>Windows 2008 </a:t>
            </a:r>
          </a:p>
          <a:p>
            <a:pPr eaLnBrk="0" hangingPunct="0">
              <a:defRPr/>
            </a:pPr>
            <a:r>
              <a:rPr lang="en-US" sz="1600"/>
              <a:t>Group or User</a:t>
            </a:r>
          </a:p>
        </p:txBody>
      </p:sp>
      <p:sp>
        <p:nvSpPr>
          <p:cNvPr id="14349" name="Rectangle 111"/>
          <p:cNvSpPr>
            <a:spLocks noChangeArrowheads="1"/>
          </p:cNvSpPr>
          <p:nvPr/>
        </p:nvSpPr>
        <p:spPr bwMode="auto">
          <a:xfrm>
            <a:off x="3276600" y="3073400"/>
            <a:ext cx="177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Georgia" pitchFamily="18" charset="0"/>
              </a:rPr>
              <a:t>Windows 2008</a:t>
            </a:r>
          </a:p>
        </p:txBody>
      </p:sp>
      <p:grpSp>
        <p:nvGrpSpPr>
          <p:cNvPr id="14350" name="Group 112"/>
          <p:cNvGrpSpPr>
            <a:grpSpLocks/>
          </p:cNvGrpSpPr>
          <p:nvPr/>
        </p:nvGrpSpPr>
        <p:grpSpPr bwMode="auto">
          <a:xfrm flipH="1">
            <a:off x="533400" y="4038600"/>
            <a:ext cx="2379663" cy="1995488"/>
            <a:chOff x="3888" y="1897"/>
            <a:chExt cx="1499" cy="1257"/>
          </a:xfrm>
        </p:grpSpPr>
        <p:sp>
          <p:nvSpPr>
            <p:cNvPr id="48146" name="Rectangle 113"/>
            <p:cNvSpPr>
              <a:spLocks noChangeArrowheads="1"/>
            </p:cNvSpPr>
            <p:nvPr/>
          </p:nvSpPr>
          <p:spPr bwMode="auto">
            <a:xfrm flipH="1">
              <a:off x="3954" y="2012"/>
              <a:ext cx="1433" cy="1138"/>
            </a:xfrm>
            <a:prstGeom prst="rect">
              <a:avLst/>
            </a:prstGeom>
            <a:gradFill rotWithShape="0">
              <a:gsLst>
                <a:gs pos="0">
                  <a:srgbClr val="F8F8FF"/>
                </a:gs>
                <a:gs pos="100000">
                  <a:srgbClr val="CCCCFF"/>
                </a:gs>
              </a:gsLst>
              <a:lin ang="5400000" scaled="1"/>
            </a:gradFill>
            <a:ln w="38100">
              <a:solidFill>
                <a:schemeClr val="folHlink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354" name="Group 114"/>
            <p:cNvGrpSpPr>
              <a:grpSpLocks/>
            </p:cNvGrpSpPr>
            <p:nvPr/>
          </p:nvGrpSpPr>
          <p:grpSpPr bwMode="auto">
            <a:xfrm>
              <a:off x="3888" y="1922"/>
              <a:ext cx="1160" cy="1082"/>
              <a:chOff x="938" y="2601"/>
              <a:chExt cx="1147" cy="1068"/>
            </a:xfrm>
          </p:grpSpPr>
          <p:grpSp>
            <p:nvGrpSpPr>
              <p:cNvPr id="14365" name="Group 115"/>
              <p:cNvGrpSpPr>
                <a:grpSpLocks/>
              </p:cNvGrpSpPr>
              <p:nvPr/>
            </p:nvGrpSpPr>
            <p:grpSpPr bwMode="auto">
              <a:xfrm>
                <a:off x="1360" y="3451"/>
                <a:ext cx="725" cy="218"/>
                <a:chOff x="2050" y="3445"/>
                <a:chExt cx="725" cy="218"/>
              </a:xfrm>
            </p:grpSpPr>
            <p:sp>
              <p:nvSpPr>
                <p:cNvPr id="14396" name="Freeform 116"/>
                <p:cNvSpPr>
                  <a:spLocks/>
                </p:cNvSpPr>
                <p:nvPr/>
              </p:nvSpPr>
              <p:spPr bwMode="auto">
                <a:xfrm flipH="1">
                  <a:off x="2660" y="3456"/>
                  <a:ext cx="115" cy="207"/>
                </a:xfrm>
                <a:custGeom>
                  <a:avLst/>
                  <a:gdLst>
                    <a:gd name="T0" fmla="*/ 0 w 872"/>
                    <a:gd name="T1" fmla="*/ 1 h 366"/>
                    <a:gd name="T2" fmla="*/ 0 w 872"/>
                    <a:gd name="T3" fmla="*/ 1 h 366"/>
                    <a:gd name="T4" fmla="*/ 0 w 872"/>
                    <a:gd name="T5" fmla="*/ 1 h 366"/>
                    <a:gd name="T6" fmla="*/ 0 w 872"/>
                    <a:gd name="T7" fmla="*/ 1 h 366"/>
                    <a:gd name="T8" fmla="*/ 0 w 872"/>
                    <a:gd name="T9" fmla="*/ 1 h 366"/>
                    <a:gd name="T10" fmla="*/ 0 w 872"/>
                    <a:gd name="T11" fmla="*/ 0 h 366"/>
                    <a:gd name="T12" fmla="*/ 0 w 872"/>
                    <a:gd name="T13" fmla="*/ 1 h 3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2"/>
                    <a:gd name="T22" fmla="*/ 0 h 366"/>
                    <a:gd name="T23" fmla="*/ 872 w 872"/>
                    <a:gd name="T24" fmla="*/ 366 h 36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2" h="366">
                      <a:moveTo>
                        <a:pt x="872" y="178"/>
                      </a:moveTo>
                      <a:lnTo>
                        <a:pt x="872" y="246"/>
                      </a:lnTo>
                      <a:lnTo>
                        <a:pt x="682" y="366"/>
                      </a:lnTo>
                      <a:lnTo>
                        <a:pt x="0" y="170"/>
                      </a:lnTo>
                      <a:lnTo>
                        <a:pt x="0" y="142"/>
                      </a:lnTo>
                      <a:lnTo>
                        <a:pt x="230" y="0"/>
                      </a:lnTo>
                      <a:lnTo>
                        <a:pt x="872" y="17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4397" name="Freeform 117"/>
                <p:cNvSpPr>
                  <a:spLocks/>
                </p:cNvSpPr>
                <p:nvPr/>
              </p:nvSpPr>
              <p:spPr bwMode="auto">
                <a:xfrm flipH="1">
                  <a:off x="2648" y="3445"/>
                  <a:ext cx="115" cy="207"/>
                </a:xfrm>
                <a:custGeom>
                  <a:avLst/>
                  <a:gdLst>
                    <a:gd name="T0" fmla="*/ 0 w 848"/>
                    <a:gd name="T1" fmla="*/ 1 h 324"/>
                    <a:gd name="T2" fmla="*/ 0 w 848"/>
                    <a:gd name="T3" fmla="*/ 0 h 324"/>
                    <a:gd name="T4" fmla="*/ 0 w 848"/>
                    <a:gd name="T5" fmla="*/ 1 h 324"/>
                    <a:gd name="T6" fmla="*/ 0 w 848"/>
                    <a:gd name="T7" fmla="*/ 1 h 324"/>
                    <a:gd name="T8" fmla="*/ 0 w 848"/>
                    <a:gd name="T9" fmla="*/ 1 h 3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8"/>
                    <a:gd name="T16" fmla="*/ 0 h 324"/>
                    <a:gd name="T17" fmla="*/ 848 w 848"/>
                    <a:gd name="T18" fmla="*/ 324 h 3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8" h="324">
                      <a:moveTo>
                        <a:pt x="848" y="174"/>
                      </a:moveTo>
                      <a:lnTo>
                        <a:pt x="216" y="0"/>
                      </a:lnTo>
                      <a:lnTo>
                        <a:pt x="0" y="134"/>
                      </a:lnTo>
                      <a:lnTo>
                        <a:pt x="666" y="324"/>
                      </a:lnTo>
                      <a:lnTo>
                        <a:pt x="848" y="17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4398" name="Freeform 118"/>
                <p:cNvSpPr>
                  <a:spLocks/>
                </p:cNvSpPr>
                <p:nvPr/>
              </p:nvSpPr>
              <p:spPr bwMode="auto">
                <a:xfrm flipH="1">
                  <a:off x="2050" y="3450"/>
                  <a:ext cx="425" cy="123"/>
                </a:xfrm>
                <a:custGeom>
                  <a:avLst/>
                  <a:gdLst>
                    <a:gd name="T0" fmla="*/ 0 w 477"/>
                    <a:gd name="T1" fmla="*/ 4 h 138"/>
                    <a:gd name="T2" fmla="*/ 4 w 477"/>
                    <a:gd name="T3" fmla="*/ 4 h 138"/>
                    <a:gd name="T4" fmla="*/ 4 w 477"/>
                    <a:gd name="T5" fmla="*/ 4 h 138"/>
                    <a:gd name="T6" fmla="*/ 4 w 477"/>
                    <a:gd name="T7" fmla="*/ 0 h 1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7"/>
                    <a:gd name="T13" fmla="*/ 0 h 138"/>
                    <a:gd name="T14" fmla="*/ 477 w 477"/>
                    <a:gd name="T15" fmla="*/ 138 h 1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7" h="138">
                      <a:moveTo>
                        <a:pt x="0" y="12"/>
                      </a:moveTo>
                      <a:lnTo>
                        <a:pt x="456" y="138"/>
                      </a:lnTo>
                      <a:lnTo>
                        <a:pt x="477" y="125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99" name="Freeform 119"/>
                <p:cNvSpPr>
                  <a:spLocks/>
                </p:cNvSpPr>
                <p:nvPr/>
              </p:nvSpPr>
              <p:spPr bwMode="auto">
                <a:xfrm>
                  <a:off x="2085" y="3495"/>
                  <a:ext cx="442" cy="158"/>
                </a:xfrm>
                <a:custGeom>
                  <a:avLst/>
                  <a:gdLst>
                    <a:gd name="T0" fmla="*/ 442 w 442"/>
                    <a:gd name="T1" fmla="*/ 59 h 158"/>
                    <a:gd name="T2" fmla="*/ 423 w 442"/>
                    <a:gd name="T3" fmla="*/ 65 h 158"/>
                    <a:gd name="T4" fmla="*/ 402 w 442"/>
                    <a:gd name="T5" fmla="*/ 54 h 158"/>
                    <a:gd name="T6" fmla="*/ 389 w 442"/>
                    <a:gd name="T7" fmla="*/ 59 h 158"/>
                    <a:gd name="T8" fmla="*/ 402 w 442"/>
                    <a:gd name="T9" fmla="*/ 71 h 158"/>
                    <a:gd name="T10" fmla="*/ 135 w 442"/>
                    <a:gd name="T11" fmla="*/ 145 h 158"/>
                    <a:gd name="T12" fmla="*/ 121 w 442"/>
                    <a:gd name="T13" fmla="*/ 134 h 158"/>
                    <a:gd name="T14" fmla="*/ 98 w 442"/>
                    <a:gd name="T15" fmla="*/ 140 h 158"/>
                    <a:gd name="T16" fmla="*/ 112 w 442"/>
                    <a:gd name="T17" fmla="*/ 151 h 158"/>
                    <a:gd name="T18" fmla="*/ 84 w 442"/>
                    <a:gd name="T19" fmla="*/ 158 h 158"/>
                    <a:gd name="T20" fmla="*/ 0 w 442"/>
                    <a:gd name="T21" fmla="*/ 94 h 158"/>
                    <a:gd name="T22" fmla="*/ 359 w 442"/>
                    <a:gd name="T23" fmla="*/ 0 h 15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2"/>
                    <a:gd name="T37" fmla="*/ 0 h 158"/>
                    <a:gd name="T38" fmla="*/ 442 w 442"/>
                    <a:gd name="T39" fmla="*/ 158 h 15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2" h="158">
                      <a:moveTo>
                        <a:pt x="442" y="59"/>
                      </a:moveTo>
                      <a:lnTo>
                        <a:pt x="423" y="65"/>
                      </a:lnTo>
                      <a:lnTo>
                        <a:pt x="402" y="54"/>
                      </a:lnTo>
                      <a:lnTo>
                        <a:pt x="389" y="59"/>
                      </a:lnTo>
                      <a:lnTo>
                        <a:pt x="402" y="71"/>
                      </a:lnTo>
                      <a:lnTo>
                        <a:pt x="135" y="145"/>
                      </a:lnTo>
                      <a:lnTo>
                        <a:pt x="121" y="134"/>
                      </a:lnTo>
                      <a:lnTo>
                        <a:pt x="98" y="140"/>
                      </a:lnTo>
                      <a:lnTo>
                        <a:pt x="112" y="151"/>
                      </a:lnTo>
                      <a:lnTo>
                        <a:pt x="84" y="158"/>
                      </a:lnTo>
                      <a:lnTo>
                        <a:pt x="0" y="94"/>
                      </a:lnTo>
                      <a:lnTo>
                        <a:pt x="359" y="0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400" name="Freeform 120"/>
                <p:cNvSpPr>
                  <a:spLocks/>
                </p:cNvSpPr>
                <p:nvPr/>
              </p:nvSpPr>
              <p:spPr bwMode="auto">
                <a:xfrm flipH="1">
                  <a:off x="2454" y="3471"/>
                  <a:ext cx="97" cy="38"/>
                </a:xfrm>
                <a:custGeom>
                  <a:avLst/>
                  <a:gdLst>
                    <a:gd name="T0" fmla="*/ 4 w 108"/>
                    <a:gd name="T1" fmla="*/ 0 h 44"/>
                    <a:gd name="T2" fmla="*/ 4 w 108"/>
                    <a:gd name="T3" fmla="*/ 3 h 44"/>
                    <a:gd name="T4" fmla="*/ 4 w 108"/>
                    <a:gd name="T5" fmla="*/ 3 h 44"/>
                    <a:gd name="T6" fmla="*/ 0 w 108"/>
                    <a:gd name="T7" fmla="*/ 3 h 44"/>
                    <a:gd name="T8" fmla="*/ 4 w 108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44"/>
                    <a:gd name="T17" fmla="*/ 108 w 108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44">
                      <a:moveTo>
                        <a:pt x="40" y="0"/>
                      </a:moveTo>
                      <a:lnTo>
                        <a:pt x="107" y="17"/>
                      </a:lnTo>
                      <a:lnTo>
                        <a:pt x="69" y="43"/>
                      </a:lnTo>
                      <a:lnTo>
                        <a:pt x="0" y="25"/>
                      </a:lnTo>
                      <a:lnTo>
                        <a:pt x="40" y="0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401" name="Freeform 121"/>
                <p:cNvSpPr>
                  <a:spLocks/>
                </p:cNvSpPr>
                <p:nvPr/>
              </p:nvSpPr>
              <p:spPr bwMode="auto">
                <a:xfrm flipH="1">
                  <a:off x="2523" y="3506"/>
                  <a:ext cx="86" cy="38"/>
                </a:xfrm>
                <a:custGeom>
                  <a:avLst/>
                  <a:gdLst>
                    <a:gd name="T0" fmla="*/ 4 w 97"/>
                    <a:gd name="T1" fmla="*/ 5 h 42"/>
                    <a:gd name="T2" fmla="*/ 4 w 97"/>
                    <a:gd name="T3" fmla="*/ 5 h 42"/>
                    <a:gd name="T4" fmla="*/ 4 w 97"/>
                    <a:gd name="T5" fmla="*/ 0 h 42"/>
                    <a:gd name="T6" fmla="*/ 4 w 97"/>
                    <a:gd name="T7" fmla="*/ 5 h 42"/>
                    <a:gd name="T8" fmla="*/ 4 w 97"/>
                    <a:gd name="T9" fmla="*/ 5 h 42"/>
                    <a:gd name="T10" fmla="*/ 4 w 97"/>
                    <a:gd name="T11" fmla="*/ 5 h 42"/>
                    <a:gd name="T12" fmla="*/ 4 w 97"/>
                    <a:gd name="T13" fmla="*/ 5 h 42"/>
                    <a:gd name="T14" fmla="*/ 0 w 97"/>
                    <a:gd name="T15" fmla="*/ 5 h 42"/>
                    <a:gd name="T16" fmla="*/ 4 w 97"/>
                    <a:gd name="T17" fmla="*/ 5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7"/>
                    <a:gd name="T28" fmla="*/ 0 h 42"/>
                    <a:gd name="T29" fmla="*/ 97 w 97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7" h="42">
                      <a:moveTo>
                        <a:pt x="21" y="7"/>
                      </a:moveTo>
                      <a:lnTo>
                        <a:pt x="46" y="11"/>
                      </a:lnTo>
                      <a:lnTo>
                        <a:pt x="60" y="0"/>
                      </a:lnTo>
                      <a:lnTo>
                        <a:pt x="84" y="8"/>
                      </a:lnTo>
                      <a:lnTo>
                        <a:pt x="72" y="19"/>
                      </a:lnTo>
                      <a:lnTo>
                        <a:pt x="96" y="25"/>
                      </a:lnTo>
                      <a:lnTo>
                        <a:pt x="77" y="41"/>
                      </a:lnTo>
                      <a:lnTo>
                        <a:pt x="0" y="21"/>
                      </a:lnTo>
                      <a:lnTo>
                        <a:pt x="21" y="7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402" name="Freeform 122"/>
                <p:cNvSpPr>
                  <a:spLocks/>
                </p:cNvSpPr>
                <p:nvPr/>
              </p:nvSpPr>
              <p:spPr bwMode="auto">
                <a:xfrm>
                  <a:off x="2534" y="3446"/>
                  <a:ext cx="169" cy="76"/>
                </a:xfrm>
                <a:custGeom>
                  <a:avLst/>
                  <a:gdLst>
                    <a:gd name="T0" fmla="*/ 0 w 169"/>
                    <a:gd name="T1" fmla="*/ 19 h 76"/>
                    <a:gd name="T2" fmla="*/ 97 w 169"/>
                    <a:gd name="T3" fmla="*/ 76 h 76"/>
                    <a:gd name="T4" fmla="*/ 169 w 169"/>
                    <a:gd name="T5" fmla="*/ 60 h 76"/>
                    <a:gd name="T6" fmla="*/ 70 w 169"/>
                    <a:gd name="T7" fmla="*/ 0 h 7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9"/>
                    <a:gd name="T13" fmla="*/ 0 h 76"/>
                    <a:gd name="T14" fmla="*/ 169 w 169"/>
                    <a:gd name="T15" fmla="*/ 76 h 7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9" h="76">
                      <a:moveTo>
                        <a:pt x="0" y="19"/>
                      </a:moveTo>
                      <a:lnTo>
                        <a:pt x="97" y="76"/>
                      </a:lnTo>
                      <a:lnTo>
                        <a:pt x="169" y="60"/>
                      </a:lnTo>
                      <a:lnTo>
                        <a:pt x="70" y="0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4366" name="Group 123"/>
              <p:cNvGrpSpPr>
                <a:grpSpLocks/>
              </p:cNvGrpSpPr>
              <p:nvPr/>
            </p:nvGrpSpPr>
            <p:grpSpPr bwMode="auto">
              <a:xfrm>
                <a:off x="938" y="2601"/>
                <a:ext cx="863" cy="943"/>
                <a:chOff x="938" y="2601"/>
                <a:chExt cx="863" cy="943"/>
              </a:xfrm>
            </p:grpSpPr>
            <p:grpSp>
              <p:nvGrpSpPr>
                <p:cNvPr id="14367" name="Group 124"/>
                <p:cNvGrpSpPr>
                  <a:grpSpLocks/>
                </p:cNvGrpSpPr>
                <p:nvPr/>
              </p:nvGrpSpPr>
              <p:grpSpPr bwMode="auto">
                <a:xfrm>
                  <a:off x="966" y="3093"/>
                  <a:ext cx="835" cy="451"/>
                  <a:chOff x="966" y="3093"/>
                  <a:chExt cx="835" cy="451"/>
                </a:xfrm>
              </p:grpSpPr>
              <p:sp>
                <p:nvSpPr>
                  <p:cNvPr id="14380" name="Freeform 125"/>
                  <p:cNvSpPr>
                    <a:spLocks noChangeAspect="1"/>
                  </p:cNvSpPr>
                  <p:nvPr/>
                </p:nvSpPr>
                <p:spPr bwMode="auto">
                  <a:xfrm>
                    <a:off x="967" y="3210"/>
                    <a:ext cx="289" cy="334"/>
                  </a:xfrm>
                  <a:custGeom>
                    <a:avLst/>
                    <a:gdLst>
                      <a:gd name="T0" fmla="*/ 289 w 289"/>
                      <a:gd name="T1" fmla="*/ 174 h 334"/>
                      <a:gd name="T2" fmla="*/ 0 w 289"/>
                      <a:gd name="T3" fmla="*/ 0 h 334"/>
                      <a:gd name="T4" fmla="*/ 0 w 289"/>
                      <a:gd name="T5" fmla="*/ 142 h 334"/>
                      <a:gd name="T6" fmla="*/ 288 w 289"/>
                      <a:gd name="T7" fmla="*/ 334 h 3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9"/>
                      <a:gd name="T13" fmla="*/ 0 h 334"/>
                      <a:gd name="T14" fmla="*/ 289 w 289"/>
                      <a:gd name="T15" fmla="*/ 334 h 33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9" h="334">
                        <a:moveTo>
                          <a:pt x="289" y="174"/>
                        </a:moveTo>
                        <a:lnTo>
                          <a:pt x="0" y="0"/>
                        </a:lnTo>
                        <a:lnTo>
                          <a:pt x="0" y="142"/>
                        </a:lnTo>
                        <a:lnTo>
                          <a:pt x="288" y="33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l="100000" t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81" name="Freeform 126"/>
                  <p:cNvSpPr>
                    <a:spLocks noChangeAspect="1"/>
                  </p:cNvSpPr>
                  <p:nvPr/>
                </p:nvSpPr>
                <p:spPr bwMode="auto">
                  <a:xfrm flipH="1">
                    <a:off x="966" y="3093"/>
                    <a:ext cx="835" cy="289"/>
                  </a:xfrm>
                  <a:custGeom>
                    <a:avLst/>
                    <a:gdLst>
                      <a:gd name="T0" fmla="*/ 2 w 1091"/>
                      <a:gd name="T1" fmla="*/ 2 h 377"/>
                      <a:gd name="T2" fmla="*/ 0 w 1091"/>
                      <a:gd name="T3" fmla="*/ 2 h 377"/>
                      <a:gd name="T4" fmla="*/ 2 w 1091"/>
                      <a:gd name="T5" fmla="*/ 0 h 377"/>
                      <a:gd name="T6" fmla="*/ 2 w 1091"/>
                      <a:gd name="T7" fmla="*/ 2 h 377"/>
                      <a:gd name="T8" fmla="*/ 2 w 1091"/>
                      <a:gd name="T9" fmla="*/ 2 h 3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91"/>
                      <a:gd name="T16" fmla="*/ 0 h 377"/>
                      <a:gd name="T17" fmla="*/ 1091 w 1091"/>
                      <a:gd name="T18" fmla="*/ 377 h 3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91" h="377">
                        <a:moveTo>
                          <a:pt x="715" y="376"/>
                        </a:moveTo>
                        <a:lnTo>
                          <a:pt x="0" y="187"/>
                        </a:lnTo>
                        <a:lnTo>
                          <a:pt x="397" y="0"/>
                        </a:lnTo>
                        <a:lnTo>
                          <a:pt x="1090" y="152"/>
                        </a:lnTo>
                        <a:lnTo>
                          <a:pt x="715" y="37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t="100000" r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82" name="Freeform 127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255" y="3235"/>
                    <a:ext cx="546" cy="309"/>
                  </a:xfrm>
                  <a:custGeom>
                    <a:avLst/>
                    <a:gdLst>
                      <a:gd name="T0" fmla="*/ 0 w 690"/>
                      <a:gd name="T1" fmla="*/ 2 h 390"/>
                      <a:gd name="T2" fmla="*/ 0 w 690"/>
                      <a:gd name="T3" fmla="*/ 2 h 390"/>
                      <a:gd name="T4" fmla="*/ 2 w 690"/>
                      <a:gd name="T5" fmla="*/ 2 h 390"/>
                      <a:gd name="T6" fmla="*/ 2 w 690"/>
                      <a:gd name="T7" fmla="*/ 2 h 390"/>
                      <a:gd name="T8" fmla="*/ 2 w 690"/>
                      <a:gd name="T9" fmla="*/ 0 h 39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90"/>
                      <a:gd name="T16" fmla="*/ 0 h 390"/>
                      <a:gd name="T17" fmla="*/ 690 w 690"/>
                      <a:gd name="T18" fmla="*/ 390 h 39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90" h="390">
                        <a:moveTo>
                          <a:pt x="0" y="5"/>
                        </a:moveTo>
                        <a:lnTo>
                          <a:pt x="0" y="192"/>
                        </a:lnTo>
                        <a:lnTo>
                          <a:pt x="690" y="390"/>
                        </a:lnTo>
                        <a:lnTo>
                          <a:pt x="690" y="185"/>
                        </a:lnTo>
                        <a:lnTo>
                          <a:pt x="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t="100000" r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14383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1284" y="3356"/>
                    <a:ext cx="221" cy="135"/>
                    <a:chOff x="1566" y="3268"/>
                    <a:chExt cx="221" cy="135"/>
                  </a:xfrm>
                </p:grpSpPr>
                <p:sp>
                  <p:nvSpPr>
                    <p:cNvPr id="1439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6" y="3268"/>
                      <a:ext cx="221" cy="6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3" name="Line 1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6" y="3292"/>
                      <a:ext cx="221" cy="6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4" name="Line 1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6" y="3317"/>
                      <a:ext cx="221" cy="6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5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66" y="3341"/>
                      <a:ext cx="221" cy="6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38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551" y="3214"/>
                    <a:ext cx="215" cy="273"/>
                    <a:chOff x="1551" y="3214"/>
                    <a:chExt cx="215" cy="273"/>
                  </a:xfrm>
                </p:grpSpPr>
                <p:sp>
                  <p:nvSpPr>
                    <p:cNvPr id="14385" name="Freeform 134"/>
                    <p:cNvSpPr>
                      <a:spLocks noChangeAspect="1"/>
                    </p:cNvSpPr>
                    <p:nvPr/>
                  </p:nvSpPr>
                  <p:spPr bwMode="auto">
                    <a:xfrm flipH="1">
                      <a:off x="1551" y="3273"/>
                      <a:ext cx="214" cy="150"/>
                    </a:xfrm>
                    <a:custGeom>
                      <a:avLst/>
                      <a:gdLst>
                        <a:gd name="T0" fmla="*/ 0 w 271"/>
                        <a:gd name="T1" fmla="*/ 0 h 189"/>
                        <a:gd name="T2" fmla="*/ 2 w 271"/>
                        <a:gd name="T3" fmla="*/ 2 h 189"/>
                        <a:gd name="T4" fmla="*/ 2 w 271"/>
                        <a:gd name="T5" fmla="*/ 2 h 189"/>
                        <a:gd name="T6" fmla="*/ 0 w 271"/>
                        <a:gd name="T7" fmla="*/ 2 h 189"/>
                        <a:gd name="T8" fmla="*/ 0 w 271"/>
                        <a:gd name="T9" fmla="*/ 0 h 18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71"/>
                        <a:gd name="T16" fmla="*/ 0 h 189"/>
                        <a:gd name="T17" fmla="*/ 271 w 271"/>
                        <a:gd name="T18" fmla="*/ 189 h 18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71" h="189">
                          <a:moveTo>
                            <a:pt x="0" y="0"/>
                          </a:moveTo>
                          <a:lnTo>
                            <a:pt x="271" y="73"/>
                          </a:lnTo>
                          <a:lnTo>
                            <a:pt x="271" y="189"/>
                          </a:lnTo>
                          <a:lnTo>
                            <a:pt x="0" y="11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rgbClr val="B2B2B2"/>
                        </a:gs>
                        <a:gs pos="100000">
                          <a:srgbClr val="DFDFDF"/>
                        </a:gs>
                      </a:gsLst>
                      <a:lin ang="2700000" scaled="1"/>
                    </a:gradFill>
                    <a:ln w="6350" cap="rnd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86" name="Freeform 135"/>
                    <p:cNvSpPr>
                      <a:spLocks noChangeAspect="1" noChangeArrowheads="1"/>
                    </p:cNvSpPr>
                    <p:nvPr/>
                  </p:nvSpPr>
                  <p:spPr bwMode="auto">
                    <a:xfrm flipH="1">
                      <a:off x="1554" y="3329"/>
                      <a:ext cx="207" cy="53"/>
                    </a:xfrm>
                    <a:custGeom>
                      <a:avLst/>
                      <a:gdLst>
                        <a:gd name="T0" fmla="*/ 0 w 261"/>
                        <a:gd name="T1" fmla="*/ 0 h 69"/>
                        <a:gd name="T2" fmla="*/ 2 w 261"/>
                        <a:gd name="T3" fmla="*/ 2 h 69"/>
                        <a:gd name="T4" fmla="*/ 0 60000 65536"/>
                        <a:gd name="T5" fmla="*/ 0 60000 65536"/>
                        <a:gd name="T6" fmla="*/ 0 w 261"/>
                        <a:gd name="T7" fmla="*/ 0 h 69"/>
                        <a:gd name="T8" fmla="*/ 261 w 261"/>
                        <a:gd name="T9" fmla="*/ 69 h 69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61" h="69">
                          <a:moveTo>
                            <a:pt x="0" y="0"/>
                          </a:moveTo>
                          <a:lnTo>
                            <a:pt x="261" y="69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87" name="Freeform 136"/>
                    <p:cNvSpPr>
                      <a:spLocks/>
                    </p:cNvSpPr>
                    <p:nvPr/>
                  </p:nvSpPr>
                  <p:spPr bwMode="auto">
                    <a:xfrm flipH="1">
                      <a:off x="1651" y="3214"/>
                      <a:ext cx="115" cy="207"/>
                    </a:xfrm>
                    <a:custGeom>
                      <a:avLst/>
                      <a:gdLst>
                        <a:gd name="T0" fmla="*/ 0 w 270"/>
                        <a:gd name="T1" fmla="*/ 229752751 h 116"/>
                        <a:gd name="T2" fmla="*/ 0 w 270"/>
                        <a:gd name="T3" fmla="*/ 0 h 116"/>
                        <a:gd name="T4" fmla="*/ 0 w 270"/>
                        <a:gd name="T5" fmla="*/ 229752751 h 116"/>
                        <a:gd name="T6" fmla="*/ 0 60000 65536"/>
                        <a:gd name="T7" fmla="*/ 0 60000 65536"/>
                        <a:gd name="T8" fmla="*/ 0 60000 65536"/>
                        <a:gd name="T9" fmla="*/ 0 w 270"/>
                        <a:gd name="T10" fmla="*/ 0 h 116"/>
                        <a:gd name="T11" fmla="*/ 270 w 270"/>
                        <a:gd name="T12" fmla="*/ 116 h 11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70" h="116">
                          <a:moveTo>
                            <a:pt x="0" y="116"/>
                          </a:moveTo>
                          <a:lnTo>
                            <a:pt x="1" y="0"/>
                          </a:lnTo>
                          <a:lnTo>
                            <a:pt x="270" y="75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wrap="none" tIns="27432" bIns="27432" anchor="ctr">
                      <a:sp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88" name="Line 1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79" y="3302"/>
                      <a:ext cx="168" cy="4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777777"/>
                      </a:solidFill>
                      <a:round/>
                      <a:headEnd/>
                      <a:tailEnd/>
                    </a:ln>
                  </p:spPr>
                  <p:txBody>
                    <a:bodyPr wrap="none"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89" name="Line 1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11" y="3356"/>
                      <a:ext cx="31" cy="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</p:spPr>
                  <p:txBody>
                    <a:bodyPr wrap="none" tIns="27432" bIns="27432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90" name="Freeform 139"/>
                    <p:cNvSpPr>
                      <a:spLocks/>
                    </p:cNvSpPr>
                    <p:nvPr/>
                  </p:nvSpPr>
                  <p:spPr bwMode="auto">
                    <a:xfrm flipH="1">
                      <a:off x="1643" y="3224"/>
                      <a:ext cx="51" cy="207"/>
                    </a:xfrm>
                    <a:custGeom>
                      <a:avLst/>
                      <a:gdLst>
                        <a:gd name="T0" fmla="*/ 0 w 64"/>
                        <a:gd name="T1" fmla="*/ 0 h 35"/>
                        <a:gd name="T2" fmla="*/ 1 w 64"/>
                        <a:gd name="T3" fmla="*/ 2147483647 h 35"/>
                        <a:gd name="T4" fmla="*/ 2 w 64"/>
                        <a:gd name="T5" fmla="*/ 2147483647 h 35"/>
                        <a:gd name="T6" fmla="*/ 2 w 64"/>
                        <a:gd name="T7" fmla="*/ 2147483647 h 35"/>
                        <a:gd name="T8" fmla="*/ 0 w 64"/>
                        <a:gd name="T9" fmla="*/ 0 h 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4"/>
                        <a:gd name="T16" fmla="*/ 0 h 35"/>
                        <a:gd name="T17" fmla="*/ 64 w 64"/>
                        <a:gd name="T18" fmla="*/ 35 h 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4" h="35">
                          <a:moveTo>
                            <a:pt x="0" y="0"/>
                          </a:moveTo>
                          <a:lnTo>
                            <a:pt x="1" y="18"/>
                          </a:lnTo>
                          <a:lnTo>
                            <a:pt x="64" y="35"/>
                          </a:lnTo>
                          <a:lnTo>
                            <a:pt x="64" y="1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77777"/>
                    </a:solidFill>
                    <a:ln w="19050">
                      <a:noFill/>
                      <a:round/>
                      <a:headEnd/>
                      <a:tailEnd/>
                    </a:ln>
                  </p:spPr>
                  <p:txBody>
                    <a:bodyPr tIns="27432" bIns="27432" anchor="ctr">
                      <a:sp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14391" name="Freeform 140"/>
                    <p:cNvSpPr>
                      <a:spLocks/>
                    </p:cNvSpPr>
                    <p:nvPr/>
                  </p:nvSpPr>
                  <p:spPr bwMode="auto">
                    <a:xfrm flipH="1">
                      <a:off x="1648" y="3280"/>
                      <a:ext cx="115" cy="207"/>
                    </a:xfrm>
                    <a:custGeom>
                      <a:avLst/>
                      <a:gdLst>
                        <a:gd name="T0" fmla="*/ 0 w 275"/>
                        <a:gd name="T1" fmla="*/ 179414503 h 117"/>
                        <a:gd name="T2" fmla="*/ 0 w 275"/>
                        <a:gd name="T3" fmla="*/ 179414503 h 117"/>
                        <a:gd name="T4" fmla="*/ 0 w 275"/>
                        <a:gd name="T5" fmla="*/ 0 h 117"/>
                        <a:gd name="T6" fmla="*/ 0 60000 65536"/>
                        <a:gd name="T7" fmla="*/ 0 60000 65536"/>
                        <a:gd name="T8" fmla="*/ 0 60000 65536"/>
                        <a:gd name="T9" fmla="*/ 0 w 275"/>
                        <a:gd name="T10" fmla="*/ 0 h 117"/>
                        <a:gd name="T11" fmla="*/ 275 w 275"/>
                        <a:gd name="T12" fmla="*/ 117 h 11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75" h="117">
                          <a:moveTo>
                            <a:pt x="0" y="40"/>
                          </a:moveTo>
                          <a:lnTo>
                            <a:pt x="275" y="117"/>
                          </a:lnTo>
                          <a:lnTo>
                            <a:pt x="27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bg1"/>
                      </a:solidFill>
                      <a:round/>
                      <a:headEnd/>
                      <a:tailEnd/>
                    </a:ln>
                  </p:spPr>
                  <p:txBody>
                    <a:bodyPr wrap="none" tIns="27432" bIns="27432" anchor="ctr">
                      <a:spAutoFit/>
                    </a:bodyPr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4368" name="Group 141"/>
                <p:cNvGrpSpPr>
                  <a:grpSpLocks/>
                </p:cNvGrpSpPr>
                <p:nvPr/>
              </p:nvGrpSpPr>
              <p:grpSpPr bwMode="auto">
                <a:xfrm>
                  <a:off x="938" y="2601"/>
                  <a:ext cx="781" cy="735"/>
                  <a:chOff x="952" y="2351"/>
                  <a:chExt cx="781" cy="735"/>
                </a:xfrm>
              </p:grpSpPr>
              <p:sp>
                <p:nvSpPr>
                  <p:cNvPr id="14369" name="Freeform 142"/>
                  <p:cNvSpPr>
                    <a:spLocks/>
                  </p:cNvSpPr>
                  <p:nvPr/>
                </p:nvSpPr>
                <p:spPr bwMode="auto">
                  <a:xfrm flipH="1">
                    <a:off x="1066" y="2829"/>
                    <a:ext cx="608" cy="257"/>
                  </a:xfrm>
                  <a:custGeom>
                    <a:avLst/>
                    <a:gdLst>
                      <a:gd name="T0" fmla="*/ 0 w 556"/>
                      <a:gd name="T1" fmla="*/ 35989 h 235"/>
                      <a:gd name="T2" fmla="*/ 66564 w 556"/>
                      <a:gd name="T3" fmla="*/ 0 h 235"/>
                      <a:gd name="T4" fmla="*/ 155293 w 556"/>
                      <a:gd name="T5" fmla="*/ 25615 h 235"/>
                      <a:gd name="T6" fmla="*/ 155293 w 556"/>
                      <a:gd name="T7" fmla="*/ 30222 h 235"/>
                      <a:gd name="T8" fmla="*/ 93191 w 556"/>
                      <a:gd name="T9" fmla="*/ 65897 h 235"/>
                      <a:gd name="T10" fmla="*/ 0 w 556"/>
                      <a:gd name="T11" fmla="*/ 41703 h 235"/>
                      <a:gd name="T12" fmla="*/ 0 w 556"/>
                      <a:gd name="T13" fmla="*/ 35989 h 2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6"/>
                      <a:gd name="T22" fmla="*/ 0 h 235"/>
                      <a:gd name="T23" fmla="*/ 556 w 556"/>
                      <a:gd name="T24" fmla="*/ 235 h 2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6" h="235">
                        <a:moveTo>
                          <a:pt x="0" y="128"/>
                        </a:moveTo>
                        <a:lnTo>
                          <a:pt x="238" y="0"/>
                        </a:lnTo>
                        <a:lnTo>
                          <a:pt x="556" y="91"/>
                        </a:lnTo>
                        <a:lnTo>
                          <a:pt x="556" y="108"/>
                        </a:lnTo>
                        <a:lnTo>
                          <a:pt x="334" y="235"/>
                        </a:lnTo>
                        <a:lnTo>
                          <a:pt x="0" y="148"/>
                        </a:lnTo>
                        <a:lnTo>
                          <a:pt x="0" y="128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31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70" name="Freeform 143"/>
                  <p:cNvSpPr>
                    <a:spLocks/>
                  </p:cNvSpPr>
                  <p:nvPr/>
                </p:nvSpPr>
                <p:spPr bwMode="auto">
                  <a:xfrm flipH="1">
                    <a:off x="1078" y="2834"/>
                    <a:ext cx="588" cy="228"/>
                  </a:xfrm>
                  <a:custGeom>
                    <a:avLst/>
                    <a:gdLst>
                      <a:gd name="T0" fmla="*/ 0 w 538"/>
                      <a:gd name="T1" fmla="*/ 40302 h 208"/>
                      <a:gd name="T2" fmla="*/ 88177 w 538"/>
                      <a:gd name="T3" fmla="*/ 67515 h 208"/>
                      <a:gd name="T4" fmla="*/ 145319 w 538"/>
                      <a:gd name="T5" fmla="*/ 27916 h 208"/>
                      <a:gd name="T6" fmla="*/ 62984 w 538"/>
                      <a:gd name="T7" fmla="*/ 0 h 208"/>
                      <a:gd name="T8" fmla="*/ 0 w 538"/>
                      <a:gd name="T9" fmla="*/ 40302 h 2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38"/>
                      <a:gd name="T16" fmla="*/ 0 h 208"/>
                      <a:gd name="T17" fmla="*/ 538 w 538"/>
                      <a:gd name="T18" fmla="*/ 208 h 2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38" h="208">
                        <a:moveTo>
                          <a:pt x="0" y="124"/>
                        </a:moveTo>
                        <a:lnTo>
                          <a:pt x="327" y="208"/>
                        </a:lnTo>
                        <a:lnTo>
                          <a:pt x="538" y="86"/>
                        </a:lnTo>
                        <a:lnTo>
                          <a:pt x="233" y="0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635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71" name="Oval 14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1213" y="2890"/>
                    <a:ext cx="307" cy="123"/>
                  </a:xfrm>
                  <a:prstGeom prst="ellipse">
                    <a:avLst/>
                  </a:pr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72" name="Freeform 145"/>
                  <p:cNvSpPr>
                    <a:spLocks/>
                  </p:cNvSpPr>
                  <p:nvPr/>
                </p:nvSpPr>
                <p:spPr bwMode="auto">
                  <a:xfrm flipH="1">
                    <a:off x="1193" y="2895"/>
                    <a:ext cx="494" cy="137"/>
                  </a:xfrm>
                  <a:custGeom>
                    <a:avLst/>
                    <a:gdLst>
                      <a:gd name="T0" fmla="*/ 0 w 646"/>
                      <a:gd name="T1" fmla="*/ 0 h 180"/>
                      <a:gd name="T2" fmla="*/ 2 w 646"/>
                      <a:gd name="T3" fmla="*/ 2 h 180"/>
                      <a:gd name="T4" fmla="*/ 2 w 646"/>
                      <a:gd name="T5" fmla="*/ 2 h 180"/>
                      <a:gd name="T6" fmla="*/ 2 w 646"/>
                      <a:gd name="T7" fmla="*/ 2 h 1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46"/>
                      <a:gd name="T13" fmla="*/ 0 h 180"/>
                      <a:gd name="T14" fmla="*/ 646 w 646"/>
                      <a:gd name="T15" fmla="*/ 180 h 1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46" h="180">
                        <a:moveTo>
                          <a:pt x="0" y="0"/>
                        </a:moveTo>
                        <a:lnTo>
                          <a:pt x="20" y="36"/>
                        </a:lnTo>
                        <a:lnTo>
                          <a:pt x="574" y="180"/>
                        </a:lnTo>
                        <a:lnTo>
                          <a:pt x="646" y="158"/>
                        </a:lnTo>
                      </a:path>
                    </a:pathLst>
                  </a:custGeom>
                  <a:solidFill>
                    <a:srgbClr val="B2B2B2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73" name="Freeform 146"/>
                  <p:cNvSpPr>
                    <a:spLocks noChangeAspect="1"/>
                  </p:cNvSpPr>
                  <p:nvPr/>
                </p:nvSpPr>
                <p:spPr bwMode="auto">
                  <a:xfrm flipH="1">
                    <a:off x="952" y="2351"/>
                    <a:ext cx="617" cy="569"/>
                  </a:xfrm>
                  <a:custGeom>
                    <a:avLst/>
                    <a:gdLst>
                      <a:gd name="T0" fmla="*/ 2 w 808"/>
                      <a:gd name="T1" fmla="*/ 2 h 746"/>
                      <a:gd name="T2" fmla="*/ 2 w 808"/>
                      <a:gd name="T3" fmla="*/ 2 h 746"/>
                      <a:gd name="T4" fmla="*/ 2 w 808"/>
                      <a:gd name="T5" fmla="*/ 2 h 746"/>
                      <a:gd name="T6" fmla="*/ 2 w 808"/>
                      <a:gd name="T7" fmla="*/ 0 h 746"/>
                      <a:gd name="T8" fmla="*/ 0 w 808"/>
                      <a:gd name="T9" fmla="*/ 2 h 7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8"/>
                      <a:gd name="T16" fmla="*/ 0 h 746"/>
                      <a:gd name="T17" fmla="*/ 808 w 808"/>
                      <a:gd name="T18" fmla="*/ 746 h 74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8" h="746">
                        <a:moveTo>
                          <a:pt x="620" y="746"/>
                        </a:moveTo>
                        <a:lnTo>
                          <a:pt x="808" y="525"/>
                        </a:lnTo>
                        <a:lnTo>
                          <a:pt x="808" y="106"/>
                        </a:lnTo>
                        <a:lnTo>
                          <a:pt x="336" y="0"/>
                        </a:lnTo>
                        <a:lnTo>
                          <a:pt x="0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t="100000" r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74" name="Freeform 147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060" y="2477"/>
                    <a:ext cx="124" cy="553"/>
                  </a:xfrm>
                  <a:custGeom>
                    <a:avLst/>
                    <a:gdLst>
                      <a:gd name="T0" fmla="*/ 0 w 144"/>
                      <a:gd name="T1" fmla="*/ 3 h 644"/>
                      <a:gd name="T2" fmla="*/ 0 w 144"/>
                      <a:gd name="T3" fmla="*/ 3 h 644"/>
                      <a:gd name="T4" fmla="*/ 3 w 144"/>
                      <a:gd name="T5" fmla="*/ 0 h 644"/>
                      <a:gd name="T6" fmla="*/ 3 w 144"/>
                      <a:gd name="T7" fmla="*/ 3 h 644"/>
                      <a:gd name="T8" fmla="*/ 0 w 144"/>
                      <a:gd name="T9" fmla="*/ 3 h 6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4"/>
                      <a:gd name="T16" fmla="*/ 0 h 644"/>
                      <a:gd name="T17" fmla="*/ 144 w 144"/>
                      <a:gd name="T18" fmla="*/ 644 h 6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4" h="644">
                        <a:moveTo>
                          <a:pt x="0" y="644"/>
                        </a:moveTo>
                        <a:lnTo>
                          <a:pt x="0" y="79"/>
                        </a:lnTo>
                        <a:lnTo>
                          <a:pt x="144" y="0"/>
                        </a:lnTo>
                        <a:lnTo>
                          <a:pt x="144" y="554"/>
                        </a:lnTo>
                        <a:lnTo>
                          <a:pt x="0" y="644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E5E5E5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75" name="Freeform 148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060" y="2358"/>
                    <a:ext cx="673" cy="188"/>
                  </a:xfrm>
                  <a:custGeom>
                    <a:avLst/>
                    <a:gdLst>
                      <a:gd name="T0" fmla="*/ 3 w 782"/>
                      <a:gd name="T1" fmla="*/ 3 h 219"/>
                      <a:gd name="T2" fmla="*/ 0 w 782"/>
                      <a:gd name="T3" fmla="*/ 3 h 219"/>
                      <a:gd name="T4" fmla="*/ 3 w 782"/>
                      <a:gd name="T5" fmla="*/ 0 h 219"/>
                      <a:gd name="T6" fmla="*/ 3 w 782"/>
                      <a:gd name="T7" fmla="*/ 3 h 219"/>
                      <a:gd name="T8" fmla="*/ 3 w 782"/>
                      <a:gd name="T9" fmla="*/ 3 h 2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2"/>
                      <a:gd name="T16" fmla="*/ 0 h 219"/>
                      <a:gd name="T17" fmla="*/ 782 w 782"/>
                      <a:gd name="T18" fmla="*/ 219 h 2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2" h="219">
                        <a:moveTo>
                          <a:pt x="638" y="219"/>
                        </a:moveTo>
                        <a:lnTo>
                          <a:pt x="0" y="67"/>
                        </a:lnTo>
                        <a:lnTo>
                          <a:pt x="160" y="0"/>
                        </a:lnTo>
                        <a:lnTo>
                          <a:pt x="782" y="139"/>
                        </a:lnTo>
                        <a:lnTo>
                          <a:pt x="638" y="219"/>
                        </a:lnTo>
                      </a:path>
                    </a:pathLst>
                  </a:custGeom>
                  <a:solidFill>
                    <a:schemeClr val="bg1"/>
                  </a:soli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76" name="Freeform 149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184" y="2413"/>
                    <a:ext cx="549" cy="619"/>
                  </a:xfrm>
                  <a:custGeom>
                    <a:avLst/>
                    <a:gdLst>
                      <a:gd name="T0" fmla="*/ 2 w 672"/>
                      <a:gd name="T1" fmla="*/ 2 h 754"/>
                      <a:gd name="T2" fmla="*/ 2 w 672"/>
                      <a:gd name="T3" fmla="*/ 2 h 754"/>
                      <a:gd name="T4" fmla="*/ 0 w 672"/>
                      <a:gd name="T5" fmla="*/ 0 h 754"/>
                      <a:gd name="T6" fmla="*/ 0 w 672"/>
                      <a:gd name="T7" fmla="*/ 2 h 754"/>
                      <a:gd name="T8" fmla="*/ 2 w 672"/>
                      <a:gd name="T9" fmla="*/ 2 h 7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2"/>
                      <a:gd name="T16" fmla="*/ 0 h 754"/>
                      <a:gd name="T17" fmla="*/ 672 w 672"/>
                      <a:gd name="T18" fmla="*/ 754 h 7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2" h="754">
                        <a:moveTo>
                          <a:pt x="671" y="753"/>
                        </a:moveTo>
                        <a:lnTo>
                          <a:pt x="671" y="160"/>
                        </a:lnTo>
                        <a:lnTo>
                          <a:pt x="0" y="0"/>
                        </a:lnTo>
                        <a:lnTo>
                          <a:pt x="0" y="578"/>
                        </a:lnTo>
                        <a:lnTo>
                          <a:pt x="671" y="75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2B2B2"/>
                      </a:gs>
                      <a:gs pos="100000">
                        <a:srgbClr val="E5E5E5"/>
                      </a:gs>
                    </a:gsLst>
                    <a:path path="rect">
                      <a:fillToRect t="100000" r="100000"/>
                    </a:path>
                  </a:gradFill>
                  <a:ln w="3175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4377" name="Freeform 150"/>
                  <p:cNvSpPr>
                    <a:spLocks noChangeAspect="1"/>
                  </p:cNvSpPr>
                  <p:nvPr/>
                </p:nvSpPr>
                <p:spPr bwMode="auto">
                  <a:xfrm flipH="1">
                    <a:off x="1225" y="2468"/>
                    <a:ext cx="465" cy="508"/>
                  </a:xfrm>
                  <a:custGeom>
                    <a:avLst/>
                    <a:gdLst>
                      <a:gd name="T0" fmla="*/ 17 w 491"/>
                      <a:gd name="T1" fmla="*/ 6 h 549"/>
                      <a:gd name="T2" fmla="*/ 17 w 491"/>
                      <a:gd name="T3" fmla="*/ 6 h 549"/>
                      <a:gd name="T4" fmla="*/ 0 w 491"/>
                      <a:gd name="T5" fmla="*/ 0 h 549"/>
                      <a:gd name="T6" fmla="*/ 0 w 491"/>
                      <a:gd name="T7" fmla="*/ 6 h 549"/>
                      <a:gd name="T8" fmla="*/ 17 w 491"/>
                      <a:gd name="T9" fmla="*/ 6 h 5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91"/>
                      <a:gd name="T16" fmla="*/ 0 h 549"/>
                      <a:gd name="T17" fmla="*/ 491 w 491"/>
                      <a:gd name="T18" fmla="*/ 549 h 5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91" h="549">
                        <a:moveTo>
                          <a:pt x="490" y="548"/>
                        </a:moveTo>
                        <a:lnTo>
                          <a:pt x="490" y="117"/>
                        </a:lnTo>
                        <a:lnTo>
                          <a:pt x="0" y="0"/>
                        </a:lnTo>
                        <a:lnTo>
                          <a:pt x="0" y="424"/>
                        </a:lnTo>
                        <a:lnTo>
                          <a:pt x="490" y="548"/>
                        </a:lnTo>
                      </a:path>
                    </a:pathLst>
                  </a:custGeom>
                  <a:solidFill>
                    <a:srgbClr val="CECECE"/>
                  </a:solidFill>
                  <a:ln w="6350" cap="rnd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48171" name="Freeform 151"/>
                  <p:cNvSpPr>
                    <a:spLocks/>
                  </p:cNvSpPr>
                  <p:nvPr/>
                </p:nvSpPr>
                <p:spPr bwMode="auto">
                  <a:xfrm flipH="1">
                    <a:off x="1255" y="2502"/>
                    <a:ext cx="407" cy="420"/>
                  </a:xfrm>
                  <a:custGeom>
                    <a:avLst/>
                    <a:gdLst>
                      <a:gd name="T0" fmla="*/ 0 w 542"/>
                      <a:gd name="T1" fmla="*/ 0 h 592"/>
                      <a:gd name="T2" fmla="*/ 0 w 542"/>
                      <a:gd name="T3" fmla="*/ 1 h 592"/>
                      <a:gd name="T4" fmla="*/ 2 w 542"/>
                      <a:gd name="T5" fmla="*/ 1 h 592"/>
                      <a:gd name="T6" fmla="*/ 2 w 542"/>
                      <a:gd name="T7" fmla="*/ 1 h 592"/>
                      <a:gd name="T8" fmla="*/ 0 w 542"/>
                      <a:gd name="T9" fmla="*/ 0 h 5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2" h="592">
                        <a:moveTo>
                          <a:pt x="0" y="0"/>
                        </a:moveTo>
                        <a:lnTo>
                          <a:pt x="0" y="454"/>
                        </a:lnTo>
                        <a:lnTo>
                          <a:pt x="542" y="592"/>
                        </a:lnTo>
                        <a:lnTo>
                          <a:pt x="542" y="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618FFD"/>
                      </a:gs>
                      <a:gs pos="100000">
                        <a:srgbClr val="496CBE"/>
                      </a:gs>
                    </a:gsLst>
                    <a:path path="rect">
                      <a:fillToRect l="100000" b="100000"/>
                    </a:path>
                  </a:gradFill>
                  <a:ln w="6350" cap="flat" cmpd="sng">
                    <a:solidFill>
                      <a:srgbClr val="77777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17961" dir="2700000" algn="ctr" rotWithShape="0">
                      <a:schemeClr val="bg1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IN"/>
                  </a:p>
                </p:txBody>
              </p:sp>
              <p:sp>
                <p:nvSpPr>
                  <p:cNvPr id="14379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26" y="2538"/>
                    <a:ext cx="0" cy="67"/>
                  </a:xfrm>
                  <a:prstGeom prst="line">
                    <a:avLst/>
                  </a:prstGeom>
                  <a:noFill/>
                  <a:ln w="25400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355" name="Group 153"/>
            <p:cNvGrpSpPr>
              <a:grpSpLocks/>
            </p:cNvGrpSpPr>
            <p:nvPr/>
          </p:nvGrpSpPr>
          <p:grpSpPr bwMode="auto">
            <a:xfrm>
              <a:off x="4578" y="1897"/>
              <a:ext cx="808" cy="1257"/>
              <a:chOff x="3953" y="2025"/>
              <a:chExt cx="1142" cy="1778"/>
            </a:xfrm>
          </p:grpSpPr>
          <p:sp>
            <p:nvSpPr>
              <p:cNvPr id="14356" name="Freeform 154"/>
              <p:cNvSpPr>
                <a:spLocks/>
              </p:cNvSpPr>
              <p:nvPr/>
            </p:nvSpPr>
            <p:spPr bwMode="auto">
              <a:xfrm flipH="1">
                <a:off x="3953" y="3272"/>
                <a:ext cx="367" cy="408"/>
              </a:xfrm>
              <a:custGeom>
                <a:avLst/>
                <a:gdLst>
                  <a:gd name="T0" fmla="*/ 1 w 639"/>
                  <a:gd name="T1" fmla="*/ 1 h 710"/>
                  <a:gd name="T2" fmla="*/ 1 w 639"/>
                  <a:gd name="T3" fmla="*/ 1 h 710"/>
                  <a:gd name="T4" fmla="*/ 1 w 639"/>
                  <a:gd name="T5" fmla="*/ 1 h 710"/>
                  <a:gd name="T6" fmla="*/ 1 w 639"/>
                  <a:gd name="T7" fmla="*/ 1 h 710"/>
                  <a:gd name="T8" fmla="*/ 1 w 639"/>
                  <a:gd name="T9" fmla="*/ 1 h 710"/>
                  <a:gd name="T10" fmla="*/ 1 w 639"/>
                  <a:gd name="T11" fmla="*/ 1 h 710"/>
                  <a:gd name="T12" fmla="*/ 1 w 639"/>
                  <a:gd name="T13" fmla="*/ 1 h 710"/>
                  <a:gd name="T14" fmla="*/ 1 w 639"/>
                  <a:gd name="T15" fmla="*/ 1 h 710"/>
                  <a:gd name="T16" fmla="*/ 1 w 639"/>
                  <a:gd name="T17" fmla="*/ 1 h 710"/>
                  <a:gd name="T18" fmla="*/ 1 w 639"/>
                  <a:gd name="T19" fmla="*/ 1 h 710"/>
                  <a:gd name="T20" fmla="*/ 1 w 639"/>
                  <a:gd name="T21" fmla="*/ 1 h 710"/>
                  <a:gd name="T22" fmla="*/ 1 w 639"/>
                  <a:gd name="T23" fmla="*/ 1 h 710"/>
                  <a:gd name="T24" fmla="*/ 1 w 639"/>
                  <a:gd name="T25" fmla="*/ 1 h 710"/>
                  <a:gd name="T26" fmla="*/ 1 w 639"/>
                  <a:gd name="T27" fmla="*/ 1 h 710"/>
                  <a:gd name="T28" fmla="*/ 1 w 639"/>
                  <a:gd name="T29" fmla="*/ 1 h 710"/>
                  <a:gd name="T30" fmla="*/ 1 w 639"/>
                  <a:gd name="T31" fmla="*/ 1 h 710"/>
                  <a:gd name="T32" fmla="*/ 1 w 639"/>
                  <a:gd name="T33" fmla="*/ 1 h 710"/>
                  <a:gd name="T34" fmla="*/ 1 w 639"/>
                  <a:gd name="T35" fmla="*/ 1 h 710"/>
                  <a:gd name="T36" fmla="*/ 1 w 639"/>
                  <a:gd name="T37" fmla="*/ 1 h 710"/>
                  <a:gd name="T38" fmla="*/ 1 w 639"/>
                  <a:gd name="T39" fmla="*/ 1 h 710"/>
                  <a:gd name="T40" fmla="*/ 1 w 639"/>
                  <a:gd name="T41" fmla="*/ 1 h 710"/>
                  <a:gd name="T42" fmla="*/ 1 w 639"/>
                  <a:gd name="T43" fmla="*/ 1 h 710"/>
                  <a:gd name="T44" fmla="*/ 1 w 639"/>
                  <a:gd name="T45" fmla="*/ 1 h 710"/>
                  <a:gd name="T46" fmla="*/ 1 w 639"/>
                  <a:gd name="T47" fmla="*/ 1 h 710"/>
                  <a:gd name="T48" fmla="*/ 1 w 639"/>
                  <a:gd name="T49" fmla="*/ 1 h 710"/>
                  <a:gd name="T50" fmla="*/ 1 w 639"/>
                  <a:gd name="T51" fmla="*/ 1 h 710"/>
                  <a:gd name="T52" fmla="*/ 1 w 639"/>
                  <a:gd name="T53" fmla="*/ 1 h 710"/>
                  <a:gd name="T54" fmla="*/ 1 w 639"/>
                  <a:gd name="T55" fmla="*/ 1 h 710"/>
                  <a:gd name="T56" fmla="*/ 1 w 639"/>
                  <a:gd name="T57" fmla="*/ 1 h 710"/>
                  <a:gd name="T58" fmla="*/ 1 w 639"/>
                  <a:gd name="T59" fmla="*/ 1 h 710"/>
                  <a:gd name="T60" fmla="*/ 1 w 639"/>
                  <a:gd name="T61" fmla="*/ 1 h 710"/>
                  <a:gd name="T62" fmla="*/ 1 w 639"/>
                  <a:gd name="T63" fmla="*/ 0 h 710"/>
                  <a:gd name="T64" fmla="*/ 1 w 639"/>
                  <a:gd name="T65" fmla="*/ 1 h 710"/>
                  <a:gd name="T66" fmla="*/ 1 w 639"/>
                  <a:gd name="T67" fmla="*/ 1 h 710"/>
                  <a:gd name="T68" fmla="*/ 1 w 639"/>
                  <a:gd name="T69" fmla="*/ 1 h 710"/>
                  <a:gd name="T70" fmla="*/ 1 w 639"/>
                  <a:gd name="T71" fmla="*/ 1 h 710"/>
                  <a:gd name="T72" fmla="*/ 1 w 639"/>
                  <a:gd name="T73" fmla="*/ 1 h 710"/>
                  <a:gd name="T74" fmla="*/ 1 w 639"/>
                  <a:gd name="T75" fmla="*/ 1 h 710"/>
                  <a:gd name="T76" fmla="*/ 1 w 639"/>
                  <a:gd name="T77" fmla="*/ 1 h 710"/>
                  <a:gd name="T78" fmla="*/ 1 w 639"/>
                  <a:gd name="T79" fmla="*/ 1 h 710"/>
                  <a:gd name="T80" fmla="*/ 1 w 639"/>
                  <a:gd name="T81" fmla="*/ 1 h 710"/>
                  <a:gd name="T82" fmla="*/ 1 w 639"/>
                  <a:gd name="T83" fmla="*/ 1 h 710"/>
                  <a:gd name="T84" fmla="*/ 1 w 639"/>
                  <a:gd name="T85" fmla="*/ 1 h 710"/>
                  <a:gd name="T86" fmla="*/ 1 w 639"/>
                  <a:gd name="T87" fmla="*/ 1 h 710"/>
                  <a:gd name="T88" fmla="*/ 1 w 639"/>
                  <a:gd name="T89" fmla="*/ 1 h 710"/>
                  <a:gd name="T90" fmla="*/ 1 w 639"/>
                  <a:gd name="T91" fmla="*/ 1 h 710"/>
                  <a:gd name="T92" fmla="*/ 1 w 639"/>
                  <a:gd name="T93" fmla="*/ 1 h 710"/>
                  <a:gd name="T94" fmla="*/ 1 w 639"/>
                  <a:gd name="T95" fmla="*/ 1 h 710"/>
                  <a:gd name="T96" fmla="*/ 1 w 639"/>
                  <a:gd name="T97" fmla="*/ 1 h 710"/>
                  <a:gd name="T98" fmla="*/ 1 w 639"/>
                  <a:gd name="T99" fmla="*/ 1 h 710"/>
                  <a:gd name="T100" fmla="*/ 1 w 639"/>
                  <a:gd name="T101" fmla="*/ 1 h 710"/>
                  <a:gd name="T102" fmla="*/ 1 w 639"/>
                  <a:gd name="T103" fmla="*/ 1 h 710"/>
                  <a:gd name="T104" fmla="*/ 1 w 639"/>
                  <a:gd name="T105" fmla="*/ 1 h 710"/>
                  <a:gd name="T106" fmla="*/ 1 w 639"/>
                  <a:gd name="T107" fmla="*/ 1 h 710"/>
                  <a:gd name="T108" fmla="*/ 1 w 639"/>
                  <a:gd name="T109" fmla="*/ 1 h 710"/>
                  <a:gd name="T110" fmla="*/ 0 w 639"/>
                  <a:gd name="T111" fmla="*/ 1 h 710"/>
                  <a:gd name="T112" fmla="*/ 1 w 639"/>
                  <a:gd name="T113" fmla="*/ 1 h 710"/>
                  <a:gd name="T114" fmla="*/ 1 w 639"/>
                  <a:gd name="T115" fmla="*/ 1 h 710"/>
                  <a:gd name="T116" fmla="*/ 1 w 639"/>
                  <a:gd name="T117" fmla="*/ 1 h 710"/>
                  <a:gd name="T118" fmla="*/ 1 w 639"/>
                  <a:gd name="T119" fmla="*/ 1 h 710"/>
                  <a:gd name="T120" fmla="*/ 1 w 639"/>
                  <a:gd name="T121" fmla="*/ 1 h 710"/>
                  <a:gd name="T122" fmla="*/ 1 w 639"/>
                  <a:gd name="T123" fmla="*/ 1 h 71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639"/>
                  <a:gd name="T187" fmla="*/ 0 h 710"/>
                  <a:gd name="T188" fmla="*/ 639 w 639"/>
                  <a:gd name="T189" fmla="*/ 710 h 71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639" h="710">
                    <a:moveTo>
                      <a:pt x="352" y="710"/>
                    </a:moveTo>
                    <a:lnTo>
                      <a:pt x="359" y="678"/>
                    </a:lnTo>
                    <a:lnTo>
                      <a:pt x="384" y="647"/>
                    </a:lnTo>
                    <a:lnTo>
                      <a:pt x="415" y="612"/>
                    </a:lnTo>
                    <a:lnTo>
                      <a:pt x="449" y="572"/>
                    </a:lnTo>
                    <a:lnTo>
                      <a:pt x="484" y="530"/>
                    </a:lnTo>
                    <a:lnTo>
                      <a:pt x="499" y="509"/>
                    </a:lnTo>
                    <a:lnTo>
                      <a:pt x="515" y="486"/>
                    </a:lnTo>
                    <a:lnTo>
                      <a:pt x="530" y="465"/>
                    </a:lnTo>
                    <a:lnTo>
                      <a:pt x="542" y="441"/>
                    </a:lnTo>
                    <a:lnTo>
                      <a:pt x="551" y="420"/>
                    </a:lnTo>
                    <a:lnTo>
                      <a:pt x="559" y="399"/>
                    </a:lnTo>
                    <a:lnTo>
                      <a:pt x="565" y="378"/>
                    </a:lnTo>
                    <a:lnTo>
                      <a:pt x="567" y="359"/>
                    </a:lnTo>
                    <a:lnTo>
                      <a:pt x="570" y="351"/>
                    </a:lnTo>
                    <a:lnTo>
                      <a:pt x="576" y="344"/>
                    </a:lnTo>
                    <a:lnTo>
                      <a:pt x="582" y="334"/>
                    </a:lnTo>
                    <a:lnTo>
                      <a:pt x="586" y="322"/>
                    </a:lnTo>
                    <a:lnTo>
                      <a:pt x="590" y="311"/>
                    </a:lnTo>
                    <a:lnTo>
                      <a:pt x="593" y="299"/>
                    </a:lnTo>
                    <a:lnTo>
                      <a:pt x="595" y="290"/>
                    </a:lnTo>
                    <a:lnTo>
                      <a:pt x="597" y="278"/>
                    </a:lnTo>
                    <a:lnTo>
                      <a:pt x="601" y="276"/>
                    </a:lnTo>
                    <a:lnTo>
                      <a:pt x="607" y="273"/>
                    </a:lnTo>
                    <a:lnTo>
                      <a:pt x="613" y="267"/>
                    </a:lnTo>
                    <a:lnTo>
                      <a:pt x="618" y="263"/>
                    </a:lnTo>
                    <a:lnTo>
                      <a:pt x="624" y="257"/>
                    </a:lnTo>
                    <a:lnTo>
                      <a:pt x="630" y="251"/>
                    </a:lnTo>
                    <a:lnTo>
                      <a:pt x="636" y="246"/>
                    </a:lnTo>
                    <a:lnTo>
                      <a:pt x="639" y="240"/>
                    </a:lnTo>
                    <a:lnTo>
                      <a:pt x="639" y="230"/>
                    </a:lnTo>
                    <a:lnTo>
                      <a:pt x="636" y="223"/>
                    </a:lnTo>
                    <a:lnTo>
                      <a:pt x="634" y="213"/>
                    </a:lnTo>
                    <a:lnTo>
                      <a:pt x="628" y="205"/>
                    </a:lnTo>
                    <a:lnTo>
                      <a:pt x="624" y="198"/>
                    </a:lnTo>
                    <a:lnTo>
                      <a:pt x="618" y="190"/>
                    </a:lnTo>
                    <a:lnTo>
                      <a:pt x="615" y="182"/>
                    </a:lnTo>
                    <a:lnTo>
                      <a:pt x="609" y="177"/>
                    </a:lnTo>
                    <a:lnTo>
                      <a:pt x="597" y="178"/>
                    </a:lnTo>
                    <a:lnTo>
                      <a:pt x="586" y="182"/>
                    </a:lnTo>
                    <a:lnTo>
                      <a:pt x="574" y="188"/>
                    </a:lnTo>
                    <a:lnTo>
                      <a:pt x="563" y="196"/>
                    </a:lnTo>
                    <a:lnTo>
                      <a:pt x="551" y="203"/>
                    </a:lnTo>
                    <a:lnTo>
                      <a:pt x="540" y="209"/>
                    </a:lnTo>
                    <a:lnTo>
                      <a:pt x="528" y="215"/>
                    </a:lnTo>
                    <a:lnTo>
                      <a:pt x="517" y="215"/>
                    </a:lnTo>
                    <a:lnTo>
                      <a:pt x="526" y="203"/>
                    </a:lnTo>
                    <a:lnTo>
                      <a:pt x="532" y="190"/>
                    </a:lnTo>
                    <a:lnTo>
                      <a:pt x="538" y="175"/>
                    </a:lnTo>
                    <a:lnTo>
                      <a:pt x="542" y="157"/>
                    </a:lnTo>
                    <a:lnTo>
                      <a:pt x="545" y="142"/>
                    </a:lnTo>
                    <a:lnTo>
                      <a:pt x="547" y="125"/>
                    </a:lnTo>
                    <a:lnTo>
                      <a:pt x="547" y="106"/>
                    </a:lnTo>
                    <a:lnTo>
                      <a:pt x="547" y="88"/>
                    </a:lnTo>
                    <a:lnTo>
                      <a:pt x="524" y="56"/>
                    </a:lnTo>
                    <a:lnTo>
                      <a:pt x="451" y="56"/>
                    </a:lnTo>
                    <a:lnTo>
                      <a:pt x="444" y="48"/>
                    </a:lnTo>
                    <a:lnTo>
                      <a:pt x="436" y="38"/>
                    </a:lnTo>
                    <a:lnTo>
                      <a:pt x="426" y="29"/>
                    </a:lnTo>
                    <a:lnTo>
                      <a:pt x="417" y="19"/>
                    </a:lnTo>
                    <a:lnTo>
                      <a:pt x="407" y="11"/>
                    </a:lnTo>
                    <a:lnTo>
                      <a:pt x="398" y="6"/>
                    </a:lnTo>
                    <a:lnTo>
                      <a:pt x="386" y="2"/>
                    </a:lnTo>
                    <a:lnTo>
                      <a:pt x="376" y="0"/>
                    </a:lnTo>
                    <a:lnTo>
                      <a:pt x="371" y="2"/>
                    </a:lnTo>
                    <a:lnTo>
                      <a:pt x="365" y="6"/>
                    </a:lnTo>
                    <a:lnTo>
                      <a:pt x="361" y="10"/>
                    </a:lnTo>
                    <a:lnTo>
                      <a:pt x="355" y="15"/>
                    </a:lnTo>
                    <a:lnTo>
                      <a:pt x="348" y="29"/>
                    </a:lnTo>
                    <a:lnTo>
                      <a:pt x="342" y="42"/>
                    </a:lnTo>
                    <a:lnTo>
                      <a:pt x="336" y="56"/>
                    </a:lnTo>
                    <a:lnTo>
                      <a:pt x="329" y="69"/>
                    </a:lnTo>
                    <a:lnTo>
                      <a:pt x="321" y="81"/>
                    </a:lnTo>
                    <a:lnTo>
                      <a:pt x="311" y="88"/>
                    </a:lnTo>
                    <a:lnTo>
                      <a:pt x="296" y="92"/>
                    </a:lnTo>
                    <a:lnTo>
                      <a:pt x="282" y="92"/>
                    </a:lnTo>
                    <a:lnTo>
                      <a:pt x="267" y="90"/>
                    </a:lnTo>
                    <a:lnTo>
                      <a:pt x="254" y="86"/>
                    </a:lnTo>
                    <a:lnTo>
                      <a:pt x="238" y="84"/>
                    </a:lnTo>
                    <a:lnTo>
                      <a:pt x="225" y="81"/>
                    </a:lnTo>
                    <a:lnTo>
                      <a:pt x="213" y="79"/>
                    </a:lnTo>
                    <a:lnTo>
                      <a:pt x="200" y="81"/>
                    </a:lnTo>
                    <a:lnTo>
                      <a:pt x="190" y="84"/>
                    </a:lnTo>
                    <a:lnTo>
                      <a:pt x="181" y="90"/>
                    </a:lnTo>
                    <a:lnTo>
                      <a:pt x="173" y="100"/>
                    </a:lnTo>
                    <a:lnTo>
                      <a:pt x="163" y="111"/>
                    </a:lnTo>
                    <a:lnTo>
                      <a:pt x="156" y="125"/>
                    </a:lnTo>
                    <a:lnTo>
                      <a:pt x="148" y="140"/>
                    </a:lnTo>
                    <a:lnTo>
                      <a:pt x="142" y="155"/>
                    </a:lnTo>
                    <a:lnTo>
                      <a:pt x="135" y="175"/>
                    </a:lnTo>
                    <a:lnTo>
                      <a:pt x="123" y="209"/>
                    </a:lnTo>
                    <a:lnTo>
                      <a:pt x="114" y="246"/>
                    </a:lnTo>
                    <a:lnTo>
                      <a:pt x="104" y="278"/>
                    </a:lnTo>
                    <a:lnTo>
                      <a:pt x="98" y="303"/>
                    </a:lnTo>
                    <a:lnTo>
                      <a:pt x="94" y="301"/>
                    </a:lnTo>
                    <a:lnTo>
                      <a:pt x="92" y="301"/>
                    </a:lnTo>
                    <a:lnTo>
                      <a:pt x="90" y="298"/>
                    </a:lnTo>
                    <a:lnTo>
                      <a:pt x="89" y="296"/>
                    </a:lnTo>
                    <a:lnTo>
                      <a:pt x="85" y="292"/>
                    </a:lnTo>
                    <a:lnTo>
                      <a:pt x="83" y="290"/>
                    </a:lnTo>
                    <a:lnTo>
                      <a:pt x="81" y="288"/>
                    </a:lnTo>
                    <a:lnTo>
                      <a:pt x="79" y="288"/>
                    </a:lnTo>
                    <a:lnTo>
                      <a:pt x="71" y="301"/>
                    </a:lnTo>
                    <a:lnTo>
                      <a:pt x="64" y="317"/>
                    </a:lnTo>
                    <a:lnTo>
                      <a:pt x="60" y="336"/>
                    </a:lnTo>
                    <a:lnTo>
                      <a:pt x="58" y="355"/>
                    </a:lnTo>
                    <a:lnTo>
                      <a:pt x="56" y="376"/>
                    </a:lnTo>
                    <a:lnTo>
                      <a:pt x="54" y="395"/>
                    </a:lnTo>
                    <a:lnTo>
                      <a:pt x="54" y="415"/>
                    </a:lnTo>
                    <a:lnTo>
                      <a:pt x="54" y="430"/>
                    </a:lnTo>
                    <a:lnTo>
                      <a:pt x="90" y="478"/>
                    </a:lnTo>
                    <a:lnTo>
                      <a:pt x="0" y="618"/>
                    </a:lnTo>
                    <a:lnTo>
                      <a:pt x="44" y="624"/>
                    </a:lnTo>
                    <a:lnTo>
                      <a:pt x="89" y="628"/>
                    </a:lnTo>
                    <a:lnTo>
                      <a:pt x="135" y="633"/>
                    </a:lnTo>
                    <a:lnTo>
                      <a:pt x="179" y="641"/>
                    </a:lnTo>
                    <a:lnTo>
                      <a:pt x="202" y="647"/>
                    </a:lnTo>
                    <a:lnTo>
                      <a:pt x="225" y="653"/>
                    </a:lnTo>
                    <a:lnTo>
                      <a:pt x="248" y="658"/>
                    </a:lnTo>
                    <a:lnTo>
                      <a:pt x="269" y="666"/>
                    </a:lnTo>
                    <a:lnTo>
                      <a:pt x="290" y="676"/>
                    </a:lnTo>
                    <a:lnTo>
                      <a:pt x="311" y="685"/>
                    </a:lnTo>
                    <a:lnTo>
                      <a:pt x="332" y="697"/>
                    </a:lnTo>
                    <a:lnTo>
                      <a:pt x="352" y="710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7" name="Freeform 155"/>
              <p:cNvSpPr>
                <a:spLocks/>
              </p:cNvSpPr>
              <p:nvPr/>
            </p:nvSpPr>
            <p:spPr bwMode="auto">
              <a:xfrm flipH="1">
                <a:off x="4226" y="3229"/>
                <a:ext cx="328" cy="256"/>
              </a:xfrm>
              <a:custGeom>
                <a:avLst/>
                <a:gdLst>
                  <a:gd name="T0" fmla="*/ 1 w 574"/>
                  <a:gd name="T1" fmla="*/ 1 h 447"/>
                  <a:gd name="T2" fmla="*/ 1 w 574"/>
                  <a:gd name="T3" fmla="*/ 1 h 447"/>
                  <a:gd name="T4" fmla="*/ 1 w 574"/>
                  <a:gd name="T5" fmla="*/ 1 h 447"/>
                  <a:gd name="T6" fmla="*/ 1 w 574"/>
                  <a:gd name="T7" fmla="*/ 1 h 447"/>
                  <a:gd name="T8" fmla="*/ 1 w 574"/>
                  <a:gd name="T9" fmla="*/ 1 h 447"/>
                  <a:gd name="T10" fmla="*/ 1 w 574"/>
                  <a:gd name="T11" fmla="*/ 1 h 447"/>
                  <a:gd name="T12" fmla="*/ 1 w 574"/>
                  <a:gd name="T13" fmla="*/ 1 h 447"/>
                  <a:gd name="T14" fmla="*/ 1 w 574"/>
                  <a:gd name="T15" fmla="*/ 1 h 447"/>
                  <a:gd name="T16" fmla="*/ 1 w 574"/>
                  <a:gd name="T17" fmla="*/ 1 h 447"/>
                  <a:gd name="T18" fmla="*/ 1 w 574"/>
                  <a:gd name="T19" fmla="*/ 1 h 447"/>
                  <a:gd name="T20" fmla="*/ 1 w 574"/>
                  <a:gd name="T21" fmla="*/ 1 h 447"/>
                  <a:gd name="T22" fmla="*/ 1 w 574"/>
                  <a:gd name="T23" fmla="*/ 1 h 447"/>
                  <a:gd name="T24" fmla="*/ 1 w 574"/>
                  <a:gd name="T25" fmla="*/ 1 h 447"/>
                  <a:gd name="T26" fmla="*/ 1 w 574"/>
                  <a:gd name="T27" fmla="*/ 1 h 447"/>
                  <a:gd name="T28" fmla="*/ 1 w 574"/>
                  <a:gd name="T29" fmla="*/ 1 h 447"/>
                  <a:gd name="T30" fmla="*/ 1 w 574"/>
                  <a:gd name="T31" fmla="*/ 1 h 447"/>
                  <a:gd name="T32" fmla="*/ 1 w 574"/>
                  <a:gd name="T33" fmla="*/ 1 h 447"/>
                  <a:gd name="T34" fmla="*/ 1 w 574"/>
                  <a:gd name="T35" fmla="*/ 1 h 447"/>
                  <a:gd name="T36" fmla="*/ 1 w 574"/>
                  <a:gd name="T37" fmla="*/ 1 h 447"/>
                  <a:gd name="T38" fmla="*/ 1 w 574"/>
                  <a:gd name="T39" fmla="*/ 1 h 447"/>
                  <a:gd name="T40" fmla="*/ 1 w 574"/>
                  <a:gd name="T41" fmla="*/ 1 h 447"/>
                  <a:gd name="T42" fmla="*/ 1 w 574"/>
                  <a:gd name="T43" fmla="*/ 1 h 447"/>
                  <a:gd name="T44" fmla="*/ 1 w 574"/>
                  <a:gd name="T45" fmla="*/ 1 h 447"/>
                  <a:gd name="T46" fmla="*/ 1 w 574"/>
                  <a:gd name="T47" fmla="*/ 1 h 447"/>
                  <a:gd name="T48" fmla="*/ 1 w 574"/>
                  <a:gd name="T49" fmla="*/ 1 h 447"/>
                  <a:gd name="T50" fmla="*/ 1 w 574"/>
                  <a:gd name="T51" fmla="*/ 1 h 447"/>
                  <a:gd name="T52" fmla="*/ 1 w 574"/>
                  <a:gd name="T53" fmla="*/ 1 h 447"/>
                  <a:gd name="T54" fmla="*/ 1 w 574"/>
                  <a:gd name="T55" fmla="*/ 1 h 447"/>
                  <a:gd name="T56" fmla="*/ 1 w 574"/>
                  <a:gd name="T57" fmla="*/ 1 h 447"/>
                  <a:gd name="T58" fmla="*/ 1 w 574"/>
                  <a:gd name="T59" fmla="*/ 1 h 447"/>
                  <a:gd name="T60" fmla="*/ 1 w 574"/>
                  <a:gd name="T61" fmla="*/ 1 h 447"/>
                  <a:gd name="T62" fmla="*/ 1 w 574"/>
                  <a:gd name="T63" fmla="*/ 1 h 447"/>
                  <a:gd name="T64" fmla="*/ 1 w 574"/>
                  <a:gd name="T65" fmla="*/ 1 h 447"/>
                  <a:gd name="T66" fmla="*/ 1 w 574"/>
                  <a:gd name="T67" fmla="*/ 1 h 447"/>
                  <a:gd name="T68" fmla="*/ 1 w 574"/>
                  <a:gd name="T69" fmla="*/ 1 h 447"/>
                  <a:gd name="T70" fmla="*/ 1 w 574"/>
                  <a:gd name="T71" fmla="*/ 1 h 447"/>
                  <a:gd name="T72" fmla="*/ 1 w 574"/>
                  <a:gd name="T73" fmla="*/ 1 h 447"/>
                  <a:gd name="T74" fmla="*/ 1 w 574"/>
                  <a:gd name="T75" fmla="*/ 1 h 447"/>
                  <a:gd name="T76" fmla="*/ 1 w 574"/>
                  <a:gd name="T77" fmla="*/ 1 h 447"/>
                  <a:gd name="T78" fmla="*/ 1 w 574"/>
                  <a:gd name="T79" fmla="*/ 1 h 447"/>
                  <a:gd name="T80" fmla="*/ 1 w 574"/>
                  <a:gd name="T81" fmla="*/ 1 h 447"/>
                  <a:gd name="T82" fmla="*/ 1 w 574"/>
                  <a:gd name="T83" fmla="*/ 1 h 447"/>
                  <a:gd name="T84" fmla="*/ 1 w 574"/>
                  <a:gd name="T85" fmla="*/ 1 h 447"/>
                  <a:gd name="T86" fmla="*/ 1 w 574"/>
                  <a:gd name="T87" fmla="*/ 1 h 447"/>
                  <a:gd name="T88" fmla="*/ 1 w 574"/>
                  <a:gd name="T89" fmla="*/ 1 h 447"/>
                  <a:gd name="T90" fmla="*/ 1 w 574"/>
                  <a:gd name="T91" fmla="*/ 1 h 447"/>
                  <a:gd name="T92" fmla="*/ 1 w 574"/>
                  <a:gd name="T93" fmla="*/ 1 h 447"/>
                  <a:gd name="T94" fmla="*/ 1 w 574"/>
                  <a:gd name="T95" fmla="*/ 1 h 447"/>
                  <a:gd name="T96" fmla="*/ 1 w 574"/>
                  <a:gd name="T97" fmla="*/ 1 h 447"/>
                  <a:gd name="T98" fmla="*/ 1 w 574"/>
                  <a:gd name="T99" fmla="*/ 1 h 447"/>
                  <a:gd name="T100" fmla="*/ 1 w 574"/>
                  <a:gd name="T101" fmla="*/ 0 h 447"/>
                  <a:gd name="T102" fmla="*/ 1 w 574"/>
                  <a:gd name="T103" fmla="*/ 1 h 44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74"/>
                  <a:gd name="T157" fmla="*/ 0 h 447"/>
                  <a:gd name="T158" fmla="*/ 574 w 574"/>
                  <a:gd name="T159" fmla="*/ 447 h 44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74" h="447">
                    <a:moveTo>
                      <a:pt x="384" y="15"/>
                    </a:moveTo>
                    <a:lnTo>
                      <a:pt x="392" y="25"/>
                    </a:lnTo>
                    <a:lnTo>
                      <a:pt x="399" y="32"/>
                    </a:lnTo>
                    <a:lnTo>
                      <a:pt x="411" y="40"/>
                    </a:lnTo>
                    <a:lnTo>
                      <a:pt x="422" y="50"/>
                    </a:lnTo>
                    <a:lnTo>
                      <a:pt x="449" y="67"/>
                    </a:lnTo>
                    <a:lnTo>
                      <a:pt x="476" y="86"/>
                    </a:lnTo>
                    <a:lnTo>
                      <a:pt x="488" y="96"/>
                    </a:lnTo>
                    <a:lnTo>
                      <a:pt x="499" y="105"/>
                    </a:lnTo>
                    <a:lnTo>
                      <a:pt x="509" y="115"/>
                    </a:lnTo>
                    <a:lnTo>
                      <a:pt x="518" y="124"/>
                    </a:lnTo>
                    <a:lnTo>
                      <a:pt x="524" y="136"/>
                    </a:lnTo>
                    <a:lnTo>
                      <a:pt x="528" y="146"/>
                    </a:lnTo>
                    <a:lnTo>
                      <a:pt x="528" y="157"/>
                    </a:lnTo>
                    <a:lnTo>
                      <a:pt x="526" y="169"/>
                    </a:lnTo>
                    <a:lnTo>
                      <a:pt x="530" y="169"/>
                    </a:lnTo>
                    <a:lnTo>
                      <a:pt x="536" y="171"/>
                    </a:lnTo>
                    <a:lnTo>
                      <a:pt x="543" y="176"/>
                    </a:lnTo>
                    <a:lnTo>
                      <a:pt x="549" y="184"/>
                    </a:lnTo>
                    <a:lnTo>
                      <a:pt x="557" y="194"/>
                    </a:lnTo>
                    <a:lnTo>
                      <a:pt x="563" y="201"/>
                    </a:lnTo>
                    <a:lnTo>
                      <a:pt x="568" y="211"/>
                    </a:lnTo>
                    <a:lnTo>
                      <a:pt x="574" y="217"/>
                    </a:lnTo>
                    <a:lnTo>
                      <a:pt x="572" y="220"/>
                    </a:lnTo>
                    <a:lnTo>
                      <a:pt x="568" y="226"/>
                    </a:lnTo>
                    <a:lnTo>
                      <a:pt x="565" y="232"/>
                    </a:lnTo>
                    <a:lnTo>
                      <a:pt x="561" y="238"/>
                    </a:lnTo>
                    <a:lnTo>
                      <a:pt x="557" y="245"/>
                    </a:lnTo>
                    <a:lnTo>
                      <a:pt x="553" y="251"/>
                    </a:lnTo>
                    <a:lnTo>
                      <a:pt x="551" y="259"/>
                    </a:lnTo>
                    <a:lnTo>
                      <a:pt x="549" y="265"/>
                    </a:lnTo>
                    <a:lnTo>
                      <a:pt x="543" y="265"/>
                    </a:lnTo>
                    <a:lnTo>
                      <a:pt x="536" y="261"/>
                    </a:lnTo>
                    <a:lnTo>
                      <a:pt x="528" y="257"/>
                    </a:lnTo>
                    <a:lnTo>
                      <a:pt x="518" y="251"/>
                    </a:lnTo>
                    <a:lnTo>
                      <a:pt x="499" y="240"/>
                    </a:lnTo>
                    <a:lnTo>
                      <a:pt x="478" y="222"/>
                    </a:lnTo>
                    <a:lnTo>
                      <a:pt x="457" y="207"/>
                    </a:lnTo>
                    <a:lnTo>
                      <a:pt x="438" y="192"/>
                    </a:lnTo>
                    <a:lnTo>
                      <a:pt x="421" y="178"/>
                    </a:lnTo>
                    <a:lnTo>
                      <a:pt x="409" y="169"/>
                    </a:lnTo>
                    <a:lnTo>
                      <a:pt x="422" y="153"/>
                    </a:lnTo>
                    <a:lnTo>
                      <a:pt x="409" y="163"/>
                    </a:lnTo>
                    <a:lnTo>
                      <a:pt x="396" y="169"/>
                    </a:lnTo>
                    <a:lnTo>
                      <a:pt x="380" y="174"/>
                    </a:lnTo>
                    <a:lnTo>
                      <a:pt x="365" y="178"/>
                    </a:lnTo>
                    <a:lnTo>
                      <a:pt x="350" y="180"/>
                    </a:lnTo>
                    <a:lnTo>
                      <a:pt x="334" y="176"/>
                    </a:lnTo>
                    <a:lnTo>
                      <a:pt x="328" y="174"/>
                    </a:lnTo>
                    <a:lnTo>
                      <a:pt x="323" y="171"/>
                    </a:lnTo>
                    <a:lnTo>
                      <a:pt x="317" y="167"/>
                    </a:lnTo>
                    <a:lnTo>
                      <a:pt x="311" y="161"/>
                    </a:lnTo>
                    <a:lnTo>
                      <a:pt x="311" y="165"/>
                    </a:lnTo>
                    <a:lnTo>
                      <a:pt x="311" y="167"/>
                    </a:lnTo>
                    <a:lnTo>
                      <a:pt x="309" y="171"/>
                    </a:lnTo>
                    <a:lnTo>
                      <a:pt x="309" y="172"/>
                    </a:lnTo>
                    <a:lnTo>
                      <a:pt x="307" y="176"/>
                    </a:lnTo>
                    <a:lnTo>
                      <a:pt x="307" y="178"/>
                    </a:lnTo>
                    <a:lnTo>
                      <a:pt x="305" y="182"/>
                    </a:lnTo>
                    <a:lnTo>
                      <a:pt x="305" y="186"/>
                    </a:lnTo>
                    <a:lnTo>
                      <a:pt x="303" y="184"/>
                    </a:lnTo>
                    <a:lnTo>
                      <a:pt x="302" y="184"/>
                    </a:lnTo>
                    <a:lnTo>
                      <a:pt x="300" y="182"/>
                    </a:lnTo>
                    <a:lnTo>
                      <a:pt x="296" y="182"/>
                    </a:lnTo>
                    <a:lnTo>
                      <a:pt x="294" y="180"/>
                    </a:lnTo>
                    <a:lnTo>
                      <a:pt x="292" y="178"/>
                    </a:lnTo>
                    <a:lnTo>
                      <a:pt x="290" y="178"/>
                    </a:lnTo>
                    <a:lnTo>
                      <a:pt x="288" y="176"/>
                    </a:lnTo>
                    <a:lnTo>
                      <a:pt x="280" y="178"/>
                    </a:lnTo>
                    <a:lnTo>
                      <a:pt x="273" y="180"/>
                    </a:lnTo>
                    <a:lnTo>
                      <a:pt x="267" y="182"/>
                    </a:lnTo>
                    <a:lnTo>
                      <a:pt x="259" y="186"/>
                    </a:lnTo>
                    <a:lnTo>
                      <a:pt x="254" y="188"/>
                    </a:lnTo>
                    <a:lnTo>
                      <a:pt x="246" y="192"/>
                    </a:lnTo>
                    <a:lnTo>
                      <a:pt x="240" y="192"/>
                    </a:lnTo>
                    <a:lnTo>
                      <a:pt x="232" y="194"/>
                    </a:lnTo>
                    <a:lnTo>
                      <a:pt x="225" y="201"/>
                    </a:lnTo>
                    <a:lnTo>
                      <a:pt x="215" y="211"/>
                    </a:lnTo>
                    <a:lnTo>
                      <a:pt x="208" y="219"/>
                    </a:lnTo>
                    <a:lnTo>
                      <a:pt x="198" y="226"/>
                    </a:lnTo>
                    <a:lnTo>
                      <a:pt x="188" y="236"/>
                    </a:lnTo>
                    <a:lnTo>
                      <a:pt x="181" y="247"/>
                    </a:lnTo>
                    <a:lnTo>
                      <a:pt x="175" y="259"/>
                    </a:lnTo>
                    <a:lnTo>
                      <a:pt x="171" y="272"/>
                    </a:lnTo>
                    <a:lnTo>
                      <a:pt x="171" y="288"/>
                    </a:lnTo>
                    <a:lnTo>
                      <a:pt x="175" y="297"/>
                    </a:lnTo>
                    <a:lnTo>
                      <a:pt x="184" y="307"/>
                    </a:lnTo>
                    <a:lnTo>
                      <a:pt x="194" y="315"/>
                    </a:lnTo>
                    <a:lnTo>
                      <a:pt x="206" y="322"/>
                    </a:lnTo>
                    <a:lnTo>
                      <a:pt x="217" y="328"/>
                    </a:lnTo>
                    <a:lnTo>
                      <a:pt x="229" y="332"/>
                    </a:lnTo>
                    <a:lnTo>
                      <a:pt x="238" y="336"/>
                    </a:lnTo>
                    <a:lnTo>
                      <a:pt x="244" y="338"/>
                    </a:lnTo>
                    <a:lnTo>
                      <a:pt x="252" y="330"/>
                    </a:lnTo>
                    <a:lnTo>
                      <a:pt x="257" y="326"/>
                    </a:lnTo>
                    <a:lnTo>
                      <a:pt x="267" y="322"/>
                    </a:lnTo>
                    <a:lnTo>
                      <a:pt x="275" y="320"/>
                    </a:lnTo>
                    <a:lnTo>
                      <a:pt x="294" y="320"/>
                    </a:lnTo>
                    <a:lnTo>
                      <a:pt x="315" y="324"/>
                    </a:lnTo>
                    <a:lnTo>
                      <a:pt x="334" y="330"/>
                    </a:lnTo>
                    <a:lnTo>
                      <a:pt x="353" y="338"/>
                    </a:lnTo>
                    <a:lnTo>
                      <a:pt x="371" y="345"/>
                    </a:lnTo>
                    <a:lnTo>
                      <a:pt x="384" y="353"/>
                    </a:lnTo>
                    <a:lnTo>
                      <a:pt x="382" y="364"/>
                    </a:lnTo>
                    <a:lnTo>
                      <a:pt x="378" y="376"/>
                    </a:lnTo>
                    <a:lnTo>
                      <a:pt x="373" y="387"/>
                    </a:lnTo>
                    <a:lnTo>
                      <a:pt x="365" y="397"/>
                    </a:lnTo>
                    <a:lnTo>
                      <a:pt x="355" y="407"/>
                    </a:lnTo>
                    <a:lnTo>
                      <a:pt x="346" y="414"/>
                    </a:lnTo>
                    <a:lnTo>
                      <a:pt x="338" y="420"/>
                    </a:lnTo>
                    <a:lnTo>
                      <a:pt x="330" y="424"/>
                    </a:lnTo>
                    <a:lnTo>
                      <a:pt x="317" y="430"/>
                    </a:lnTo>
                    <a:lnTo>
                      <a:pt x="303" y="435"/>
                    </a:lnTo>
                    <a:lnTo>
                      <a:pt x="286" y="439"/>
                    </a:lnTo>
                    <a:lnTo>
                      <a:pt x="269" y="441"/>
                    </a:lnTo>
                    <a:lnTo>
                      <a:pt x="231" y="447"/>
                    </a:lnTo>
                    <a:lnTo>
                      <a:pt x="190" y="447"/>
                    </a:lnTo>
                    <a:lnTo>
                      <a:pt x="148" y="445"/>
                    </a:lnTo>
                    <a:lnTo>
                      <a:pt x="110" y="439"/>
                    </a:lnTo>
                    <a:lnTo>
                      <a:pt x="92" y="434"/>
                    </a:lnTo>
                    <a:lnTo>
                      <a:pt x="77" y="430"/>
                    </a:lnTo>
                    <a:lnTo>
                      <a:pt x="62" y="424"/>
                    </a:lnTo>
                    <a:lnTo>
                      <a:pt x="50" y="416"/>
                    </a:lnTo>
                    <a:lnTo>
                      <a:pt x="52" y="397"/>
                    </a:lnTo>
                    <a:lnTo>
                      <a:pt x="52" y="378"/>
                    </a:lnTo>
                    <a:lnTo>
                      <a:pt x="52" y="359"/>
                    </a:lnTo>
                    <a:lnTo>
                      <a:pt x="52" y="338"/>
                    </a:lnTo>
                    <a:lnTo>
                      <a:pt x="46" y="295"/>
                    </a:lnTo>
                    <a:lnTo>
                      <a:pt x="37" y="251"/>
                    </a:lnTo>
                    <a:lnTo>
                      <a:pt x="29" y="207"/>
                    </a:lnTo>
                    <a:lnTo>
                      <a:pt x="21" y="165"/>
                    </a:lnTo>
                    <a:lnTo>
                      <a:pt x="16" y="123"/>
                    </a:lnTo>
                    <a:lnTo>
                      <a:pt x="12" y="82"/>
                    </a:lnTo>
                    <a:lnTo>
                      <a:pt x="0" y="67"/>
                    </a:lnTo>
                    <a:lnTo>
                      <a:pt x="2" y="71"/>
                    </a:lnTo>
                    <a:lnTo>
                      <a:pt x="4" y="73"/>
                    </a:lnTo>
                    <a:lnTo>
                      <a:pt x="8" y="76"/>
                    </a:lnTo>
                    <a:lnTo>
                      <a:pt x="14" y="78"/>
                    </a:lnTo>
                    <a:lnTo>
                      <a:pt x="25" y="80"/>
                    </a:lnTo>
                    <a:lnTo>
                      <a:pt x="39" y="80"/>
                    </a:lnTo>
                    <a:lnTo>
                      <a:pt x="56" y="80"/>
                    </a:lnTo>
                    <a:lnTo>
                      <a:pt x="75" y="76"/>
                    </a:lnTo>
                    <a:lnTo>
                      <a:pt x="96" y="73"/>
                    </a:lnTo>
                    <a:lnTo>
                      <a:pt x="117" y="67"/>
                    </a:lnTo>
                    <a:lnTo>
                      <a:pt x="158" y="55"/>
                    </a:lnTo>
                    <a:lnTo>
                      <a:pt x="198" y="42"/>
                    </a:lnTo>
                    <a:lnTo>
                      <a:pt x="231" y="32"/>
                    </a:lnTo>
                    <a:lnTo>
                      <a:pt x="250" y="27"/>
                    </a:lnTo>
                    <a:lnTo>
                      <a:pt x="265" y="21"/>
                    </a:lnTo>
                    <a:lnTo>
                      <a:pt x="282" y="15"/>
                    </a:lnTo>
                    <a:lnTo>
                      <a:pt x="300" y="9"/>
                    </a:lnTo>
                    <a:lnTo>
                      <a:pt x="317" y="4"/>
                    </a:lnTo>
                    <a:lnTo>
                      <a:pt x="336" y="0"/>
                    </a:lnTo>
                    <a:lnTo>
                      <a:pt x="353" y="0"/>
                    </a:lnTo>
                    <a:lnTo>
                      <a:pt x="361" y="2"/>
                    </a:lnTo>
                    <a:lnTo>
                      <a:pt x="371" y="5"/>
                    </a:lnTo>
                    <a:lnTo>
                      <a:pt x="378" y="9"/>
                    </a:lnTo>
                    <a:lnTo>
                      <a:pt x="384" y="15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8" name="Freeform 156"/>
              <p:cNvSpPr>
                <a:spLocks/>
              </p:cNvSpPr>
              <p:nvPr/>
            </p:nvSpPr>
            <p:spPr bwMode="auto">
              <a:xfrm flipH="1">
                <a:off x="4278" y="2042"/>
                <a:ext cx="667" cy="834"/>
              </a:xfrm>
              <a:custGeom>
                <a:avLst/>
                <a:gdLst>
                  <a:gd name="T0" fmla="*/ 1 w 1165"/>
                  <a:gd name="T1" fmla="*/ 1 h 1455"/>
                  <a:gd name="T2" fmla="*/ 1 w 1165"/>
                  <a:gd name="T3" fmla="*/ 1 h 1455"/>
                  <a:gd name="T4" fmla="*/ 1 w 1165"/>
                  <a:gd name="T5" fmla="*/ 1 h 1455"/>
                  <a:gd name="T6" fmla="*/ 1 w 1165"/>
                  <a:gd name="T7" fmla="*/ 1 h 1455"/>
                  <a:gd name="T8" fmla="*/ 1 w 1165"/>
                  <a:gd name="T9" fmla="*/ 1 h 1455"/>
                  <a:gd name="T10" fmla="*/ 1 w 1165"/>
                  <a:gd name="T11" fmla="*/ 1 h 1455"/>
                  <a:gd name="T12" fmla="*/ 1 w 1165"/>
                  <a:gd name="T13" fmla="*/ 1 h 1455"/>
                  <a:gd name="T14" fmla="*/ 1 w 1165"/>
                  <a:gd name="T15" fmla="*/ 1 h 1455"/>
                  <a:gd name="T16" fmla="*/ 1 w 1165"/>
                  <a:gd name="T17" fmla="*/ 1 h 1455"/>
                  <a:gd name="T18" fmla="*/ 1 w 1165"/>
                  <a:gd name="T19" fmla="*/ 1 h 1455"/>
                  <a:gd name="T20" fmla="*/ 1 w 1165"/>
                  <a:gd name="T21" fmla="*/ 1 h 1455"/>
                  <a:gd name="T22" fmla="*/ 1 w 1165"/>
                  <a:gd name="T23" fmla="*/ 1 h 1455"/>
                  <a:gd name="T24" fmla="*/ 1 w 1165"/>
                  <a:gd name="T25" fmla="*/ 1 h 1455"/>
                  <a:gd name="T26" fmla="*/ 1 w 1165"/>
                  <a:gd name="T27" fmla="*/ 1 h 1455"/>
                  <a:gd name="T28" fmla="*/ 1 w 1165"/>
                  <a:gd name="T29" fmla="*/ 1 h 1455"/>
                  <a:gd name="T30" fmla="*/ 1 w 1165"/>
                  <a:gd name="T31" fmla="*/ 1 h 1455"/>
                  <a:gd name="T32" fmla="*/ 1 w 1165"/>
                  <a:gd name="T33" fmla="*/ 1 h 1455"/>
                  <a:gd name="T34" fmla="*/ 1 w 1165"/>
                  <a:gd name="T35" fmla="*/ 1 h 1455"/>
                  <a:gd name="T36" fmla="*/ 1 w 1165"/>
                  <a:gd name="T37" fmla="*/ 1 h 1455"/>
                  <a:gd name="T38" fmla="*/ 1 w 1165"/>
                  <a:gd name="T39" fmla="*/ 1 h 1455"/>
                  <a:gd name="T40" fmla="*/ 1 w 1165"/>
                  <a:gd name="T41" fmla="*/ 1 h 1455"/>
                  <a:gd name="T42" fmla="*/ 1 w 1165"/>
                  <a:gd name="T43" fmla="*/ 1 h 1455"/>
                  <a:gd name="T44" fmla="*/ 1 w 1165"/>
                  <a:gd name="T45" fmla="*/ 1 h 1455"/>
                  <a:gd name="T46" fmla="*/ 1 w 1165"/>
                  <a:gd name="T47" fmla="*/ 1 h 1455"/>
                  <a:gd name="T48" fmla="*/ 1 w 1165"/>
                  <a:gd name="T49" fmla="*/ 1 h 1455"/>
                  <a:gd name="T50" fmla="*/ 1 w 1165"/>
                  <a:gd name="T51" fmla="*/ 1 h 1455"/>
                  <a:gd name="T52" fmla="*/ 1 w 1165"/>
                  <a:gd name="T53" fmla="*/ 1 h 1455"/>
                  <a:gd name="T54" fmla="*/ 1 w 1165"/>
                  <a:gd name="T55" fmla="*/ 1 h 1455"/>
                  <a:gd name="T56" fmla="*/ 1 w 1165"/>
                  <a:gd name="T57" fmla="*/ 1 h 1455"/>
                  <a:gd name="T58" fmla="*/ 1 w 1165"/>
                  <a:gd name="T59" fmla="*/ 1 h 1455"/>
                  <a:gd name="T60" fmla="*/ 1 w 1165"/>
                  <a:gd name="T61" fmla="*/ 1 h 1455"/>
                  <a:gd name="T62" fmla="*/ 1 w 1165"/>
                  <a:gd name="T63" fmla="*/ 1 h 1455"/>
                  <a:gd name="T64" fmla="*/ 1 w 1165"/>
                  <a:gd name="T65" fmla="*/ 1 h 1455"/>
                  <a:gd name="T66" fmla="*/ 1 w 1165"/>
                  <a:gd name="T67" fmla="*/ 1 h 1455"/>
                  <a:gd name="T68" fmla="*/ 1 w 1165"/>
                  <a:gd name="T69" fmla="*/ 1 h 1455"/>
                  <a:gd name="T70" fmla="*/ 1 w 1165"/>
                  <a:gd name="T71" fmla="*/ 1 h 1455"/>
                  <a:gd name="T72" fmla="*/ 1 w 1165"/>
                  <a:gd name="T73" fmla="*/ 1 h 1455"/>
                  <a:gd name="T74" fmla="*/ 1 w 1165"/>
                  <a:gd name="T75" fmla="*/ 1 h 1455"/>
                  <a:gd name="T76" fmla="*/ 1 w 1165"/>
                  <a:gd name="T77" fmla="*/ 1 h 1455"/>
                  <a:gd name="T78" fmla="*/ 1 w 1165"/>
                  <a:gd name="T79" fmla="*/ 1 h 1455"/>
                  <a:gd name="T80" fmla="*/ 1 w 1165"/>
                  <a:gd name="T81" fmla="*/ 1 h 1455"/>
                  <a:gd name="T82" fmla="*/ 1 w 1165"/>
                  <a:gd name="T83" fmla="*/ 1 h 1455"/>
                  <a:gd name="T84" fmla="*/ 1 w 1165"/>
                  <a:gd name="T85" fmla="*/ 1 h 1455"/>
                  <a:gd name="T86" fmla="*/ 1 w 1165"/>
                  <a:gd name="T87" fmla="*/ 1 h 1455"/>
                  <a:gd name="T88" fmla="*/ 1 w 1165"/>
                  <a:gd name="T89" fmla="*/ 1 h 1455"/>
                  <a:gd name="T90" fmla="*/ 1 w 1165"/>
                  <a:gd name="T91" fmla="*/ 1 h 1455"/>
                  <a:gd name="T92" fmla="*/ 1 w 1165"/>
                  <a:gd name="T93" fmla="*/ 1 h 1455"/>
                  <a:gd name="T94" fmla="*/ 1 w 1165"/>
                  <a:gd name="T95" fmla="*/ 1 h 1455"/>
                  <a:gd name="T96" fmla="*/ 1 w 1165"/>
                  <a:gd name="T97" fmla="*/ 1 h 1455"/>
                  <a:gd name="T98" fmla="*/ 1 w 1165"/>
                  <a:gd name="T99" fmla="*/ 1 h 1455"/>
                  <a:gd name="T100" fmla="*/ 1 w 1165"/>
                  <a:gd name="T101" fmla="*/ 1 h 1455"/>
                  <a:gd name="T102" fmla="*/ 1 w 1165"/>
                  <a:gd name="T103" fmla="*/ 1 h 1455"/>
                  <a:gd name="T104" fmla="*/ 1 w 1165"/>
                  <a:gd name="T105" fmla="*/ 1 h 145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5"/>
                  <a:gd name="T160" fmla="*/ 0 h 1455"/>
                  <a:gd name="T161" fmla="*/ 1165 w 1165"/>
                  <a:gd name="T162" fmla="*/ 1455 h 145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5" h="1455">
                    <a:moveTo>
                      <a:pt x="1036" y="357"/>
                    </a:moveTo>
                    <a:lnTo>
                      <a:pt x="1038" y="357"/>
                    </a:lnTo>
                    <a:lnTo>
                      <a:pt x="1042" y="361"/>
                    </a:lnTo>
                    <a:lnTo>
                      <a:pt x="1046" y="365"/>
                    </a:lnTo>
                    <a:lnTo>
                      <a:pt x="1050" y="369"/>
                    </a:lnTo>
                    <a:lnTo>
                      <a:pt x="1051" y="375"/>
                    </a:lnTo>
                    <a:lnTo>
                      <a:pt x="1055" y="378"/>
                    </a:lnTo>
                    <a:lnTo>
                      <a:pt x="1059" y="380"/>
                    </a:lnTo>
                    <a:lnTo>
                      <a:pt x="1061" y="380"/>
                    </a:lnTo>
                    <a:lnTo>
                      <a:pt x="1061" y="399"/>
                    </a:lnTo>
                    <a:lnTo>
                      <a:pt x="1063" y="419"/>
                    </a:lnTo>
                    <a:lnTo>
                      <a:pt x="1067" y="438"/>
                    </a:lnTo>
                    <a:lnTo>
                      <a:pt x="1071" y="457"/>
                    </a:lnTo>
                    <a:lnTo>
                      <a:pt x="1082" y="499"/>
                    </a:lnTo>
                    <a:lnTo>
                      <a:pt x="1094" y="540"/>
                    </a:lnTo>
                    <a:lnTo>
                      <a:pt x="1107" y="582"/>
                    </a:lnTo>
                    <a:lnTo>
                      <a:pt x="1117" y="624"/>
                    </a:lnTo>
                    <a:lnTo>
                      <a:pt x="1122" y="643"/>
                    </a:lnTo>
                    <a:lnTo>
                      <a:pt x="1124" y="662"/>
                    </a:lnTo>
                    <a:lnTo>
                      <a:pt x="1126" y="682"/>
                    </a:lnTo>
                    <a:lnTo>
                      <a:pt x="1128" y="699"/>
                    </a:lnTo>
                    <a:lnTo>
                      <a:pt x="1098" y="739"/>
                    </a:lnTo>
                    <a:lnTo>
                      <a:pt x="1098" y="787"/>
                    </a:lnTo>
                    <a:lnTo>
                      <a:pt x="1105" y="810"/>
                    </a:lnTo>
                    <a:lnTo>
                      <a:pt x="1113" y="831"/>
                    </a:lnTo>
                    <a:lnTo>
                      <a:pt x="1122" y="851"/>
                    </a:lnTo>
                    <a:lnTo>
                      <a:pt x="1132" y="872"/>
                    </a:lnTo>
                    <a:lnTo>
                      <a:pt x="1142" y="891"/>
                    </a:lnTo>
                    <a:lnTo>
                      <a:pt x="1151" y="912"/>
                    </a:lnTo>
                    <a:lnTo>
                      <a:pt x="1159" y="931"/>
                    </a:lnTo>
                    <a:lnTo>
                      <a:pt x="1165" y="952"/>
                    </a:lnTo>
                    <a:lnTo>
                      <a:pt x="1165" y="958"/>
                    </a:lnTo>
                    <a:lnTo>
                      <a:pt x="1163" y="964"/>
                    </a:lnTo>
                    <a:lnTo>
                      <a:pt x="1159" y="972"/>
                    </a:lnTo>
                    <a:lnTo>
                      <a:pt x="1155" y="979"/>
                    </a:lnTo>
                    <a:lnTo>
                      <a:pt x="1149" y="987"/>
                    </a:lnTo>
                    <a:lnTo>
                      <a:pt x="1144" y="993"/>
                    </a:lnTo>
                    <a:lnTo>
                      <a:pt x="1138" y="998"/>
                    </a:lnTo>
                    <a:lnTo>
                      <a:pt x="1132" y="1002"/>
                    </a:lnTo>
                    <a:lnTo>
                      <a:pt x="1122" y="1002"/>
                    </a:lnTo>
                    <a:lnTo>
                      <a:pt x="1113" y="1000"/>
                    </a:lnTo>
                    <a:lnTo>
                      <a:pt x="1101" y="1000"/>
                    </a:lnTo>
                    <a:lnTo>
                      <a:pt x="1088" y="1000"/>
                    </a:lnTo>
                    <a:lnTo>
                      <a:pt x="1076" y="1002"/>
                    </a:lnTo>
                    <a:lnTo>
                      <a:pt x="1067" y="1006"/>
                    </a:lnTo>
                    <a:lnTo>
                      <a:pt x="1063" y="1008"/>
                    </a:lnTo>
                    <a:lnTo>
                      <a:pt x="1059" y="1010"/>
                    </a:lnTo>
                    <a:lnTo>
                      <a:pt x="1057" y="1014"/>
                    </a:lnTo>
                    <a:lnTo>
                      <a:pt x="1055" y="1018"/>
                    </a:lnTo>
                    <a:lnTo>
                      <a:pt x="1055" y="1035"/>
                    </a:lnTo>
                    <a:lnTo>
                      <a:pt x="1073" y="1058"/>
                    </a:lnTo>
                    <a:lnTo>
                      <a:pt x="1073" y="1091"/>
                    </a:lnTo>
                    <a:lnTo>
                      <a:pt x="1069" y="1091"/>
                    </a:lnTo>
                    <a:lnTo>
                      <a:pt x="1061" y="1091"/>
                    </a:lnTo>
                    <a:lnTo>
                      <a:pt x="1055" y="1092"/>
                    </a:lnTo>
                    <a:lnTo>
                      <a:pt x="1048" y="1094"/>
                    </a:lnTo>
                    <a:lnTo>
                      <a:pt x="1040" y="1094"/>
                    </a:lnTo>
                    <a:lnTo>
                      <a:pt x="1032" y="1096"/>
                    </a:lnTo>
                    <a:lnTo>
                      <a:pt x="1025" y="1096"/>
                    </a:lnTo>
                    <a:lnTo>
                      <a:pt x="1019" y="1098"/>
                    </a:lnTo>
                    <a:lnTo>
                      <a:pt x="1000" y="1121"/>
                    </a:lnTo>
                    <a:lnTo>
                      <a:pt x="1005" y="1127"/>
                    </a:lnTo>
                    <a:lnTo>
                      <a:pt x="1011" y="1133"/>
                    </a:lnTo>
                    <a:lnTo>
                      <a:pt x="1017" y="1140"/>
                    </a:lnTo>
                    <a:lnTo>
                      <a:pt x="1025" y="1146"/>
                    </a:lnTo>
                    <a:lnTo>
                      <a:pt x="1032" y="1154"/>
                    </a:lnTo>
                    <a:lnTo>
                      <a:pt x="1040" y="1162"/>
                    </a:lnTo>
                    <a:lnTo>
                      <a:pt x="1048" y="1169"/>
                    </a:lnTo>
                    <a:lnTo>
                      <a:pt x="1055" y="1177"/>
                    </a:lnTo>
                    <a:lnTo>
                      <a:pt x="1050" y="1183"/>
                    </a:lnTo>
                    <a:lnTo>
                      <a:pt x="1044" y="1188"/>
                    </a:lnTo>
                    <a:lnTo>
                      <a:pt x="1038" y="1194"/>
                    </a:lnTo>
                    <a:lnTo>
                      <a:pt x="1030" y="1202"/>
                    </a:lnTo>
                    <a:lnTo>
                      <a:pt x="1023" y="1208"/>
                    </a:lnTo>
                    <a:lnTo>
                      <a:pt x="1017" y="1213"/>
                    </a:lnTo>
                    <a:lnTo>
                      <a:pt x="1011" y="1219"/>
                    </a:lnTo>
                    <a:lnTo>
                      <a:pt x="1005" y="1225"/>
                    </a:lnTo>
                    <a:lnTo>
                      <a:pt x="1030" y="1258"/>
                    </a:lnTo>
                    <a:lnTo>
                      <a:pt x="1030" y="1306"/>
                    </a:lnTo>
                    <a:lnTo>
                      <a:pt x="1019" y="1317"/>
                    </a:lnTo>
                    <a:lnTo>
                      <a:pt x="1007" y="1329"/>
                    </a:lnTo>
                    <a:lnTo>
                      <a:pt x="996" y="1338"/>
                    </a:lnTo>
                    <a:lnTo>
                      <a:pt x="982" y="1348"/>
                    </a:lnTo>
                    <a:lnTo>
                      <a:pt x="969" y="1354"/>
                    </a:lnTo>
                    <a:lnTo>
                      <a:pt x="955" y="1359"/>
                    </a:lnTo>
                    <a:lnTo>
                      <a:pt x="942" y="1363"/>
                    </a:lnTo>
                    <a:lnTo>
                      <a:pt x="929" y="1367"/>
                    </a:lnTo>
                    <a:lnTo>
                      <a:pt x="900" y="1369"/>
                    </a:lnTo>
                    <a:lnTo>
                      <a:pt x="871" y="1371"/>
                    </a:lnTo>
                    <a:lnTo>
                      <a:pt x="840" y="1369"/>
                    </a:lnTo>
                    <a:lnTo>
                      <a:pt x="812" y="1369"/>
                    </a:lnTo>
                    <a:lnTo>
                      <a:pt x="781" y="1367"/>
                    </a:lnTo>
                    <a:lnTo>
                      <a:pt x="752" y="1367"/>
                    </a:lnTo>
                    <a:lnTo>
                      <a:pt x="723" y="1371"/>
                    </a:lnTo>
                    <a:lnTo>
                      <a:pt x="698" y="1377"/>
                    </a:lnTo>
                    <a:lnTo>
                      <a:pt x="685" y="1380"/>
                    </a:lnTo>
                    <a:lnTo>
                      <a:pt x="671" y="1386"/>
                    </a:lnTo>
                    <a:lnTo>
                      <a:pt x="660" y="1394"/>
                    </a:lnTo>
                    <a:lnTo>
                      <a:pt x="648" y="1403"/>
                    </a:lnTo>
                    <a:lnTo>
                      <a:pt x="639" y="1413"/>
                    </a:lnTo>
                    <a:lnTo>
                      <a:pt x="627" y="1425"/>
                    </a:lnTo>
                    <a:lnTo>
                      <a:pt x="618" y="1440"/>
                    </a:lnTo>
                    <a:lnTo>
                      <a:pt x="610" y="1455"/>
                    </a:lnTo>
                    <a:lnTo>
                      <a:pt x="600" y="1453"/>
                    </a:lnTo>
                    <a:lnTo>
                      <a:pt x="591" y="1450"/>
                    </a:lnTo>
                    <a:lnTo>
                      <a:pt x="581" y="1442"/>
                    </a:lnTo>
                    <a:lnTo>
                      <a:pt x="570" y="1432"/>
                    </a:lnTo>
                    <a:lnTo>
                      <a:pt x="547" y="1409"/>
                    </a:lnTo>
                    <a:lnTo>
                      <a:pt x="524" y="1380"/>
                    </a:lnTo>
                    <a:lnTo>
                      <a:pt x="501" y="1352"/>
                    </a:lnTo>
                    <a:lnTo>
                      <a:pt x="478" y="1325"/>
                    </a:lnTo>
                    <a:lnTo>
                      <a:pt x="456" y="1304"/>
                    </a:lnTo>
                    <a:lnTo>
                      <a:pt x="439" y="1288"/>
                    </a:lnTo>
                    <a:lnTo>
                      <a:pt x="414" y="1273"/>
                    </a:lnTo>
                    <a:lnTo>
                      <a:pt x="389" y="1254"/>
                    </a:lnTo>
                    <a:lnTo>
                      <a:pt x="364" y="1233"/>
                    </a:lnTo>
                    <a:lnTo>
                      <a:pt x="339" y="1210"/>
                    </a:lnTo>
                    <a:lnTo>
                      <a:pt x="288" y="1158"/>
                    </a:lnTo>
                    <a:lnTo>
                      <a:pt x="234" y="1106"/>
                    </a:lnTo>
                    <a:lnTo>
                      <a:pt x="207" y="1083"/>
                    </a:lnTo>
                    <a:lnTo>
                      <a:pt x="180" y="1060"/>
                    </a:lnTo>
                    <a:lnTo>
                      <a:pt x="153" y="1041"/>
                    </a:lnTo>
                    <a:lnTo>
                      <a:pt x="126" y="1023"/>
                    </a:lnTo>
                    <a:lnTo>
                      <a:pt x="113" y="1016"/>
                    </a:lnTo>
                    <a:lnTo>
                      <a:pt x="99" y="1010"/>
                    </a:lnTo>
                    <a:lnTo>
                      <a:pt x="86" y="1006"/>
                    </a:lnTo>
                    <a:lnTo>
                      <a:pt x="71" y="1002"/>
                    </a:lnTo>
                    <a:lnTo>
                      <a:pt x="57" y="1000"/>
                    </a:lnTo>
                    <a:lnTo>
                      <a:pt x="44" y="1000"/>
                    </a:lnTo>
                    <a:lnTo>
                      <a:pt x="30" y="1000"/>
                    </a:lnTo>
                    <a:lnTo>
                      <a:pt x="17" y="1002"/>
                    </a:lnTo>
                    <a:lnTo>
                      <a:pt x="15" y="1002"/>
                    </a:lnTo>
                    <a:lnTo>
                      <a:pt x="13" y="1000"/>
                    </a:lnTo>
                    <a:lnTo>
                      <a:pt x="9" y="1000"/>
                    </a:lnTo>
                    <a:lnTo>
                      <a:pt x="7" y="998"/>
                    </a:lnTo>
                    <a:lnTo>
                      <a:pt x="5" y="996"/>
                    </a:lnTo>
                    <a:lnTo>
                      <a:pt x="3" y="995"/>
                    </a:lnTo>
                    <a:lnTo>
                      <a:pt x="1" y="995"/>
                    </a:lnTo>
                    <a:lnTo>
                      <a:pt x="0" y="995"/>
                    </a:lnTo>
                    <a:lnTo>
                      <a:pt x="11" y="977"/>
                    </a:lnTo>
                    <a:lnTo>
                      <a:pt x="23" y="958"/>
                    </a:lnTo>
                    <a:lnTo>
                      <a:pt x="32" y="939"/>
                    </a:lnTo>
                    <a:lnTo>
                      <a:pt x="40" y="920"/>
                    </a:lnTo>
                    <a:lnTo>
                      <a:pt x="48" y="899"/>
                    </a:lnTo>
                    <a:lnTo>
                      <a:pt x="53" y="877"/>
                    </a:lnTo>
                    <a:lnTo>
                      <a:pt x="57" y="854"/>
                    </a:lnTo>
                    <a:lnTo>
                      <a:pt x="61" y="833"/>
                    </a:lnTo>
                    <a:lnTo>
                      <a:pt x="67" y="785"/>
                    </a:lnTo>
                    <a:lnTo>
                      <a:pt x="71" y="737"/>
                    </a:lnTo>
                    <a:lnTo>
                      <a:pt x="71" y="689"/>
                    </a:lnTo>
                    <a:lnTo>
                      <a:pt x="69" y="639"/>
                    </a:lnTo>
                    <a:lnTo>
                      <a:pt x="65" y="538"/>
                    </a:lnTo>
                    <a:lnTo>
                      <a:pt x="65" y="438"/>
                    </a:lnTo>
                    <a:lnTo>
                      <a:pt x="67" y="390"/>
                    </a:lnTo>
                    <a:lnTo>
                      <a:pt x="71" y="342"/>
                    </a:lnTo>
                    <a:lnTo>
                      <a:pt x="74" y="319"/>
                    </a:lnTo>
                    <a:lnTo>
                      <a:pt x="78" y="298"/>
                    </a:lnTo>
                    <a:lnTo>
                      <a:pt x="84" y="275"/>
                    </a:lnTo>
                    <a:lnTo>
                      <a:pt x="90" y="254"/>
                    </a:lnTo>
                    <a:lnTo>
                      <a:pt x="99" y="229"/>
                    </a:lnTo>
                    <a:lnTo>
                      <a:pt x="115" y="200"/>
                    </a:lnTo>
                    <a:lnTo>
                      <a:pt x="136" y="169"/>
                    </a:lnTo>
                    <a:lnTo>
                      <a:pt x="157" y="138"/>
                    </a:lnTo>
                    <a:lnTo>
                      <a:pt x="182" y="112"/>
                    </a:lnTo>
                    <a:lnTo>
                      <a:pt x="205" y="87"/>
                    </a:lnTo>
                    <a:lnTo>
                      <a:pt x="228" y="67"/>
                    </a:lnTo>
                    <a:lnTo>
                      <a:pt x="249" y="54"/>
                    </a:lnTo>
                    <a:lnTo>
                      <a:pt x="253" y="54"/>
                    </a:lnTo>
                    <a:lnTo>
                      <a:pt x="261" y="52"/>
                    </a:lnTo>
                    <a:lnTo>
                      <a:pt x="266" y="50"/>
                    </a:lnTo>
                    <a:lnTo>
                      <a:pt x="274" y="46"/>
                    </a:lnTo>
                    <a:lnTo>
                      <a:pt x="280" y="44"/>
                    </a:lnTo>
                    <a:lnTo>
                      <a:pt x="288" y="41"/>
                    </a:lnTo>
                    <a:lnTo>
                      <a:pt x="293" y="41"/>
                    </a:lnTo>
                    <a:lnTo>
                      <a:pt x="297" y="39"/>
                    </a:lnTo>
                    <a:lnTo>
                      <a:pt x="337" y="29"/>
                    </a:lnTo>
                    <a:lnTo>
                      <a:pt x="382" y="19"/>
                    </a:lnTo>
                    <a:lnTo>
                      <a:pt x="426" y="10"/>
                    </a:lnTo>
                    <a:lnTo>
                      <a:pt x="472" y="4"/>
                    </a:lnTo>
                    <a:lnTo>
                      <a:pt x="493" y="2"/>
                    </a:lnTo>
                    <a:lnTo>
                      <a:pt x="516" y="0"/>
                    </a:lnTo>
                    <a:lnTo>
                      <a:pt x="539" y="0"/>
                    </a:lnTo>
                    <a:lnTo>
                      <a:pt x="560" y="2"/>
                    </a:lnTo>
                    <a:lnTo>
                      <a:pt x="581" y="4"/>
                    </a:lnTo>
                    <a:lnTo>
                      <a:pt x="600" y="10"/>
                    </a:lnTo>
                    <a:lnTo>
                      <a:pt x="621" y="16"/>
                    </a:lnTo>
                    <a:lnTo>
                      <a:pt x="641" y="23"/>
                    </a:lnTo>
                    <a:lnTo>
                      <a:pt x="660" y="31"/>
                    </a:lnTo>
                    <a:lnTo>
                      <a:pt x="681" y="39"/>
                    </a:lnTo>
                    <a:lnTo>
                      <a:pt x="702" y="44"/>
                    </a:lnTo>
                    <a:lnTo>
                      <a:pt x="725" y="50"/>
                    </a:lnTo>
                    <a:lnTo>
                      <a:pt x="748" y="58"/>
                    </a:lnTo>
                    <a:lnTo>
                      <a:pt x="769" y="64"/>
                    </a:lnTo>
                    <a:lnTo>
                      <a:pt x="790" y="71"/>
                    </a:lnTo>
                    <a:lnTo>
                      <a:pt x="810" y="79"/>
                    </a:lnTo>
                    <a:lnTo>
                      <a:pt x="835" y="92"/>
                    </a:lnTo>
                    <a:lnTo>
                      <a:pt x="865" y="117"/>
                    </a:lnTo>
                    <a:lnTo>
                      <a:pt x="900" y="148"/>
                    </a:lnTo>
                    <a:lnTo>
                      <a:pt x="936" y="185"/>
                    </a:lnTo>
                    <a:lnTo>
                      <a:pt x="954" y="204"/>
                    </a:lnTo>
                    <a:lnTo>
                      <a:pt x="969" y="223"/>
                    </a:lnTo>
                    <a:lnTo>
                      <a:pt x="984" y="242"/>
                    </a:lnTo>
                    <a:lnTo>
                      <a:pt x="998" y="259"/>
                    </a:lnTo>
                    <a:lnTo>
                      <a:pt x="1009" y="279"/>
                    </a:lnTo>
                    <a:lnTo>
                      <a:pt x="1017" y="296"/>
                    </a:lnTo>
                    <a:lnTo>
                      <a:pt x="1023" y="311"/>
                    </a:lnTo>
                    <a:lnTo>
                      <a:pt x="1025" y="325"/>
                    </a:lnTo>
                    <a:lnTo>
                      <a:pt x="1028" y="327"/>
                    </a:lnTo>
                    <a:lnTo>
                      <a:pt x="1032" y="328"/>
                    </a:lnTo>
                    <a:lnTo>
                      <a:pt x="1036" y="330"/>
                    </a:lnTo>
                    <a:lnTo>
                      <a:pt x="1040" y="336"/>
                    </a:lnTo>
                    <a:lnTo>
                      <a:pt x="1042" y="340"/>
                    </a:lnTo>
                    <a:lnTo>
                      <a:pt x="1042" y="346"/>
                    </a:lnTo>
                    <a:lnTo>
                      <a:pt x="1040" y="352"/>
                    </a:lnTo>
                    <a:lnTo>
                      <a:pt x="1036" y="35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9" name="Freeform 157"/>
              <p:cNvSpPr>
                <a:spLocks/>
              </p:cNvSpPr>
              <p:nvPr/>
            </p:nvSpPr>
            <p:spPr bwMode="auto">
              <a:xfrm flipH="1">
                <a:off x="4063" y="2700"/>
                <a:ext cx="1032" cy="1103"/>
              </a:xfrm>
              <a:custGeom>
                <a:avLst/>
                <a:gdLst>
                  <a:gd name="T0" fmla="*/ 1 w 1804"/>
                  <a:gd name="T1" fmla="*/ 1 h 1927"/>
                  <a:gd name="T2" fmla="*/ 1 w 1804"/>
                  <a:gd name="T3" fmla="*/ 1 h 1927"/>
                  <a:gd name="T4" fmla="*/ 1 w 1804"/>
                  <a:gd name="T5" fmla="*/ 1 h 1927"/>
                  <a:gd name="T6" fmla="*/ 1 w 1804"/>
                  <a:gd name="T7" fmla="*/ 1 h 1927"/>
                  <a:gd name="T8" fmla="*/ 1 w 1804"/>
                  <a:gd name="T9" fmla="*/ 1 h 1927"/>
                  <a:gd name="T10" fmla="*/ 1 w 1804"/>
                  <a:gd name="T11" fmla="*/ 1 h 1927"/>
                  <a:gd name="T12" fmla="*/ 1 w 1804"/>
                  <a:gd name="T13" fmla="*/ 1 h 1927"/>
                  <a:gd name="T14" fmla="*/ 1 w 1804"/>
                  <a:gd name="T15" fmla="*/ 1 h 1927"/>
                  <a:gd name="T16" fmla="*/ 1 w 1804"/>
                  <a:gd name="T17" fmla="*/ 1 h 1927"/>
                  <a:gd name="T18" fmla="*/ 1 w 1804"/>
                  <a:gd name="T19" fmla="*/ 1 h 1927"/>
                  <a:gd name="T20" fmla="*/ 1 w 1804"/>
                  <a:gd name="T21" fmla="*/ 1 h 1927"/>
                  <a:gd name="T22" fmla="*/ 1 w 1804"/>
                  <a:gd name="T23" fmla="*/ 1 h 1927"/>
                  <a:gd name="T24" fmla="*/ 1 w 1804"/>
                  <a:gd name="T25" fmla="*/ 1 h 1927"/>
                  <a:gd name="T26" fmla="*/ 1 w 1804"/>
                  <a:gd name="T27" fmla="*/ 1 h 1927"/>
                  <a:gd name="T28" fmla="*/ 1 w 1804"/>
                  <a:gd name="T29" fmla="*/ 1 h 1927"/>
                  <a:gd name="T30" fmla="*/ 1 w 1804"/>
                  <a:gd name="T31" fmla="*/ 1 h 1927"/>
                  <a:gd name="T32" fmla="*/ 1 w 1804"/>
                  <a:gd name="T33" fmla="*/ 1 h 1927"/>
                  <a:gd name="T34" fmla="*/ 1 w 1804"/>
                  <a:gd name="T35" fmla="*/ 1 h 1927"/>
                  <a:gd name="T36" fmla="*/ 1 w 1804"/>
                  <a:gd name="T37" fmla="*/ 1 h 1927"/>
                  <a:gd name="T38" fmla="*/ 1 w 1804"/>
                  <a:gd name="T39" fmla="*/ 1 h 1927"/>
                  <a:gd name="T40" fmla="*/ 1 w 1804"/>
                  <a:gd name="T41" fmla="*/ 1 h 1927"/>
                  <a:gd name="T42" fmla="*/ 1 w 1804"/>
                  <a:gd name="T43" fmla="*/ 1 h 1927"/>
                  <a:gd name="T44" fmla="*/ 1 w 1804"/>
                  <a:gd name="T45" fmla="*/ 1 h 1927"/>
                  <a:gd name="T46" fmla="*/ 1 w 1804"/>
                  <a:gd name="T47" fmla="*/ 1 h 1927"/>
                  <a:gd name="T48" fmla="*/ 1 w 1804"/>
                  <a:gd name="T49" fmla="*/ 1 h 1927"/>
                  <a:gd name="T50" fmla="*/ 1 w 1804"/>
                  <a:gd name="T51" fmla="*/ 1 h 1927"/>
                  <a:gd name="T52" fmla="*/ 1 w 1804"/>
                  <a:gd name="T53" fmla="*/ 1 h 1927"/>
                  <a:gd name="T54" fmla="*/ 1 w 1804"/>
                  <a:gd name="T55" fmla="*/ 1 h 1927"/>
                  <a:gd name="T56" fmla="*/ 1 w 1804"/>
                  <a:gd name="T57" fmla="*/ 1 h 1927"/>
                  <a:gd name="T58" fmla="*/ 1 w 1804"/>
                  <a:gd name="T59" fmla="*/ 1 h 1927"/>
                  <a:gd name="T60" fmla="*/ 1 w 1804"/>
                  <a:gd name="T61" fmla="*/ 1 h 1927"/>
                  <a:gd name="T62" fmla="*/ 1 w 1804"/>
                  <a:gd name="T63" fmla="*/ 1 h 1927"/>
                  <a:gd name="T64" fmla="*/ 1 w 1804"/>
                  <a:gd name="T65" fmla="*/ 1 h 1927"/>
                  <a:gd name="T66" fmla="*/ 1 w 1804"/>
                  <a:gd name="T67" fmla="*/ 1 h 1927"/>
                  <a:gd name="T68" fmla="*/ 1 w 1804"/>
                  <a:gd name="T69" fmla="*/ 1 h 1927"/>
                  <a:gd name="T70" fmla="*/ 1 w 1804"/>
                  <a:gd name="T71" fmla="*/ 1 h 1927"/>
                  <a:gd name="T72" fmla="*/ 1 w 1804"/>
                  <a:gd name="T73" fmla="*/ 1 h 1927"/>
                  <a:gd name="T74" fmla="*/ 1 w 1804"/>
                  <a:gd name="T75" fmla="*/ 1 h 1927"/>
                  <a:gd name="T76" fmla="*/ 1 w 1804"/>
                  <a:gd name="T77" fmla="*/ 1 h 1927"/>
                  <a:gd name="T78" fmla="*/ 1 w 1804"/>
                  <a:gd name="T79" fmla="*/ 1 h 1927"/>
                  <a:gd name="T80" fmla="*/ 1 w 1804"/>
                  <a:gd name="T81" fmla="*/ 1 h 1927"/>
                  <a:gd name="T82" fmla="*/ 1 w 1804"/>
                  <a:gd name="T83" fmla="*/ 1 h 1927"/>
                  <a:gd name="T84" fmla="*/ 1 w 1804"/>
                  <a:gd name="T85" fmla="*/ 1 h 1927"/>
                  <a:gd name="T86" fmla="*/ 1 w 1804"/>
                  <a:gd name="T87" fmla="*/ 1 h 1927"/>
                  <a:gd name="T88" fmla="*/ 1 w 1804"/>
                  <a:gd name="T89" fmla="*/ 1 h 1927"/>
                  <a:gd name="T90" fmla="*/ 1 w 1804"/>
                  <a:gd name="T91" fmla="*/ 1 h 1927"/>
                  <a:gd name="T92" fmla="*/ 1 w 1804"/>
                  <a:gd name="T93" fmla="*/ 1 h 1927"/>
                  <a:gd name="T94" fmla="*/ 1 w 1804"/>
                  <a:gd name="T95" fmla="*/ 1 h 1927"/>
                  <a:gd name="T96" fmla="*/ 1 w 1804"/>
                  <a:gd name="T97" fmla="*/ 1 h 1927"/>
                  <a:gd name="T98" fmla="*/ 1 w 1804"/>
                  <a:gd name="T99" fmla="*/ 1 h 1927"/>
                  <a:gd name="T100" fmla="*/ 1 w 1804"/>
                  <a:gd name="T101" fmla="*/ 1 h 1927"/>
                  <a:gd name="T102" fmla="*/ 1 w 1804"/>
                  <a:gd name="T103" fmla="*/ 0 h 1927"/>
                  <a:gd name="T104" fmla="*/ 1 w 1804"/>
                  <a:gd name="T105" fmla="*/ 1 h 192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804"/>
                  <a:gd name="T160" fmla="*/ 0 h 1927"/>
                  <a:gd name="T161" fmla="*/ 1804 w 1804"/>
                  <a:gd name="T162" fmla="*/ 1927 h 192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804" h="1927">
                    <a:moveTo>
                      <a:pt x="174" y="14"/>
                    </a:moveTo>
                    <a:lnTo>
                      <a:pt x="157" y="15"/>
                    </a:lnTo>
                    <a:lnTo>
                      <a:pt x="138" y="15"/>
                    </a:lnTo>
                    <a:lnTo>
                      <a:pt x="121" y="15"/>
                    </a:lnTo>
                    <a:lnTo>
                      <a:pt x="101" y="15"/>
                    </a:lnTo>
                    <a:lnTo>
                      <a:pt x="84" y="15"/>
                    </a:lnTo>
                    <a:lnTo>
                      <a:pt x="65" y="17"/>
                    </a:lnTo>
                    <a:lnTo>
                      <a:pt x="48" y="21"/>
                    </a:lnTo>
                    <a:lnTo>
                      <a:pt x="28" y="29"/>
                    </a:lnTo>
                    <a:lnTo>
                      <a:pt x="25" y="29"/>
                    </a:lnTo>
                    <a:lnTo>
                      <a:pt x="21" y="33"/>
                    </a:lnTo>
                    <a:lnTo>
                      <a:pt x="19" y="37"/>
                    </a:lnTo>
                    <a:lnTo>
                      <a:pt x="17" y="40"/>
                    </a:lnTo>
                    <a:lnTo>
                      <a:pt x="13" y="46"/>
                    </a:lnTo>
                    <a:lnTo>
                      <a:pt x="9" y="50"/>
                    </a:lnTo>
                    <a:lnTo>
                      <a:pt x="5" y="52"/>
                    </a:lnTo>
                    <a:lnTo>
                      <a:pt x="0" y="54"/>
                    </a:lnTo>
                    <a:lnTo>
                      <a:pt x="2" y="1908"/>
                    </a:lnTo>
                    <a:lnTo>
                      <a:pt x="205" y="1908"/>
                    </a:lnTo>
                    <a:lnTo>
                      <a:pt x="410" y="1908"/>
                    </a:lnTo>
                    <a:lnTo>
                      <a:pt x="614" y="1908"/>
                    </a:lnTo>
                    <a:lnTo>
                      <a:pt x="819" y="1908"/>
                    </a:lnTo>
                    <a:lnTo>
                      <a:pt x="1025" y="1908"/>
                    </a:lnTo>
                    <a:lnTo>
                      <a:pt x="1230" y="1906"/>
                    </a:lnTo>
                    <a:lnTo>
                      <a:pt x="1437" y="1906"/>
                    </a:lnTo>
                    <a:lnTo>
                      <a:pt x="1647" y="1906"/>
                    </a:lnTo>
                    <a:lnTo>
                      <a:pt x="1654" y="1908"/>
                    </a:lnTo>
                    <a:lnTo>
                      <a:pt x="1666" y="1912"/>
                    </a:lnTo>
                    <a:lnTo>
                      <a:pt x="1677" y="1916"/>
                    </a:lnTo>
                    <a:lnTo>
                      <a:pt x="1689" y="1922"/>
                    </a:lnTo>
                    <a:lnTo>
                      <a:pt x="1700" y="1925"/>
                    </a:lnTo>
                    <a:lnTo>
                      <a:pt x="1708" y="1927"/>
                    </a:lnTo>
                    <a:lnTo>
                      <a:pt x="1710" y="1927"/>
                    </a:lnTo>
                    <a:lnTo>
                      <a:pt x="1712" y="1927"/>
                    </a:lnTo>
                    <a:lnTo>
                      <a:pt x="1714" y="1925"/>
                    </a:lnTo>
                    <a:lnTo>
                      <a:pt x="1714" y="1924"/>
                    </a:lnTo>
                    <a:lnTo>
                      <a:pt x="1737" y="1924"/>
                    </a:lnTo>
                    <a:lnTo>
                      <a:pt x="1744" y="1914"/>
                    </a:lnTo>
                    <a:lnTo>
                      <a:pt x="1754" y="1902"/>
                    </a:lnTo>
                    <a:lnTo>
                      <a:pt x="1764" y="1887"/>
                    </a:lnTo>
                    <a:lnTo>
                      <a:pt x="1775" y="1870"/>
                    </a:lnTo>
                    <a:lnTo>
                      <a:pt x="1787" y="1853"/>
                    </a:lnTo>
                    <a:lnTo>
                      <a:pt x="1796" y="1837"/>
                    </a:lnTo>
                    <a:lnTo>
                      <a:pt x="1802" y="1822"/>
                    </a:lnTo>
                    <a:lnTo>
                      <a:pt x="1804" y="1812"/>
                    </a:lnTo>
                    <a:lnTo>
                      <a:pt x="1804" y="1795"/>
                    </a:lnTo>
                    <a:lnTo>
                      <a:pt x="1802" y="1791"/>
                    </a:lnTo>
                    <a:lnTo>
                      <a:pt x="1798" y="1785"/>
                    </a:lnTo>
                    <a:lnTo>
                      <a:pt x="1791" y="1780"/>
                    </a:lnTo>
                    <a:lnTo>
                      <a:pt x="1781" y="1772"/>
                    </a:lnTo>
                    <a:lnTo>
                      <a:pt x="1756" y="1753"/>
                    </a:lnTo>
                    <a:lnTo>
                      <a:pt x="1725" y="1734"/>
                    </a:lnTo>
                    <a:lnTo>
                      <a:pt x="1696" y="1714"/>
                    </a:lnTo>
                    <a:lnTo>
                      <a:pt x="1668" y="1697"/>
                    </a:lnTo>
                    <a:lnTo>
                      <a:pt x="1647" y="1684"/>
                    </a:lnTo>
                    <a:lnTo>
                      <a:pt x="1633" y="1676"/>
                    </a:lnTo>
                    <a:lnTo>
                      <a:pt x="1591" y="1657"/>
                    </a:lnTo>
                    <a:lnTo>
                      <a:pt x="1545" y="1639"/>
                    </a:lnTo>
                    <a:lnTo>
                      <a:pt x="1499" y="1626"/>
                    </a:lnTo>
                    <a:lnTo>
                      <a:pt x="1449" y="1615"/>
                    </a:lnTo>
                    <a:lnTo>
                      <a:pt x="1399" y="1607"/>
                    </a:lnTo>
                    <a:lnTo>
                      <a:pt x="1351" y="1601"/>
                    </a:lnTo>
                    <a:lnTo>
                      <a:pt x="1301" y="1597"/>
                    </a:lnTo>
                    <a:lnTo>
                      <a:pt x="1255" y="1597"/>
                    </a:lnTo>
                    <a:lnTo>
                      <a:pt x="1247" y="1586"/>
                    </a:lnTo>
                    <a:lnTo>
                      <a:pt x="1236" y="1570"/>
                    </a:lnTo>
                    <a:lnTo>
                      <a:pt x="1224" y="1553"/>
                    </a:lnTo>
                    <a:lnTo>
                      <a:pt x="1213" y="1536"/>
                    </a:lnTo>
                    <a:lnTo>
                      <a:pt x="1199" y="1519"/>
                    </a:lnTo>
                    <a:lnTo>
                      <a:pt x="1188" y="1503"/>
                    </a:lnTo>
                    <a:lnTo>
                      <a:pt x="1178" y="1492"/>
                    </a:lnTo>
                    <a:lnTo>
                      <a:pt x="1171" y="1486"/>
                    </a:lnTo>
                    <a:lnTo>
                      <a:pt x="1155" y="1480"/>
                    </a:lnTo>
                    <a:lnTo>
                      <a:pt x="1138" y="1478"/>
                    </a:lnTo>
                    <a:lnTo>
                      <a:pt x="1119" y="1476"/>
                    </a:lnTo>
                    <a:lnTo>
                      <a:pt x="1099" y="1472"/>
                    </a:lnTo>
                    <a:lnTo>
                      <a:pt x="1080" y="1469"/>
                    </a:lnTo>
                    <a:lnTo>
                      <a:pt x="1063" y="1463"/>
                    </a:lnTo>
                    <a:lnTo>
                      <a:pt x="1055" y="1459"/>
                    </a:lnTo>
                    <a:lnTo>
                      <a:pt x="1050" y="1453"/>
                    </a:lnTo>
                    <a:lnTo>
                      <a:pt x="1044" y="1446"/>
                    </a:lnTo>
                    <a:lnTo>
                      <a:pt x="1042" y="1438"/>
                    </a:lnTo>
                    <a:lnTo>
                      <a:pt x="1038" y="1423"/>
                    </a:lnTo>
                    <a:lnTo>
                      <a:pt x="1034" y="1405"/>
                    </a:lnTo>
                    <a:lnTo>
                      <a:pt x="1032" y="1388"/>
                    </a:lnTo>
                    <a:lnTo>
                      <a:pt x="1030" y="1369"/>
                    </a:lnTo>
                    <a:lnTo>
                      <a:pt x="1030" y="1350"/>
                    </a:lnTo>
                    <a:lnTo>
                      <a:pt x="1028" y="1330"/>
                    </a:lnTo>
                    <a:lnTo>
                      <a:pt x="1028" y="1313"/>
                    </a:lnTo>
                    <a:lnTo>
                      <a:pt x="1028" y="1294"/>
                    </a:lnTo>
                    <a:lnTo>
                      <a:pt x="1042" y="1309"/>
                    </a:lnTo>
                    <a:lnTo>
                      <a:pt x="1040" y="1294"/>
                    </a:lnTo>
                    <a:lnTo>
                      <a:pt x="1038" y="1277"/>
                    </a:lnTo>
                    <a:lnTo>
                      <a:pt x="1032" y="1257"/>
                    </a:lnTo>
                    <a:lnTo>
                      <a:pt x="1028" y="1240"/>
                    </a:lnTo>
                    <a:lnTo>
                      <a:pt x="1021" y="1221"/>
                    </a:lnTo>
                    <a:lnTo>
                      <a:pt x="1015" y="1204"/>
                    </a:lnTo>
                    <a:lnTo>
                      <a:pt x="1009" y="1188"/>
                    </a:lnTo>
                    <a:lnTo>
                      <a:pt x="1005" y="1175"/>
                    </a:lnTo>
                    <a:lnTo>
                      <a:pt x="1007" y="1156"/>
                    </a:lnTo>
                    <a:lnTo>
                      <a:pt x="1007" y="1129"/>
                    </a:lnTo>
                    <a:lnTo>
                      <a:pt x="1004" y="1098"/>
                    </a:lnTo>
                    <a:lnTo>
                      <a:pt x="998" y="1064"/>
                    </a:lnTo>
                    <a:lnTo>
                      <a:pt x="992" y="1029"/>
                    </a:lnTo>
                    <a:lnTo>
                      <a:pt x="986" y="998"/>
                    </a:lnTo>
                    <a:lnTo>
                      <a:pt x="980" y="971"/>
                    </a:lnTo>
                    <a:lnTo>
                      <a:pt x="975" y="952"/>
                    </a:lnTo>
                    <a:lnTo>
                      <a:pt x="961" y="910"/>
                    </a:lnTo>
                    <a:lnTo>
                      <a:pt x="946" y="866"/>
                    </a:lnTo>
                    <a:lnTo>
                      <a:pt x="929" y="824"/>
                    </a:lnTo>
                    <a:lnTo>
                      <a:pt x="911" y="779"/>
                    </a:lnTo>
                    <a:lnTo>
                      <a:pt x="892" y="737"/>
                    </a:lnTo>
                    <a:lnTo>
                      <a:pt x="873" y="697"/>
                    </a:lnTo>
                    <a:lnTo>
                      <a:pt x="852" y="657"/>
                    </a:lnTo>
                    <a:lnTo>
                      <a:pt x="829" y="618"/>
                    </a:lnTo>
                    <a:lnTo>
                      <a:pt x="806" y="582"/>
                    </a:lnTo>
                    <a:lnTo>
                      <a:pt x="781" y="547"/>
                    </a:lnTo>
                    <a:lnTo>
                      <a:pt x="756" y="515"/>
                    </a:lnTo>
                    <a:lnTo>
                      <a:pt x="729" y="486"/>
                    </a:lnTo>
                    <a:lnTo>
                      <a:pt x="702" y="461"/>
                    </a:lnTo>
                    <a:lnTo>
                      <a:pt x="673" y="438"/>
                    </a:lnTo>
                    <a:lnTo>
                      <a:pt x="658" y="426"/>
                    </a:lnTo>
                    <a:lnTo>
                      <a:pt x="645" y="419"/>
                    </a:lnTo>
                    <a:lnTo>
                      <a:pt x="629" y="409"/>
                    </a:lnTo>
                    <a:lnTo>
                      <a:pt x="614" y="403"/>
                    </a:lnTo>
                    <a:lnTo>
                      <a:pt x="608" y="397"/>
                    </a:lnTo>
                    <a:lnTo>
                      <a:pt x="602" y="392"/>
                    </a:lnTo>
                    <a:lnTo>
                      <a:pt x="598" y="382"/>
                    </a:lnTo>
                    <a:lnTo>
                      <a:pt x="595" y="373"/>
                    </a:lnTo>
                    <a:lnTo>
                      <a:pt x="593" y="361"/>
                    </a:lnTo>
                    <a:lnTo>
                      <a:pt x="591" y="351"/>
                    </a:lnTo>
                    <a:lnTo>
                      <a:pt x="589" y="340"/>
                    </a:lnTo>
                    <a:lnTo>
                      <a:pt x="589" y="330"/>
                    </a:lnTo>
                    <a:lnTo>
                      <a:pt x="570" y="305"/>
                    </a:lnTo>
                    <a:lnTo>
                      <a:pt x="549" y="280"/>
                    </a:lnTo>
                    <a:lnTo>
                      <a:pt x="526" y="255"/>
                    </a:lnTo>
                    <a:lnTo>
                      <a:pt x="503" y="232"/>
                    </a:lnTo>
                    <a:lnTo>
                      <a:pt x="478" y="209"/>
                    </a:lnTo>
                    <a:lnTo>
                      <a:pt x="455" y="188"/>
                    </a:lnTo>
                    <a:lnTo>
                      <a:pt x="430" y="171"/>
                    </a:lnTo>
                    <a:lnTo>
                      <a:pt x="407" y="156"/>
                    </a:lnTo>
                    <a:lnTo>
                      <a:pt x="374" y="136"/>
                    </a:lnTo>
                    <a:lnTo>
                      <a:pt x="343" y="111"/>
                    </a:lnTo>
                    <a:lnTo>
                      <a:pt x="312" y="87"/>
                    </a:lnTo>
                    <a:lnTo>
                      <a:pt x="282" y="62"/>
                    </a:lnTo>
                    <a:lnTo>
                      <a:pt x="266" y="50"/>
                    </a:lnTo>
                    <a:lnTo>
                      <a:pt x="251" y="40"/>
                    </a:lnTo>
                    <a:lnTo>
                      <a:pt x="236" y="31"/>
                    </a:lnTo>
                    <a:lnTo>
                      <a:pt x="218" y="21"/>
                    </a:lnTo>
                    <a:lnTo>
                      <a:pt x="203" y="15"/>
                    </a:lnTo>
                    <a:lnTo>
                      <a:pt x="186" y="10"/>
                    </a:lnTo>
                    <a:lnTo>
                      <a:pt x="169" y="6"/>
                    </a:lnTo>
                    <a:lnTo>
                      <a:pt x="151" y="6"/>
                    </a:lnTo>
                    <a:lnTo>
                      <a:pt x="151" y="2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5" y="0"/>
                    </a:lnTo>
                    <a:lnTo>
                      <a:pt x="159" y="2"/>
                    </a:lnTo>
                    <a:lnTo>
                      <a:pt x="163" y="4"/>
                    </a:lnTo>
                    <a:lnTo>
                      <a:pt x="169" y="8"/>
                    </a:lnTo>
                    <a:lnTo>
                      <a:pt x="174" y="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0" name="Freeform 158"/>
              <p:cNvSpPr>
                <a:spLocks/>
              </p:cNvSpPr>
              <p:nvPr/>
            </p:nvSpPr>
            <p:spPr bwMode="auto">
              <a:xfrm flipH="1">
                <a:off x="4559" y="2369"/>
                <a:ext cx="136" cy="205"/>
              </a:xfrm>
              <a:custGeom>
                <a:avLst/>
                <a:gdLst>
                  <a:gd name="T0" fmla="*/ 1 w 236"/>
                  <a:gd name="T1" fmla="*/ 1 h 357"/>
                  <a:gd name="T2" fmla="*/ 1 w 236"/>
                  <a:gd name="T3" fmla="*/ 1 h 357"/>
                  <a:gd name="T4" fmla="*/ 1 w 236"/>
                  <a:gd name="T5" fmla="*/ 1 h 357"/>
                  <a:gd name="T6" fmla="*/ 1 w 236"/>
                  <a:gd name="T7" fmla="*/ 1 h 357"/>
                  <a:gd name="T8" fmla="*/ 1 w 236"/>
                  <a:gd name="T9" fmla="*/ 1 h 357"/>
                  <a:gd name="T10" fmla="*/ 1 w 236"/>
                  <a:gd name="T11" fmla="*/ 1 h 357"/>
                  <a:gd name="T12" fmla="*/ 1 w 236"/>
                  <a:gd name="T13" fmla="*/ 1 h 357"/>
                  <a:gd name="T14" fmla="*/ 1 w 236"/>
                  <a:gd name="T15" fmla="*/ 1 h 357"/>
                  <a:gd name="T16" fmla="*/ 1 w 236"/>
                  <a:gd name="T17" fmla="*/ 1 h 357"/>
                  <a:gd name="T18" fmla="*/ 1 w 236"/>
                  <a:gd name="T19" fmla="*/ 1 h 357"/>
                  <a:gd name="T20" fmla="*/ 1 w 236"/>
                  <a:gd name="T21" fmla="*/ 1 h 357"/>
                  <a:gd name="T22" fmla="*/ 1 w 236"/>
                  <a:gd name="T23" fmla="*/ 1 h 357"/>
                  <a:gd name="T24" fmla="*/ 1 w 236"/>
                  <a:gd name="T25" fmla="*/ 1 h 357"/>
                  <a:gd name="T26" fmla="*/ 1 w 236"/>
                  <a:gd name="T27" fmla="*/ 1 h 357"/>
                  <a:gd name="T28" fmla="*/ 1 w 236"/>
                  <a:gd name="T29" fmla="*/ 1 h 357"/>
                  <a:gd name="T30" fmla="*/ 1 w 236"/>
                  <a:gd name="T31" fmla="*/ 1 h 357"/>
                  <a:gd name="T32" fmla="*/ 1 w 236"/>
                  <a:gd name="T33" fmla="*/ 1 h 357"/>
                  <a:gd name="T34" fmla="*/ 1 w 236"/>
                  <a:gd name="T35" fmla="*/ 1 h 357"/>
                  <a:gd name="T36" fmla="*/ 1 w 236"/>
                  <a:gd name="T37" fmla="*/ 1 h 357"/>
                  <a:gd name="T38" fmla="*/ 1 w 236"/>
                  <a:gd name="T39" fmla="*/ 1 h 357"/>
                  <a:gd name="T40" fmla="*/ 1 w 236"/>
                  <a:gd name="T41" fmla="*/ 1 h 357"/>
                  <a:gd name="T42" fmla="*/ 1 w 236"/>
                  <a:gd name="T43" fmla="*/ 1 h 357"/>
                  <a:gd name="T44" fmla="*/ 1 w 236"/>
                  <a:gd name="T45" fmla="*/ 1 h 357"/>
                  <a:gd name="T46" fmla="*/ 1 w 236"/>
                  <a:gd name="T47" fmla="*/ 1 h 357"/>
                  <a:gd name="T48" fmla="*/ 1 w 236"/>
                  <a:gd name="T49" fmla="*/ 1 h 357"/>
                  <a:gd name="T50" fmla="*/ 1 w 236"/>
                  <a:gd name="T51" fmla="*/ 1 h 357"/>
                  <a:gd name="T52" fmla="*/ 0 w 236"/>
                  <a:gd name="T53" fmla="*/ 1 h 357"/>
                  <a:gd name="T54" fmla="*/ 1 w 236"/>
                  <a:gd name="T55" fmla="*/ 1 h 357"/>
                  <a:gd name="T56" fmla="*/ 1 w 236"/>
                  <a:gd name="T57" fmla="*/ 1 h 357"/>
                  <a:gd name="T58" fmla="*/ 1 w 236"/>
                  <a:gd name="T59" fmla="*/ 1 h 357"/>
                  <a:gd name="T60" fmla="*/ 1 w 236"/>
                  <a:gd name="T61" fmla="*/ 1 h 357"/>
                  <a:gd name="T62" fmla="*/ 1 w 236"/>
                  <a:gd name="T63" fmla="*/ 0 h 357"/>
                  <a:gd name="T64" fmla="*/ 1 w 236"/>
                  <a:gd name="T65" fmla="*/ 1 h 357"/>
                  <a:gd name="T66" fmla="*/ 1 w 236"/>
                  <a:gd name="T67" fmla="*/ 1 h 357"/>
                  <a:gd name="T68" fmla="*/ 1 w 236"/>
                  <a:gd name="T69" fmla="*/ 1 h 357"/>
                  <a:gd name="T70" fmla="*/ 1 w 236"/>
                  <a:gd name="T71" fmla="*/ 1 h 357"/>
                  <a:gd name="T72" fmla="*/ 1 w 236"/>
                  <a:gd name="T73" fmla="*/ 1 h 357"/>
                  <a:gd name="T74" fmla="*/ 1 w 236"/>
                  <a:gd name="T75" fmla="*/ 1 h 357"/>
                  <a:gd name="T76" fmla="*/ 1 w 236"/>
                  <a:gd name="T77" fmla="*/ 1 h 357"/>
                  <a:gd name="T78" fmla="*/ 1 w 236"/>
                  <a:gd name="T79" fmla="*/ 1 h 357"/>
                  <a:gd name="T80" fmla="*/ 1 w 236"/>
                  <a:gd name="T81" fmla="*/ 1 h 35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6"/>
                  <a:gd name="T124" fmla="*/ 0 h 357"/>
                  <a:gd name="T125" fmla="*/ 236 w 236"/>
                  <a:gd name="T126" fmla="*/ 357 h 35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6" h="357">
                    <a:moveTo>
                      <a:pt x="234" y="100"/>
                    </a:moveTo>
                    <a:lnTo>
                      <a:pt x="223" y="92"/>
                    </a:lnTo>
                    <a:lnTo>
                      <a:pt x="208" y="83"/>
                    </a:lnTo>
                    <a:lnTo>
                      <a:pt x="194" y="71"/>
                    </a:lnTo>
                    <a:lnTo>
                      <a:pt x="177" y="60"/>
                    </a:lnTo>
                    <a:lnTo>
                      <a:pt x="161" y="48"/>
                    </a:lnTo>
                    <a:lnTo>
                      <a:pt x="146" y="41"/>
                    </a:lnTo>
                    <a:lnTo>
                      <a:pt x="131" y="33"/>
                    </a:lnTo>
                    <a:lnTo>
                      <a:pt x="117" y="31"/>
                    </a:lnTo>
                    <a:lnTo>
                      <a:pt x="110" y="41"/>
                    </a:lnTo>
                    <a:lnTo>
                      <a:pt x="104" y="52"/>
                    </a:lnTo>
                    <a:lnTo>
                      <a:pt x="96" y="64"/>
                    </a:lnTo>
                    <a:lnTo>
                      <a:pt x="90" y="75"/>
                    </a:lnTo>
                    <a:lnTo>
                      <a:pt x="85" y="85"/>
                    </a:lnTo>
                    <a:lnTo>
                      <a:pt x="79" y="96"/>
                    </a:lnTo>
                    <a:lnTo>
                      <a:pt x="73" y="104"/>
                    </a:lnTo>
                    <a:lnTo>
                      <a:pt x="67" y="112"/>
                    </a:lnTo>
                    <a:lnTo>
                      <a:pt x="67" y="160"/>
                    </a:lnTo>
                    <a:lnTo>
                      <a:pt x="77" y="171"/>
                    </a:lnTo>
                    <a:lnTo>
                      <a:pt x="87" y="186"/>
                    </a:lnTo>
                    <a:lnTo>
                      <a:pt x="98" y="204"/>
                    </a:lnTo>
                    <a:lnTo>
                      <a:pt x="112" y="225"/>
                    </a:lnTo>
                    <a:lnTo>
                      <a:pt x="123" y="246"/>
                    </a:lnTo>
                    <a:lnTo>
                      <a:pt x="133" y="267"/>
                    </a:lnTo>
                    <a:lnTo>
                      <a:pt x="138" y="286"/>
                    </a:lnTo>
                    <a:lnTo>
                      <a:pt x="140" y="302"/>
                    </a:lnTo>
                    <a:lnTo>
                      <a:pt x="148" y="304"/>
                    </a:lnTo>
                    <a:lnTo>
                      <a:pt x="158" y="309"/>
                    </a:lnTo>
                    <a:lnTo>
                      <a:pt x="165" y="315"/>
                    </a:lnTo>
                    <a:lnTo>
                      <a:pt x="175" y="325"/>
                    </a:lnTo>
                    <a:lnTo>
                      <a:pt x="183" y="334"/>
                    </a:lnTo>
                    <a:lnTo>
                      <a:pt x="190" y="342"/>
                    </a:lnTo>
                    <a:lnTo>
                      <a:pt x="196" y="352"/>
                    </a:lnTo>
                    <a:lnTo>
                      <a:pt x="202" y="357"/>
                    </a:lnTo>
                    <a:lnTo>
                      <a:pt x="198" y="357"/>
                    </a:lnTo>
                    <a:lnTo>
                      <a:pt x="194" y="357"/>
                    </a:lnTo>
                    <a:lnTo>
                      <a:pt x="190" y="355"/>
                    </a:lnTo>
                    <a:lnTo>
                      <a:pt x="188" y="353"/>
                    </a:lnTo>
                    <a:lnTo>
                      <a:pt x="184" y="352"/>
                    </a:lnTo>
                    <a:lnTo>
                      <a:pt x="183" y="348"/>
                    </a:lnTo>
                    <a:lnTo>
                      <a:pt x="181" y="346"/>
                    </a:lnTo>
                    <a:lnTo>
                      <a:pt x="177" y="342"/>
                    </a:lnTo>
                    <a:lnTo>
                      <a:pt x="163" y="342"/>
                    </a:lnTo>
                    <a:lnTo>
                      <a:pt x="150" y="338"/>
                    </a:lnTo>
                    <a:lnTo>
                      <a:pt x="137" y="332"/>
                    </a:lnTo>
                    <a:lnTo>
                      <a:pt x="123" y="327"/>
                    </a:lnTo>
                    <a:lnTo>
                      <a:pt x="112" y="319"/>
                    </a:lnTo>
                    <a:lnTo>
                      <a:pt x="100" y="309"/>
                    </a:lnTo>
                    <a:lnTo>
                      <a:pt x="89" y="298"/>
                    </a:lnTo>
                    <a:lnTo>
                      <a:pt x="77" y="286"/>
                    </a:lnTo>
                    <a:lnTo>
                      <a:pt x="58" y="261"/>
                    </a:lnTo>
                    <a:lnTo>
                      <a:pt x="39" y="234"/>
                    </a:lnTo>
                    <a:lnTo>
                      <a:pt x="19" y="208"/>
                    </a:lnTo>
                    <a:lnTo>
                      <a:pt x="0" y="183"/>
                    </a:lnTo>
                    <a:lnTo>
                      <a:pt x="0" y="119"/>
                    </a:lnTo>
                    <a:lnTo>
                      <a:pt x="19" y="94"/>
                    </a:lnTo>
                    <a:lnTo>
                      <a:pt x="37" y="71"/>
                    </a:lnTo>
                    <a:lnTo>
                      <a:pt x="54" y="48"/>
                    </a:lnTo>
                    <a:lnTo>
                      <a:pt x="73" y="27"/>
                    </a:lnTo>
                    <a:lnTo>
                      <a:pt x="83" y="19"/>
                    </a:lnTo>
                    <a:lnTo>
                      <a:pt x="92" y="12"/>
                    </a:lnTo>
                    <a:lnTo>
                      <a:pt x="104" y="6"/>
                    </a:lnTo>
                    <a:lnTo>
                      <a:pt x="115" y="2"/>
                    </a:lnTo>
                    <a:lnTo>
                      <a:pt x="129" y="0"/>
                    </a:lnTo>
                    <a:lnTo>
                      <a:pt x="142" y="0"/>
                    </a:lnTo>
                    <a:lnTo>
                      <a:pt x="156" y="4"/>
                    </a:lnTo>
                    <a:lnTo>
                      <a:pt x="171" y="8"/>
                    </a:lnTo>
                    <a:lnTo>
                      <a:pt x="183" y="12"/>
                    </a:lnTo>
                    <a:lnTo>
                      <a:pt x="192" y="18"/>
                    </a:lnTo>
                    <a:lnTo>
                      <a:pt x="202" y="25"/>
                    </a:lnTo>
                    <a:lnTo>
                      <a:pt x="211" y="33"/>
                    </a:lnTo>
                    <a:lnTo>
                      <a:pt x="219" y="44"/>
                    </a:lnTo>
                    <a:lnTo>
                      <a:pt x="227" y="54"/>
                    </a:lnTo>
                    <a:lnTo>
                      <a:pt x="232" y="66"/>
                    </a:lnTo>
                    <a:lnTo>
                      <a:pt x="236" y="77"/>
                    </a:lnTo>
                    <a:lnTo>
                      <a:pt x="236" y="81"/>
                    </a:lnTo>
                    <a:lnTo>
                      <a:pt x="236" y="83"/>
                    </a:lnTo>
                    <a:lnTo>
                      <a:pt x="236" y="87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4" y="100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1" name="Freeform 159"/>
              <p:cNvSpPr>
                <a:spLocks/>
              </p:cNvSpPr>
              <p:nvPr/>
            </p:nvSpPr>
            <p:spPr bwMode="auto">
              <a:xfrm flipH="1">
                <a:off x="4559" y="2369"/>
                <a:ext cx="136" cy="205"/>
              </a:xfrm>
              <a:custGeom>
                <a:avLst/>
                <a:gdLst>
                  <a:gd name="T0" fmla="*/ 1 w 236"/>
                  <a:gd name="T1" fmla="*/ 1 h 357"/>
                  <a:gd name="T2" fmla="*/ 1 w 236"/>
                  <a:gd name="T3" fmla="*/ 1 h 357"/>
                  <a:gd name="T4" fmla="*/ 1 w 236"/>
                  <a:gd name="T5" fmla="*/ 1 h 357"/>
                  <a:gd name="T6" fmla="*/ 1 w 236"/>
                  <a:gd name="T7" fmla="*/ 1 h 357"/>
                  <a:gd name="T8" fmla="*/ 1 w 236"/>
                  <a:gd name="T9" fmla="*/ 1 h 357"/>
                  <a:gd name="T10" fmla="*/ 1 w 236"/>
                  <a:gd name="T11" fmla="*/ 1 h 357"/>
                  <a:gd name="T12" fmla="*/ 1 w 236"/>
                  <a:gd name="T13" fmla="*/ 1 h 357"/>
                  <a:gd name="T14" fmla="*/ 1 w 236"/>
                  <a:gd name="T15" fmla="*/ 1 h 357"/>
                  <a:gd name="T16" fmla="*/ 1 w 236"/>
                  <a:gd name="T17" fmla="*/ 1 h 357"/>
                  <a:gd name="T18" fmla="*/ 1 w 236"/>
                  <a:gd name="T19" fmla="*/ 1 h 357"/>
                  <a:gd name="T20" fmla="*/ 1 w 236"/>
                  <a:gd name="T21" fmla="*/ 1 h 357"/>
                  <a:gd name="T22" fmla="*/ 1 w 236"/>
                  <a:gd name="T23" fmla="*/ 1 h 357"/>
                  <a:gd name="T24" fmla="*/ 1 w 236"/>
                  <a:gd name="T25" fmla="*/ 1 h 357"/>
                  <a:gd name="T26" fmla="*/ 1 w 236"/>
                  <a:gd name="T27" fmla="*/ 1 h 357"/>
                  <a:gd name="T28" fmla="*/ 1 w 236"/>
                  <a:gd name="T29" fmla="*/ 1 h 357"/>
                  <a:gd name="T30" fmla="*/ 1 w 236"/>
                  <a:gd name="T31" fmla="*/ 1 h 357"/>
                  <a:gd name="T32" fmla="*/ 1 w 236"/>
                  <a:gd name="T33" fmla="*/ 1 h 357"/>
                  <a:gd name="T34" fmla="*/ 1 w 236"/>
                  <a:gd name="T35" fmla="*/ 1 h 357"/>
                  <a:gd name="T36" fmla="*/ 1 w 236"/>
                  <a:gd name="T37" fmla="*/ 1 h 357"/>
                  <a:gd name="T38" fmla="*/ 1 w 236"/>
                  <a:gd name="T39" fmla="*/ 1 h 357"/>
                  <a:gd name="T40" fmla="*/ 1 w 236"/>
                  <a:gd name="T41" fmla="*/ 1 h 357"/>
                  <a:gd name="T42" fmla="*/ 1 w 236"/>
                  <a:gd name="T43" fmla="*/ 1 h 357"/>
                  <a:gd name="T44" fmla="*/ 1 w 236"/>
                  <a:gd name="T45" fmla="*/ 1 h 357"/>
                  <a:gd name="T46" fmla="*/ 1 w 236"/>
                  <a:gd name="T47" fmla="*/ 1 h 357"/>
                  <a:gd name="T48" fmla="*/ 1 w 236"/>
                  <a:gd name="T49" fmla="*/ 1 h 357"/>
                  <a:gd name="T50" fmla="*/ 1 w 236"/>
                  <a:gd name="T51" fmla="*/ 1 h 357"/>
                  <a:gd name="T52" fmla="*/ 0 w 236"/>
                  <a:gd name="T53" fmla="*/ 1 h 357"/>
                  <a:gd name="T54" fmla="*/ 1 w 236"/>
                  <a:gd name="T55" fmla="*/ 1 h 357"/>
                  <a:gd name="T56" fmla="*/ 1 w 236"/>
                  <a:gd name="T57" fmla="*/ 1 h 357"/>
                  <a:gd name="T58" fmla="*/ 1 w 236"/>
                  <a:gd name="T59" fmla="*/ 1 h 357"/>
                  <a:gd name="T60" fmla="*/ 1 w 236"/>
                  <a:gd name="T61" fmla="*/ 1 h 357"/>
                  <a:gd name="T62" fmla="*/ 1 w 236"/>
                  <a:gd name="T63" fmla="*/ 0 h 357"/>
                  <a:gd name="T64" fmla="*/ 1 w 236"/>
                  <a:gd name="T65" fmla="*/ 1 h 357"/>
                  <a:gd name="T66" fmla="*/ 1 w 236"/>
                  <a:gd name="T67" fmla="*/ 1 h 357"/>
                  <a:gd name="T68" fmla="*/ 1 w 236"/>
                  <a:gd name="T69" fmla="*/ 1 h 357"/>
                  <a:gd name="T70" fmla="*/ 1 w 236"/>
                  <a:gd name="T71" fmla="*/ 1 h 357"/>
                  <a:gd name="T72" fmla="*/ 1 w 236"/>
                  <a:gd name="T73" fmla="*/ 1 h 357"/>
                  <a:gd name="T74" fmla="*/ 1 w 236"/>
                  <a:gd name="T75" fmla="*/ 1 h 357"/>
                  <a:gd name="T76" fmla="*/ 1 w 236"/>
                  <a:gd name="T77" fmla="*/ 1 h 357"/>
                  <a:gd name="T78" fmla="*/ 1 w 236"/>
                  <a:gd name="T79" fmla="*/ 1 h 357"/>
                  <a:gd name="T80" fmla="*/ 1 w 236"/>
                  <a:gd name="T81" fmla="*/ 1 h 35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6"/>
                  <a:gd name="T124" fmla="*/ 0 h 357"/>
                  <a:gd name="T125" fmla="*/ 236 w 236"/>
                  <a:gd name="T126" fmla="*/ 357 h 35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6" h="357">
                    <a:moveTo>
                      <a:pt x="234" y="100"/>
                    </a:moveTo>
                    <a:lnTo>
                      <a:pt x="223" y="92"/>
                    </a:lnTo>
                    <a:lnTo>
                      <a:pt x="208" y="83"/>
                    </a:lnTo>
                    <a:lnTo>
                      <a:pt x="194" y="71"/>
                    </a:lnTo>
                    <a:lnTo>
                      <a:pt x="177" y="60"/>
                    </a:lnTo>
                    <a:lnTo>
                      <a:pt x="161" y="48"/>
                    </a:lnTo>
                    <a:lnTo>
                      <a:pt x="146" y="41"/>
                    </a:lnTo>
                    <a:lnTo>
                      <a:pt x="131" y="33"/>
                    </a:lnTo>
                    <a:lnTo>
                      <a:pt x="117" y="31"/>
                    </a:lnTo>
                    <a:lnTo>
                      <a:pt x="110" y="41"/>
                    </a:lnTo>
                    <a:lnTo>
                      <a:pt x="104" y="52"/>
                    </a:lnTo>
                    <a:lnTo>
                      <a:pt x="96" y="64"/>
                    </a:lnTo>
                    <a:lnTo>
                      <a:pt x="90" y="75"/>
                    </a:lnTo>
                    <a:lnTo>
                      <a:pt x="85" y="85"/>
                    </a:lnTo>
                    <a:lnTo>
                      <a:pt x="79" y="96"/>
                    </a:lnTo>
                    <a:lnTo>
                      <a:pt x="73" y="104"/>
                    </a:lnTo>
                    <a:lnTo>
                      <a:pt x="67" y="112"/>
                    </a:lnTo>
                    <a:lnTo>
                      <a:pt x="67" y="160"/>
                    </a:lnTo>
                    <a:lnTo>
                      <a:pt x="77" y="171"/>
                    </a:lnTo>
                    <a:lnTo>
                      <a:pt x="87" y="186"/>
                    </a:lnTo>
                    <a:lnTo>
                      <a:pt x="98" y="204"/>
                    </a:lnTo>
                    <a:lnTo>
                      <a:pt x="112" y="225"/>
                    </a:lnTo>
                    <a:lnTo>
                      <a:pt x="123" y="246"/>
                    </a:lnTo>
                    <a:lnTo>
                      <a:pt x="133" y="267"/>
                    </a:lnTo>
                    <a:lnTo>
                      <a:pt x="138" y="286"/>
                    </a:lnTo>
                    <a:lnTo>
                      <a:pt x="140" y="302"/>
                    </a:lnTo>
                    <a:lnTo>
                      <a:pt x="148" y="304"/>
                    </a:lnTo>
                    <a:lnTo>
                      <a:pt x="158" y="309"/>
                    </a:lnTo>
                    <a:lnTo>
                      <a:pt x="165" y="315"/>
                    </a:lnTo>
                    <a:lnTo>
                      <a:pt x="175" y="325"/>
                    </a:lnTo>
                    <a:lnTo>
                      <a:pt x="183" y="334"/>
                    </a:lnTo>
                    <a:lnTo>
                      <a:pt x="190" y="342"/>
                    </a:lnTo>
                    <a:lnTo>
                      <a:pt x="196" y="352"/>
                    </a:lnTo>
                    <a:lnTo>
                      <a:pt x="202" y="357"/>
                    </a:lnTo>
                    <a:lnTo>
                      <a:pt x="198" y="357"/>
                    </a:lnTo>
                    <a:lnTo>
                      <a:pt x="194" y="357"/>
                    </a:lnTo>
                    <a:lnTo>
                      <a:pt x="190" y="355"/>
                    </a:lnTo>
                    <a:lnTo>
                      <a:pt x="188" y="353"/>
                    </a:lnTo>
                    <a:lnTo>
                      <a:pt x="184" y="352"/>
                    </a:lnTo>
                    <a:lnTo>
                      <a:pt x="183" y="348"/>
                    </a:lnTo>
                    <a:lnTo>
                      <a:pt x="181" y="346"/>
                    </a:lnTo>
                    <a:lnTo>
                      <a:pt x="177" y="342"/>
                    </a:lnTo>
                    <a:lnTo>
                      <a:pt x="163" y="342"/>
                    </a:lnTo>
                    <a:lnTo>
                      <a:pt x="150" y="338"/>
                    </a:lnTo>
                    <a:lnTo>
                      <a:pt x="137" y="332"/>
                    </a:lnTo>
                    <a:lnTo>
                      <a:pt x="123" y="327"/>
                    </a:lnTo>
                    <a:lnTo>
                      <a:pt x="112" y="319"/>
                    </a:lnTo>
                    <a:lnTo>
                      <a:pt x="100" y="309"/>
                    </a:lnTo>
                    <a:lnTo>
                      <a:pt x="89" y="298"/>
                    </a:lnTo>
                    <a:lnTo>
                      <a:pt x="77" y="286"/>
                    </a:lnTo>
                    <a:lnTo>
                      <a:pt x="58" y="261"/>
                    </a:lnTo>
                    <a:lnTo>
                      <a:pt x="39" y="234"/>
                    </a:lnTo>
                    <a:lnTo>
                      <a:pt x="19" y="208"/>
                    </a:lnTo>
                    <a:lnTo>
                      <a:pt x="0" y="183"/>
                    </a:lnTo>
                    <a:lnTo>
                      <a:pt x="0" y="119"/>
                    </a:lnTo>
                    <a:lnTo>
                      <a:pt x="19" y="94"/>
                    </a:lnTo>
                    <a:lnTo>
                      <a:pt x="37" y="71"/>
                    </a:lnTo>
                    <a:lnTo>
                      <a:pt x="54" y="48"/>
                    </a:lnTo>
                    <a:lnTo>
                      <a:pt x="73" y="27"/>
                    </a:lnTo>
                    <a:lnTo>
                      <a:pt x="83" y="19"/>
                    </a:lnTo>
                    <a:lnTo>
                      <a:pt x="92" y="12"/>
                    </a:lnTo>
                    <a:lnTo>
                      <a:pt x="104" y="6"/>
                    </a:lnTo>
                    <a:lnTo>
                      <a:pt x="115" y="2"/>
                    </a:lnTo>
                    <a:lnTo>
                      <a:pt x="129" y="0"/>
                    </a:lnTo>
                    <a:lnTo>
                      <a:pt x="142" y="0"/>
                    </a:lnTo>
                    <a:lnTo>
                      <a:pt x="156" y="4"/>
                    </a:lnTo>
                    <a:lnTo>
                      <a:pt x="171" y="8"/>
                    </a:lnTo>
                    <a:lnTo>
                      <a:pt x="183" y="12"/>
                    </a:lnTo>
                    <a:lnTo>
                      <a:pt x="192" y="18"/>
                    </a:lnTo>
                    <a:lnTo>
                      <a:pt x="202" y="25"/>
                    </a:lnTo>
                    <a:lnTo>
                      <a:pt x="211" y="33"/>
                    </a:lnTo>
                    <a:lnTo>
                      <a:pt x="219" y="44"/>
                    </a:lnTo>
                    <a:lnTo>
                      <a:pt x="227" y="54"/>
                    </a:lnTo>
                    <a:lnTo>
                      <a:pt x="232" y="66"/>
                    </a:lnTo>
                    <a:lnTo>
                      <a:pt x="236" y="77"/>
                    </a:lnTo>
                    <a:lnTo>
                      <a:pt x="236" y="81"/>
                    </a:lnTo>
                    <a:lnTo>
                      <a:pt x="236" y="83"/>
                    </a:lnTo>
                    <a:lnTo>
                      <a:pt x="236" y="87"/>
                    </a:lnTo>
                    <a:lnTo>
                      <a:pt x="236" y="90"/>
                    </a:lnTo>
                    <a:lnTo>
                      <a:pt x="236" y="92"/>
                    </a:lnTo>
                    <a:lnTo>
                      <a:pt x="236" y="96"/>
                    </a:lnTo>
                    <a:lnTo>
                      <a:pt x="236" y="98"/>
                    </a:lnTo>
                    <a:lnTo>
                      <a:pt x="234" y="100"/>
                    </a:lnTo>
                  </a:path>
                </a:pathLst>
              </a:custGeom>
              <a:solidFill>
                <a:srgbClr val="969696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2" name="Freeform 160"/>
              <p:cNvSpPr>
                <a:spLocks/>
              </p:cNvSpPr>
              <p:nvPr/>
            </p:nvSpPr>
            <p:spPr bwMode="auto">
              <a:xfrm flipH="1">
                <a:off x="4278" y="2042"/>
                <a:ext cx="667" cy="834"/>
              </a:xfrm>
              <a:custGeom>
                <a:avLst/>
                <a:gdLst>
                  <a:gd name="T0" fmla="*/ 1 w 1165"/>
                  <a:gd name="T1" fmla="*/ 1 h 1455"/>
                  <a:gd name="T2" fmla="*/ 1 w 1165"/>
                  <a:gd name="T3" fmla="*/ 1 h 1455"/>
                  <a:gd name="T4" fmla="*/ 1 w 1165"/>
                  <a:gd name="T5" fmla="*/ 1 h 1455"/>
                  <a:gd name="T6" fmla="*/ 1 w 1165"/>
                  <a:gd name="T7" fmla="*/ 1 h 1455"/>
                  <a:gd name="T8" fmla="*/ 1 w 1165"/>
                  <a:gd name="T9" fmla="*/ 1 h 1455"/>
                  <a:gd name="T10" fmla="*/ 1 w 1165"/>
                  <a:gd name="T11" fmla="*/ 1 h 1455"/>
                  <a:gd name="T12" fmla="*/ 1 w 1165"/>
                  <a:gd name="T13" fmla="*/ 1 h 1455"/>
                  <a:gd name="T14" fmla="*/ 1 w 1165"/>
                  <a:gd name="T15" fmla="*/ 1 h 1455"/>
                  <a:gd name="T16" fmla="*/ 1 w 1165"/>
                  <a:gd name="T17" fmla="*/ 1 h 1455"/>
                  <a:gd name="T18" fmla="*/ 1 w 1165"/>
                  <a:gd name="T19" fmla="*/ 1 h 1455"/>
                  <a:gd name="T20" fmla="*/ 1 w 1165"/>
                  <a:gd name="T21" fmla="*/ 1 h 1455"/>
                  <a:gd name="T22" fmla="*/ 1 w 1165"/>
                  <a:gd name="T23" fmla="*/ 1 h 1455"/>
                  <a:gd name="T24" fmla="*/ 1 w 1165"/>
                  <a:gd name="T25" fmla="*/ 1 h 1455"/>
                  <a:gd name="T26" fmla="*/ 1 w 1165"/>
                  <a:gd name="T27" fmla="*/ 1 h 1455"/>
                  <a:gd name="T28" fmla="*/ 1 w 1165"/>
                  <a:gd name="T29" fmla="*/ 1 h 1455"/>
                  <a:gd name="T30" fmla="*/ 1 w 1165"/>
                  <a:gd name="T31" fmla="*/ 1 h 1455"/>
                  <a:gd name="T32" fmla="*/ 1 w 1165"/>
                  <a:gd name="T33" fmla="*/ 1 h 1455"/>
                  <a:gd name="T34" fmla="*/ 1 w 1165"/>
                  <a:gd name="T35" fmla="*/ 1 h 1455"/>
                  <a:gd name="T36" fmla="*/ 1 w 1165"/>
                  <a:gd name="T37" fmla="*/ 1 h 1455"/>
                  <a:gd name="T38" fmla="*/ 1 w 1165"/>
                  <a:gd name="T39" fmla="*/ 1 h 1455"/>
                  <a:gd name="T40" fmla="*/ 1 w 1165"/>
                  <a:gd name="T41" fmla="*/ 1 h 1455"/>
                  <a:gd name="T42" fmla="*/ 1 w 1165"/>
                  <a:gd name="T43" fmla="*/ 1 h 1455"/>
                  <a:gd name="T44" fmla="*/ 1 w 1165"/>
                  <a:gd name="T45" fmla="*/ 1 h 1455"/>
                  <a:gd name="T46" fmla="*/ 1 w 1165"/>
                  <a:gd name="T47" fmla="*/ 1 h 1455"/>
                  <a:gd name="T48" fmla="*/ 1 w 1165"/>
                  <a:gd name="T49" fmla="*/ 1 h 1455"/>
                  <a:gd name="T50" fmla="*/ 1 w 1165"/>
                  <a:gd name="T51" fmla="*/ 1 h 1455"/>
                  <a:gd name="T52" fmla="*/ 1 w 1165"/>
                  <a:gd name="T53" fmla="*/ 1 h 1455"/>
                  <a:gd name="T54" fmla="*/ 1 w 1165"/>
                  <a:gd name="T55" fmla="*/ 1 h 1455"/>
                  <a:gd name="T56" fmla="*/ 1 w 1165"/>
                  <a:gd name="T57" fmla="*/ 1 h 1455"/>
                  <a:gd name="T58" fmla="*/ 1 w 1165"/>
                  <a:gd name="T59" fmla="*/ 1 h 1455"/>
                  <a:gd name="T60" fmla="*/ 1 w 1165"/>
                  <a:gd name="T61" fmla="*/ 1 h 1455"/>
                  <a:gd name="T62" fmla="*/ 1 w 1165"/>
                  <a:gd name="T63" fmla="*/ 1 h 1455"/>
                  <a:gd name="T64" fmla="*/ 1 w 1165"/>
                  <a:gd name="T65" fmla="*/ 1 h 1455"/>
                  <a:gd name="T66" fmla="*/ 1 w 1165"/>
                  <a:gd name="T67" fmla="*/ 1 h 1455"/>
                  <a:gd name="T68" fmla="*/ 1 w 1165"/>
                  <a:gd name="T69" fmla="*/ 1 h 1455"/>
                  <a:gd name="T70" fmla="*/ 1 w 1165"/>
                  <a:gd name="T71" fmla="*/ 1 h 1455"/>
                  <a:gd name="T72" fmla="*/ 1 w 1165"/>
                  <a:gd name="T73" fmla="*/ 1 h 1455"/>
                  <a:gd name="T74" fmla="*/ 1 w 1165"/>
                  <a:gd name="T75" fmla="*/ 1 h 1455"/>
                  <a:gd name="T76" fmla="*/ 1 w 1165"/>
                  <a:gd name="T77" fmla="*/ 1 h 1455"/>
                  <a:gd name="T78" fmla="*/ 1 w 1165"/>
                  <a:gd name="T79" fmla="*/ 1 h 1455"/>
                  <a:gd name="T80" fmla="*/ 1 w 1165"/>
                  <a:gd name="T81" fmla="*/ 1 h 1455"/>
                  <a:gd name="T82" fmla="*/ 1 w 1165"/>
                  <a:gd name="T83" fmla="*/ 1 h 1455"/>
                  <a:gd name="T84" fmla="*/ 1 w 1165"/>
                  <a:gd name="T85" fmla="*/ 1 h 1455"/>
                  <a:gd name="T86" fmla="*/ 1 w 1165"/>
                  <a:gd name="T87" fmla="*/ 1 h 1455"/>
                  <a:gd name="T88" fmla="*/ 1 w 1165"/>
                  <a:gd name="T89" fmla="*/ 1 h 1455"/>
                  <a:gd name="T90" fmla="*/ 1 w 1165"/>
                  <a:gd name="T91" fmla="*/ 1 h 1455"/>
                  <a:gd name="T92" fmla="*/ 1 w 1165"/>
                  <a:gd name="T93" fmla="*/ 1 h 1455"/>
                  <a:gd name="T94" fmla="*/ 1 w 1165"/>
                  <a:gd name="T95" fmla="*/ 1 h 1455"/>
                  <a:gd name="T96" fmla="*/ 1 w 1165"/>
                  <a:gd name="T97" fmla="*/ 1 h 1455"/>
                  <a:gd name="T98" fmla="*/ 1 w 1165"/>
                  <a:gd name="T99" fmla="*/ 1 h 1455"/>
                  <a:gd name="T100" fmla="*/ 1 w 1165"/>
                  <a:gd name="T101" fmla="*/ 1 h 1455"/>
                  <a:gd name="T102" fmla="*/ 1 w 1165"/>
                  <a:gd name="T103" fmla="*/ 1 h 1455"/>
                  <a:gd name="T104" fmla="*/ 1 w 1165"/>
                  <a:gd name="T105" fmla="*/ 1 h 145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5"/>
                  <a:gd name="T160" fmla="*/ 0 h 1455"/>
                  <a:gd name="T161" fmla="*/ 1165 w 1165"/>
                  <a:gd name="T162" fmla="*/ 1455 h 145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5" h="1455">
                    <a:moveTo>
                      <a:pt x="1036" y="357"/>
                    </a:moveTo>
                    <a:lnTo>
                      <a:pt x="1038" y="357"/>
                    </a:lnTo>
                    <a:lnTo>
                      <a:pt x="1042" y="361"/>
                    </a:lnTo>
                    <a:lnTo>
                      <a:pt x="1046" y="365"/>
                    </a:lnTo>
                    <a:lnTo>
                      <a:pt x="1050" y="369"/>
                    </a:lnTo>
                    <a:lnTo>
                      <a:pt x="1051" y="375"/>
                    </a:lnTo>
                    <a:lnTo>
                      <a:pt x="1055" y="378"/>
                    </a:lnTo>
                    <a:lnTo>
                      <a:pt x="1059" y="380"/>
                    </a:lnTo>
                    <a:lnTo>
                      <a:pt x="1061" y="380"/>
                    </a:lnTo>
                    <a:lnTo>
                      <a:pt x="1061" y="399"/>
                    </a:lnTo>
                    <a:lnTo>
                      <a:pt x="1063" y="419"/>
                    </a:lnTo>
                    <a:lnTo>
                      <a:pt x="1067" y="438"/>
                    </a:lnTo>
                    <a:lnTo>
                      <a:pt x="1071" y="457"/>
                    </a:lnTo>
                    <a:lnTo>
                      <a:pt x="1082" y="499"/>
                    </a:lnTo>
                    <a:lnTo>
                      <a:pt x="1094" y="540"/>
                    </a:lnTo>
                    <a:lnTo>
                      <a:pt x="1107" y="582"/>
                    </a:lnTo>
                    <a:lnTo>
                      <a:pt x="1117" y="624"/>
                    </a:lnTo>
                    <a:lnTo>
                      <a:pt x="1122" y="643"/>
                    </a:lnTo>
                    <a:lnTo>
                      <a:pt x="1124" y="662"/>
                    </a:lnTo>
                    <a:lnTo>
                      <a:pt x="1126" y="682"/>
                    </a:lnTo>
                    <a:lnTo>
                      <a:pt x="1128" y="699"/>
                    </a:lnTo>
                    <a:lnTo>
                      <a:pt x="1098" y="739"/>
                    </a:lnTo>
                    <a:lnTo>
                      <a:pt x="1098" y="787"/>
                    </a:lnTo>
                    <a:lnTo>
                      <a:pt x="1105" y="810"/>
                    </a:lnTo>
                    <a:lnTo>
                      <a:pt x="1113" y="831"/>
                    </a:lnTo>
                    <a:lnTo>
                      <a:pt x="1122" y="851"/>
                    </a:lnTo>
                    <a:lnTo>
                      <a:pt x="1132" y="872"/>
                    </a:lnTo>
                    <a:lnTo>
                      <a:pt x="1142" y="891"/>
                    </a:lnTo>
                    <a:lnTo>
                      <a:pt x="1151" y="912"/>
                    </a:lnTo>
                    <a:lnTo>
                      <a:pt x="1159" y="931"/>
                    </a:lnTo>
                    <a:lnTo>
                      <a:pt x="1165" y="952"/>
                    </a:lnTo>
                    <a:lnTo>
                      <a:pt x="1165" y="958"/>
                    </a:lnTo>
                    <a:lnTo>
                      <a:pt x="1163" y="964"/>
                    </a:lnTo>
                    <a:lnTo>
                      <a:pt x="1159" y="972"/>
                    </a:lnTo>
                    <a:lnTo>
                      <a:pt x="1155" y="979"/>
                    </a:lnTo>
                    <a:lnTo>
                      <a:pt x="1149" y="987"/>
                    </a:lnTo>
                    <a:lnTo>
                      <a:pt x="1144" y="993"/>
                    </a:lnTo>
                    <a:lnTo>
                      <a:pt x="1138" y="998"/>
                    </a:lnTo>
                    <a:lnTo>
                      <a:pt x="1132" y="1002"/>
                    </a:lnTo>
                    <a:lnTo>
                      <a:pt x="1122" y="1002"/>
                    </a:lnTo>
                    <a:lnTo>
                      <a:pt x="1113" y="1000"/>
                    </a:lnTo>
                    <a:lnTo>
                      <a:pt x="1101" y="1000"/>
                    </a:lnTo>
                    <a:lnTo>
                      <a:pt x="1088" y="1000"/>
                    </a:lnTo>
                    <a:lnTo>
                      <a:pt x="1076" y="1002"/>
                    </a:lnTo>
                    <a:lnTo>
                      <a:pt x="1067" y="1006"/>
                    </a:lnTo>
                    <a:lnTo>
                      <a:pt x="1063" y="1008"/>
                    </a:lnTo>
                    <a:lnTo>
                      <a:pt x="1059" y="1010"/>
                    </a:lnTo>
                    <a:lnTo>
                      <a:pt x="1057" y="1014"/>
                    </a:lnTo>
                    <a:lnTo>
                      <a:pt x="1055" y="1018"/>
                    </a:lnTo>
                    <a:lnTo>
                      <a:pt x="1055" y="1035"/>
                    </a:lnTo>
                    <a:lnTo>
                      <a:pt x="1073" y="1058"/>
                    </a:lnTo>
                    <a:lnTo>
                      <a:pt x="1073" y="1091"/>
                    </a:lnTo>
                    <a:lnTo>
                      <a:pt x="1069" y="1091"/>
                    </a:lnTo>
                    <a:lnTo>
                      <a:pt x="1061" y="1091"/>
                    </a:lnTo>
                    <a:lnTo>
                      <a:pt x="1055" y="1092"/>
                    </a:lnTo>
                    <a:lnTo>
                      <a:pt x="1048" y="1094"/>
                    </a:lnTo>
                    <a:lnTo>
                      <a:pt x="1040" y="1094"/>
                    </a:lnTo>
                    <a:lnTo>
                      <a:pt x="1032" y="1096"/>
                    </a:lnTo>
                    <a:lnTo>
                      <a:pt x="1025" y="1096"/>
                    </a:lnTo>
                    <a:lnTo>
                      <a:pt x="1019" y="1098"/>
                    </a:lnTo>
                    <a:lnTo>
                      <a:pt x="1000" y="1121"/>
                    </a:lnTo>
                    <a:lnTo>
                      <a:pt x="1005" y="1127"/>
                    </a:lnTo>
                    <a:lnTo>
                      <a:pt x="1011" y="1133"/>
                    </a:lnTo>
                    <a:lnTo>
                      <a:pt x="1017" y="1140"/>
                    </a:lnTo>
                    <a:lnTo>
                      <a:pt x="1025" y="1146"/>
                    </a:lnTo>
                    <a:lnTo>
                      <a:pt x="1032" y="1154"/>
                    </a:lnTo>
                    <a:lnTo>
                      <a:pt x="1040" y="1162"/>
                    </a:lnTo>
                    <a:lnTo>
                      <a:pt x="1048" y="1169"/>
                    </a:lnTo>
                    <a:lnTo>
                      <a:pt x="1055" y="1177"/>
                    </a:lnTo>
                    <a:lnTo>
                      <a:pt x="1050" y="1183"/>
                    </a:lnTo>
                    <a:lnTo>
                      <a:pt x="1044" y="1188"/>
                    </a:lnTo>
                    <a:lnTo>
                      <a:pt x="1038" y="1194"/>
                    </a:lnTo>
                    <a:lnTo>
                      <a:pt x="1030" y="1202"/>
                    </a:lnTo>
                    <a:lnTo>
                      <a:pt x="1023" y="1208"/>
                    </a:lnTo>
                    <a:lnTo>
                      <a:pt x="1017" y="1213"/>
                    </a:lnTo>
                    <a:lnTo>
                      <a:pt x="1011" y="1219"/>
                    </a:lnTo>
                    <a:lnTo>
                      <a:pt x="1005" y="1225"/>
                    </a:lnTo>
                    <a:lnTo>
                      <a:pt x="1030" y="1258"/>
                    </a:lnTo>
                    <a:lnTo>
                      <a:pt x="1030" y="1306"/>
                    </a:lnTo>
                    <a:lnTo>
                      <a:pt x="1019" y="1317"/>
                    </a:lnTo>
                    <a:lnTo>
                      <a:pt x="1007" y="1329"/>
                    </a:lnTo>
                    <a:lnTo>
                      <a:pt x="996" y="1338"/>
                    </a:lnTo>
                    <a:lnTo>
                      <a:pt x="982" y="1348"/>
                    </a:lnTo>
                    <a:lnTo>
                      <a:pt x="969" y="1354"/>
                    </a:lnTo>
                    <a:lnTo>
                      <a:pt x="955" y="1359"/>
                    </a:lnTo>
                    <a:lnTo>
                      <a:pt x="942" y="1363"/>
                    </a:lnTo>
                    <a:lnTo>
                      <a:pt x="929" y="1367"/>
                    </a:lnTo>
                    <a:lnTo>
                      <a:pt x="900" y="1369"/>
                    </a:lnTo>
                    <a:lnTo>
                      <a:pt x="871" y="1371"/>
                    </a:lnTo>
                    <a:lnTo>
                      <a:pt x="840" y="1369"/>
                    </a:lnTo>
                    <a:lnTo>
                      <a:pt x="812" y="1369"/>
                    </a:lnTo>
                    <a:lnTo>
                      <a:pt x="781" y="1367"/>
                    </a:lnTo>
                    <a:lnTo>
                      <a:pt x="752" y="1367"/>
                    </a:lnTo>
                    <a:lnTo>
                      <a:pt x="723" y="1371"/>
                    </a:lnTo>
                    <a:lnTo>
                      <a:pt x="698" y="1377"/>
                    </a:lnTo>
                    <a:lnTo>
                      <a:pt x="685" y="1380"/>
                    </a:lnTo>
                    <a:lnTo>
                      <a:pt x="671" y="1386"/>
                    </a:lnTo>
                    <a:lnTo>
                      <a:pt x="660" y="1394"/>
                    </a:lnTo>
                    <a:lnTo>
                      <a:pt x="648" y="1403"/>
                    </a:lnTo>
                    <a:lnTo>
                      <a:pt x="639" y="1413"/>
                    </a:lnTo>
                    <a:lnTo>
                      <a:pt x="627" y="1425"/>
                    </a:lnTo>
                    <a:lnTo>
                      <a:pt x="618" y="1440"/>
                    </a:lnTo>
                    <a:lnTo>
                      <a:pt x="610" y="1455"/>
                    </a:lnTo>
                    <a:lnTo>
                      <a:pt x="600" y="1453"/>
                    </a:lnTo>
                    <a:lnTo>
                      <a:pt x="591" y="1450"/>
                    </a:lnTo>
                    <a:lnTo>
                      <a:pt x="581" y="1442"/>
                    </a:lnTo>
                    <a:lnTo>
                      <a:pt x="570" y="1432"/>
                    </a:lnTo>
                    <a:lnTo>
                      <a:pt x="547" y="1409"/>
                    </a:lnTo>
                    <a:lnTo>
                      <a:pt x="524" y="1380"/>
                    </a:lnTo>
                    <a:lnTo>
                      <a:pt x="501" y="1352"/>
                    </a:lnTo>
                    <a:lnTo>
                      <a:pt x="478" y="1325"/>
                    </a:lnTo>
                    <a:lnTo>
                      <a:pt x="456" y="1304"/>
                    </a:lnTo>
                    <a:lnTo>
                      <a:pt x="439" y="1288"/>
                    </a:lnTo>
                    <a:lnTo>
                      <a:pt x="414" y="1273"/>
                    </a:lnTo>
                    <a:lnTo>
                      <a:pt x="389" y="1254"/>
                    </a:lnTo>
                    <a:lnTo>
                      <a:pt x="364" y="1233"/>
                    </a:lnTo>
                    <a:lnTo>
                      <a:pt x="339" y="1210"/>
                    </a:lnTo>
                    <a:lnTo>
                      <a:pt x="288" y="1158"/>
                    </a:lnTo>
                    <a:lnTo>
                      <a:pt x="234" y="1106"/>
                    </a:lnTo>
                    <a:lnTo>
                      <a:pt x="207" y="1083"/>
                    </a:lnTo>
                    <a:lnTo>
                      <a:pt x="180" y="1060"/>
                    </a:lnTo>
                    <a:lnTo>
                      <a:pt x="153" y="1041"/>
                    </a:lnTo>
                    <a:lnTo>
                      <a:pt x="126" y="1023"/>
                    </a:lnTo>
                    <a:lnTo>
                      <a:pt x="113" y="1016"/>
                    </a:lnTo>
                    <a:lnTo>
                      <a:pt x="99" y="1010"/>
                    </a:lnTo>
                    <a:lnTo>
                      <a:pt x="86" y="1006"/>
                    </a:lnTo>
                    <a:lnTo>
                      <a:pt x="71" y="1002"/>
                    </a:lnTo>
                    <a:lnTo>
                      <a:pt x="57" y="1000"/>
                    </a:lnTo>
                    <a:lnTo>
                      <a:pt x="44" y="1000"/>
                    </a:lnTo>
                    <a:lnTo>
                      <a:pt x="30" y="1000"/>
                    </a:lnTo>
                    <a:lnTo>
                      <a:pt x="17" y="1002"/>
                    </a:lnTo>
                    <a:lnTo>
                      <a:pt x="15" y="1002"/>
                    </a:lnTo>
                    <a:lnTo>
                      <a:pt x="13" y="1000"/>
                    </a:lnTo>
                    <a:lnTo>
                      <a:pt x="9" y="1000"/>
                    </a:lnTo>
                    <a:lnTo>
                      <a:pt x="7" y="998"/>
                    </a:lnTo>
                    <a:lnTo>
                      <a:pt x="5" y="996"/>
                    </a:lnTo>
                    <a:lnTo>
                      <a:pt x="3" y="995"/>
                    </a:lnTo>
                    <a:lnTo>
                      <a:pt x="1" y="995"/>
                    </a:lnTo>
                    <a:lnTo>
                      <a:pt x="0" y="995"/>
                    </a:lnTo>
                    <a:lnTo>
                      <a:pt x="11" y="977"/>
                    </a:lnTo>
                    <a:lnTo>
                      <a:pt x="23" y="958"/>
                    </a:lnTo>
                    <a:lnTo>
                      <a:pt x="32" y="939"/>
                    </a:lnTo>
                    <a:lnTo>
                      <a:pt x="40" y="920"/>
                    </a:lnTo>
                    <a:lnTo>
                      <a:pt x="48" y="899"/>
                    </a:lnTo>
                    <a:lnTo>
                      <a:pt x="53" y="877"/>
                    </a:lnTo>
                    <a:lnTo>
                      <a:pt x="57" y="854"/>
                    </a:lnTo>
                    <a:lnTo>
                      <a:pt x="61" y="833"/>
                    </a:lnTo>
                    <a:lnTo>
                      <a:pt x="67" y="785"/>
                    </a:lnTo>
                    <a:lnTo>
                      <a:pt x="71" y="737"/>
                    </a:lnTo>
                    <a:lnTo>
                      <a:pt x="71" y="689"/>
                    </a:lnTo>
                    <a:lnTo>
                      <a:pt x="69" y="639"/>
                    </a:lnTo>
                    <a:lnTo>
                      <a:pt x="65" y="538"/>
                    </a:lnTo>
                    <a:lnTo>
                      <a:pt x="65" y="438"/>
                    </a:lnTo>
                    <a:lnTo>
                      <a:pt x="67" y="390"/>
                    </a:lnTo>
                    <a:lnTo>
                      <a:pt x="71" y="342"/>
                    </a:lnTo>
                    <a:lnTo>
                      <a:pt x="74" y="319"/>
                    </a:lnTo>
                    <a:lnTo>
                      <a:pt x="78" y="298"/>
                    </a:lnTo>
                    <a:lnTo>
                      <a:pt x="84" y="275"/>
                    </a:lnTo>
                    <a:lnTo>
                      <a:pt x="90" y="254"/>
                    </a:lnTo>
                    <a:lnTo>
                      <a:pt x="99" y="229"/>
                    </a:lnTo>
                    <a:lnTo>
                      <a:pt x="115" y="200"/>
                    </a:lnTo>
                    <a:lnTo>
                      <a:pt x="136" y="169"/>
                    </a:lnTo>
                    <a:lnTo>
                      <a:pt x="157" y="138"/>
                    </a:lnTo>
                    <a:lnTo>
                      <a:pt x="182" y="112"/>
                    </a:lnTo>
                    <a:lnTo>
                      <a:pt x="205" y="87"/>
                    </a:lnTo>
                    <a:lnTo>
                      <a:pt x="228" y="67"/>
                    </a:lnTo>
                    <a:lnTo>
                      <a:pt x="249" y="54"/>
                    </a:lnTo>
                    <a:lnTo>
                      <a:pt x="253" y="54"/>
                    </a:lnTo>
                    <a:lnTo>
                      <a:pt x="261" y="52"/>
                    </a:lnTo>
                    <a:lnTo>
                      <a:pt x="266" y="50"/>
                    </a:lnTo>
                    <a:lnTo>
                      <a:pt x="274" y="46"/>
                    </a:lnTo>
                    <a:lnTo>
                      <a:pt x="280" y="44"/>
                    </a:lnTo>
                    <a:lnTo>
                      <a:pt x="288" y="41"/>
                    </a:lnTo>
                    <a:lnTo>
                      <a:pt x="293" y="41"/>
                    </a:lnTo>
                    <a:lnTo>
                      <a:pt x="297" y="39"/>
                    </a:lnTo>
                    <a:lnTo>
                      <a:pt x="337" y="29"/>
                    </a:lnTo>
                    <a:lnTo>
                      <a:pt x="382" y="19"/>
                    </a:lnTo>
                    <a:lnTo>
                      <a:pt x="426" y="10"/>
                    </a:lnTo>
                    <a:lnTo>
                      <a:pt x="472" y="4"/>
                    </a:lnTo>
                    <a:lnTo>
                      <a:pt x="493" y="2"/>
                    </a:lnTo>
                    <a:lnTo>
                      <a:pt x="516" y="0"/>
                    </a:lnTo>
                    <a:lnTo>
                      <a:pt x="539" y="0"/>
                    </a:lnTo>
                    <a:lnTo>
                      <a:pt x="560" y="2"/>
                    </a:lnTo>
                    <a:lnTo>
                      <a:pt x="581" y="4"/>
                    </a:lnTo>
                    <a:lnTo>
                      <a:pt x="600" y="10"/>
                    </a:lnTo>
                    <a:lnTo>
                      <a:pt x="621" y="16"/>
                    </a:lnTo>
                    <a:lnTo>
                      <a:pt x="641" y="23"/>
                    </a:lnTo>
                    <a:lnTo>
                      <a:pt x="660" y="31"/>
                    </a:lnTo>
                    <a:lnTo>
                      <a:pt x="681" y="39"/>
                    </a:lnTo>
                    <a:lnTo>
                      <a:pt x="702" y="44"/>
                    </a:lnTo>
                    <a:lnTo>
                      <a:pt x="725" y="50"/>
                    </a:lnTo>
                    <a:lnTo>
                      <a:pt x="748" y="58"/>
                    </a:lnTo>
                    <a:lnTo>
                      <a:pt x="769" y="64"/>
                    </a:lnTo>
                    <a:lnTo>
                      <a:pt x="790" y="71"/>
                    </a:lnTo>
                    <a:lnTo>
                      <a:pt x="810" y="79"/>
                    </a:lnTo>
                    <a:lnTo>
                      <a:pt x="835" y="92"/>
                    </a:lnTo>
                    <a:lnTo>
                      <a:pt x="865" y="117"/>
                    </a:lnTo>
                    <a:lnTo>
                      <a:pt x="900" y="148"/>
                    </a:lnTo>
                    <a:lnTo>
                      <a:pt x="936" y="185"/>
                    </a:lnTo>
                    <a:lnTo>
                      <a:pt x="954" y="204"/>
                    </a:lnTo>
                    <a:lnTo>
                      <a:pt x="969" y="223"/>
                    </a:lnTo>
                    <a:lnTo>
                      <a:pt x="984" y="242"/>
                    </a:lnTo>
                    <a:lnTo>
                      <a:pt x="998" y="259"/>
                    </a:lnTo>
                    <a:lnTo>
                      <a:pt x="1009" y="279"/>
                    </a:lnTo>
                    <a:lnTo>
                      <a:pt x="1017" y="296"/>
                    </a:lnTo>
                    <a:lnTo>
                      <a:pt x="1023" y="311"/>
                    </a:lnTo>
                    <a:lnTo>
                      <a:pt x="1025" y="325"/>
                    </a:lnTo>
                    <a:lnTo>
                      <a:pt x="1028" y="327"/>
                    </a:lnTo>
                    <a:lnTo>
                      <a:pt x="1032" y="328"/>
                    </a:lnTo>
                    <a:lnTo>
                      <a:pt x="1036" y="330"/>
                    </a:lnTo>
                    <a:lnTo>
                      <a:pt x="1040" y="336"/>
                    </a:lnTo>
                    <a:lnTo>
                      <a:pt x="1042" y="340"/>
                    </a:lnTo>
                    <a:lnTo>
                      <a:pt x="1042" y="346"/>
                    </a:lnTo>
                    <a:lnTo>
                      <a:pt x="1040" y="352"/>
                    </a:lnTo>
                    <a:lnTo>
                      <a:pt x="1036" y="357"/>
                    </a:lnTo>
                    <a:close/>
                  </a:path>
                </a:pathLst>
              </a:custGeom>
              <a:solidFill>
                <a:srgbClr val="C0C0C0"/>
              </a:solidFill>
              <a:ln w="9525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3" name="Freeform 161"/>
              <p:cNvSpPr>
                <a:spLocks/>
              </p:cNvSpPr>
              <p:nvPr/>
            </p:nvSpPr>
            <p:spPr bwMode="auto">
              <a:xfrm flipH="1">
                <a:off x="4562" y="2616"/>
                <a:ext cx="451" cy="482"/>
              </a:xfrm>
              <a:custGeom>
                <a:avLst/>
                <a:gdLst>
                  <a:gd name="T0" fmla="*/ 1 w 787"/>
                  <a:gd name="T1" fmla="*/ 1 h 841"/>
                  <a:gd name="T2" fmla="*/ 1 w 787"/>
                  <a:gd name="T3" fmla="*/ 1 h 841"/>
                  <a:gd name="T4" fmla="*/ 1 w 787"/>
                  <a:gd name="T5" fmla="*/ 1 h 841"/>
                  <a:gd name="T6" fmla="*/ 1 w 787"/>
                  <a:gd name="T7" fmla="*/ 1 h 841"/>
                  <a:gd name="T8" fmla="*/ 1 w 787"/>
                  <a:gd name="T9" fmla="*/ 1 h 841"/>
                  <a:gd name="T10" fmla="*/ 1 w 787"/>
                  <a:gd name="T11" fmla="*/ 1 h 841"/>
                  <a:gd name="T12" fmla="*/ 1 w 787"/>
                  <a:gd name="T13" fmla="*/ 1 h 841"/>
                  <a:gd name="T14" fmla="*/ 1 w 787"/>
                  <a:gd name="T15" fmla="*/ 1 h 841"/>
                  <a:gd name="T16" fmla="*/ 1 w 787"/>
                  <a:gd name="T17" fmla="*/ 1 h 841"/>
                  <a:gd name="T18" fmla="*/ 1 w 787"/>
                  <a:gd name="T19" fmla="*/ 1 h 841"/>
                  <a:gd name="T20" fmla="*/ 1 w 787"/>
                  <a:gd name="T21" fmla="*/ 1 h 841"/>
                  <a:gd name="T22" fmla="*/ 1 w 787"/>
                  <a:gd name="T23" fmla="*/ 1 h 841"/>
                  <a:gd name="T24" fmla="*/ 1 w 787"/>
                  <a:gd name="T25" fmla="*/ 1 h 841"/>
                  <a:gd name="T26" fmla="*/ 1 w 787"/>
                  <a:gd name="T27" fmla="*/ 1 h 841"/>
                  <a:gd name="T28" fmla="*/ 1 w 787"/>
                  <a:gd name="T29" fmla="*/ 1 h 841"/>
                  <a:gd name="T30" fmla="*/ 1 w 787"/>
                  <a:gd name="T31" fmla="*/ 1 h 841"/>
                  <a:gd name="T32" fmla="*/ 1 w 787"/>
                  <a:gd name="T33" fmla="*/ 1 h 841"/>
                  <a:gd name="T34" fmla="*/ 1 w 787"/>
                  <a:gd name="T35" fmla="*/ 1 h 841"/>
                  <a:gd name="T36" fmla="*/ 1 w 787"/>
                  <a:gd name="T37" fmla="*/ 1 h 841"/>
                  <a:gd name="T38" fmla="*/ 1 w 787"/>
                  <a:gd name="T39" fmla="*/ 1 h 841"/>
                  <a:gd name="T40" fmla="*/ 1 w 787"/>
                  <a:gd name="T41" fmla="*/ 1 h 841"/>
                  <a:gd name="T42" fmla="*/ 1 w 787"/>
                  <a:gd name="T43" fmla="*/ 1 h 841"/>
                  <a:gd name="T44" fmla="*/ 1 w 787"/>
                  <a:gd name="T45" fmla="*/ 1 h 841"/>
                  <a:gd name="T46" fmla="*/ 1 w 787"/>
                  <a:gd name="T47" fmla="*/ 1 h 841"/>
                  <a:gd name="T48" fmla="*/ 1 w 787"/>
                  <a:gd name="T49" fmla="*/ 1 h 841"/>
                  <a:gd name="T50" fmla="*/ 1 w 787"/>
                  <a:gd name="T51" fmla="*/ 1 h 841"/>
                  <a:gd name="T52" fmla="*/ 1 w 787"/>
                  <a:gd name="T53" fmla="*/ 1 h 841"/>
                  <a:gd name="T54" fmla="*/ 1 w 787"/>
                  <a:gd name="T55" fmla="*/ 1 h 841"/>
                  <a:gd name="T56" fmla="*/ 1 w 787"/>
                  <a:gd name="T57" fmla="*/ 1 h 841"/>
                  <a:gd name="T58" fmla="*/ 1 w 787"/>
                  <a:gd name="T59" fmla="*/ 1 h 841"/>
                  <a:gd name="T60" fmla="*/ 1 w 787"/>
                  <a:gd name="T61" fmla="*/ 1 h 841"/>
                  <a:gd name="T62" fmla="*/ 1 w 787"/>
                  <a:gd name="T63" fmla="*/ 1 h 841"/>
                  <a:gd name="T64" fmla="*/ 1 w 787"/>
                  <a:gd name="T65" fmla="*/ 1 h 841"/>
                  <a:gd name="T66" fmla="*/ 1 w 787"/>
                  <a:gd name="T67" fmla="*/ 1 h 841"/>
                  <a:gd name="T68" fmla="*/ 1 w 787"/>
                  <a:gd name="T69" fmla="*/ 1 h 841"/>
                  <a:gd name="T70" fmla="*/ 1 w 787"/>
                  <a:gd name="T71" fmla="*/ 1 h 841"/>
                  <a:gd name="T72" fmla="*/ 1 w 787"/>
                  <a:gd name="T73" fmla="*/ 1 h 841"/>
                  <a:gd name="T74" fmla="*/ 1 w 787"/>
                  <a:gd name="T75" fmla="*/ 1 h 841"/>
                  <a:gd name="T76" fmla="*/ 1 w 787"/>
                  <a:gd name="T77" fmla="*/ 1 h 841"/>
                  <a:gd name="T78" fmla="*/ 1 w 787"/>
                  <a:gd name="T79" fmla="*/ 1 h 841"/>
                  <a:gd name="T80" fmla="*/ 1 w 787"/>
                  <a:gd name="T81" fmla="*/ 1 h 841"/>
                  <a:gd name="T82" fmla="*/ 1 w 787"/>
                  <a:gd name="T83" fmla="*/ 1 h 841"/>
                  <a:gd name="T84" fmla="*/ 1 w 787"/>
                  <a:gd name="T85" fmla="*/ 1 h 841"/>
                  <a:gd name="T86" fmla="*/ 1 w 787"/>
                  <a:gd name="T87" fmla="*/ 1 h 841"/>
                  <a:gd name="T88" fmla="*/ 1 w 787"/>
                  <a:gd name="T89" fmla="*/ 1 h 841"/>
                  <a:gd name="T90" fmla="*/ 1 w 787"/>
                  <a:gd name="T91" fmla="*/ 1 h 841"/>
                  <a:gd name="T92" fmla="*/ 1 w 787"/>
                  <a:gd name="T93" fmla="*/ 1 h 841"/>
                  <a:gd name="T94" fmla="*/ 1 w 787"/>
                  <a:gd name="T95" fmla="*/ 1 h 841"/>
                  <a:gd name="T96" fmla="*/ 1 w 787"/>
                  <a:gd name="T97" fmla="*/ 1 h 84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87"/>
                  <a:gd name="T148" fmla="*/ 0 h 841"/>
                  <a:gd name="T149" fmla="*/ 787 w 787"/>
                  <a:gd name="T150" fmla="*/ 841 h 84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87" h="841">
                    <a:moveTo>
                      <a:pt x="115" y="0"/>
                    </a:moveTo>
                    <a:lnTo>
                      <a:pt x="113" y="2"/>
                    </a:lnTo>
                    <a:lnTo>
                      <a:pt x="112" y="4"/>
                    </a:lnTo>
                    <a:lnTo>
                      <a:pt x="113" y="4"/>
                    </a:lnTo>
                    <a:lnTo>
                      <a:pt x="115" y="6"/>
                    </a:lnTo>
                    <a:lnTo>
                      <a:pt x="123" y="4"/>
                    </a:lnTo>
                    <a:lnTo>
                      <a:pt x="133" y="4"/>
                    </a:lnTo>
                    <a:lnTo>
                      <a:pt x="144" y="2"/>
                    </a:lnTo>
                    <a:lnTo>
                      <a:pt x="156" y="0"/>
                    </a:lnTo>
                    <a:lnTo>
                      <a:pt x="167" y="2"/>
                    </a:lnTo>
                    <a:lnTo>
                      <a:pt x="173" y="6"/>
                    </a:lnTo>
                    <a:lnTo>
                      <a:pt x="190" y="8"/>
                    </a:lnTo>
                    <a:lnTo>
                      <a:pt x="206" y="10"/>
                    </a:lnTo>
                    <a:lnTo>
                      <a:pt x="223" y="16"/>
                    </a:lnTo>
                    <a:lnTo>
                      <a:pt x="238" y="21"/>
                    </a:lnTo>
                    <a:lnTo>
                      <a:pt x="252" y="31"/>
                    </a:lnTo>
                    <a:lnTo>
                      <a:pt x="267" y="39"/>
                    </a:lnTo>
                    <a:lnTo>
                      <a:pt x="280" y="50"/>
                    </a:lnTo>
                    <a:lnTo>
                      <a:pt x="294" y="62"/>
                    </a:lnTo>
                    <a:lnTo>
                      <a:pt x="323" y="87"/>
                    </a:lnTo>
                    <a:lnTo>
                      <a:pt x="350" y="114"/>
                    </a:lnTo>
                    <a:lnTo>
                      <a:pt x="378" y="140"/>
                    </a:lnTo>
                    <a:lnTo>
                      <a:pt x="407" y="167"/>
                    </a:lnTo>
                    <a:lnTo>
                      <a:pt x="432" y="186"/>
                    </a:lnTo>
                    <a:lnTo>
                      <a:pt x="459" y="209"/>
                    </a:lnTo>
                    <a:lnTo>
                      <a:pt x="490" y="233"/>
                    </a:lnTo>
                    <a:lnTo>
                      <a:pt x="520" y="259"/>
                    </a:lnTo>
                    <a:lnTo>
                      <a:pt x="551" y="288"/>
                    </a:lnTo>
                    <a:lnTo>
                      <a:pt x="584" y="319"/>
                    </a:lnTo>
                    <a:lnTo>
                      <a:pt x="614" y="350"/>
                    </a:lnTo>
                    <a:lnTo>
                      <a:pt x="645" y="384"/>
                    </a:lnTo>
                    <a:lnTo>
                      <a:pt x="661" y="400"/>
                    </a:lnTo>
                    <a:lnTo>
                      <a:pt x="676" y="417"/>
                    </a:lnTo>
                    <a:lnTo>
                      <a:pt x="693" y="436"/>
                    </a:lnTo>
                    <a:lnTo>
                      <a:pt x="709" y="455"/>
                    </a:lnTo>
                    <a:lnTo>
                      <a:pt x="724" y="474"/>
                    </a:lnTo>
                    <a:lnTo>
                      <a:pt x="741" y="496"/>
                    </a:lnTo>
                    <a:lnTo>
                      <a:pt x="757" y="515"/>
                    </a:lnTo>
                    <a:lnTo>
                      <a:pt x="772" y="536"/>
                    </a:lnTo>
                    <a:lnTo>
                      <a:pt x="787" y="580"/>
                    </a:lnTo>
                    <a:lnTo>
                      <a:pt x="778" y="599"/>
                    </a:lnTo>
                    <a:lnTo>
                      <a:pt x="766" y="630"/>
                    </a:lnTo>
                    <a:lnTo>
                      <a:pt x="755" y="666"/>
                    </a:lnTo>
                    <a:lnTo>
                      <a:pt x="745" y="709"/>
                    </a:lnTo>
                    <a:lnTo>
                      <a:pt x="735" y="751"/>
                    </a:lnTo>
                    <a:lnTo>
                      <a:pt x="728" y="789"/>
                    </a:lnTo>
                    <a:lnTo>
                      <a:pt x="722" y="820"/>
                    </a:lnTo>
                    <a:lnTo>
                      <a:pt x="720" y="841"/>
                    </a:lnTo>
                    <a:lnTo>
                      <a:pt x="716" y="837"/>
                    </a:lnTo>
                    <a:lnTo>
                      <a:pt x="710" y="826"/>
                    </a:lnTo>
                    <a:lnTo>
                      <a:pt x="701" y="810"/>
                    </a:lnTo>
                    <a:lnTo>
                      <a:pt x="693" y="791"/>
                    </a:lnTo>
                    <a:lnTo>
                      <a:pt x="684" y="772"/>
                    </a:lnTo>
                    <a:lnTo>
                      <a:pt x="674" y="755"/>
                    </a:lnTo>
                    <a:lnTo>
                      <a:pt x="668" y="743"/>
                    </a:lnTo>
                    <a:lnTo>
                      <a:pt x="664" y="739"/>
                    </a:lnTo>
                    <a:lnTo>
                      <a:pt x="653" y="739"/>
                    </a:lnTo>
                    <a:lnTo>
                      <a:pt x="645" y="735"/>
                    </a:lnTo>
                    <a:lnTo>
                      <a:pt x="634" y="730"/>
                    </a:lnTo>
                    <a:lnTo>
                      <a:pt x="622" y="720"/>
                    </a:lnTo>
                    <a:lnTo>
                      <a:pt x="611" y="709"/>
                    </a:lnTo>
                    <a:lnTo>
                      <a:pt x="582" y="680"/>
                    </a:lnTo>
                    <a:lnTo>
                      <a:pt x="551" y="647"/>
                    </a:lnTo>
                    <a:lnTo>
                      <a:pt x="520" y="615"/>
                    </a:lnTo>
                    <a:lnTo>
                      <a:pt x="492" y="584"/>
                    </a:lnTo>
                    <a:lnTo>
                      <a:pt x="478" y="572"/>
                    </a:lnTo>
                    <a:lnTo>
                      <a:pt x="467" y="561"/>
                    </a:lnTo>
                    <a:lnTo>
                      <a:pt x="457" y="553"/>
                    </a:lnTo>
                    <a:lnTo>
                      <a:pt x="449" y="549"/>
                    </a:lnTo>
                    <a:lnTo>
                      <a:pt x="432" y="540"/>
                    </a:lnTo>
                    <a:lnTo>
                      <a:pt x="417" y="528"/>
                    </a:lnTo>
                    <a:lnTo>
                      <a:pt x="405" y="517"/>
                    </a:lnTo>
                    <a:lnTo>
                      <a:pt x="394" y="503"/>
                    </a:lnTo>
                    <a:lnTo>
                      <a:pt x="375" y="474"/>
                    </a:lnTo>
                    <a:lnTo>
                      <a:pt x="357" y="444"/>
                    </a:lnTo>
                    <a:lnTo>
                      <a:pt x="340" y="413"/>
                    </a:lnTo>
                    <a:lnTo>
                      <a:pt x="321" y="384"/>
                    </a:lnTo>
                    <a:lnTo>
                      <a:pt x="309" y="371"/>
                    </a:lnTo>
                    <a:lnTo>
                      <a:pt x="296" y="357"/>
                    </a:lnTo>
                    <a:lnTo>
                      <a:pt x="280" y="346"/>
                    </a:lnTo>
                    <a:lnTo>
                      <a:pt x="261" y="334"/>
                    </a:lnTo>
                    <a:lnTo>
                      <a:pt x="233" y="315"/>
                    </a:lnTo>
                    <a:lnTo>
                      <a:pt x="200" y="290"/>
                    </a:lnTo>
                    <a:lnTo>
                      <a:pt x="165" y="263"/>
                    </a:lnTo>
                    <a:lnTo>
                      <a:pt x="131" y="234"/>
                    </a:lnTo>
                    <a:lnTo>
                      <a:pt x="94" y="209"/>
                    </a:lnTo>
                    <a:lnTo>
                      <a:pt x="62" y="186"/>
                    </a:lnTo>
                    <a:lnTo>
                      <a:pt x="44" y="179"/>
                    </a:lnTo>
                    <a:lnTo>
                      <a:pt x="29" y="173"/>
                    </a:lnTo>
                    <a:lnTo>
                      <a:pt x="14" y="167"/>
                    </a:lnTo>
                    <a:lnTo>
                      <a:pt x="0" y="167"/>
                    </a:lnTo>
                    <a:lnTo>
                      <a:pt x="8" y="148"/>
                    </a:lnTo>
                    <a:lnTo>
                      <a:pt x="21" y="129"/>
                    </a:lnTo>
                    <a:lnTo>
                      <a:pt x="39" y="108"/>
                    </a:lnTo>
                    <a:lnTo>
                      <a:pt x="56" y="87"/>
                    </a:lnTo>
                    <a:lnTo>
                      <a:pt x="73" y="64"/>
                    </a:lnTo>
                    <a:lnTo>
                      <a:pt x="90" y="42"/>
                    </a:lnTo>
                    <a:lnTo>
                      <a:pt x="104" y="2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4" name="Freeform 162"/>
              <p:cNvSpPr>
                <a:spLocks noEditPoints="1"/>
              </p:cNvSpPr>
              <p:nvPr/>
            </p:nvSpPr>
            <p:spPr bwMode="auto">
              <a:xfrm flipH="1">
                <a:off x="4159" y="2025"/>
                <a:ext cx="936" cy="1768"/>
              </a:xfrm>
              <a:custGeom>
                <a:avLst/>
                <a:gdLst>
                  <a:gd name="T0" fmla="*/ 1 w 1635"/>
                  <a:gd name="T1" fmla="*/ 1 h 3088"/>
                  <a:gd name="T2" fmla="*/ 1 w 1635"/>
                  <a:gd name="T3" fmla="*/ 1 h 3088"/>
                  <a:gd name="T4" fmla="*/ 1 w 1635"/>
                  <a:gd name="T5" fmla="*/ 1 h 3088"/>
                  <a:gd name="T6" fmla="*/ 1 w 1635"/>
                  <a:gd name="T7" fmla="*/ 1 h 3088"/>
                  <a:gd name="T8" fmla="*/ 1 w 1635"/>
                  <a:gd name="T9" fmla="*/ 1 h 3088"/>
                  <a:gd name="T10" fmla="*/ 1 w 1635"/>
                  <a:gd name="T11" fmla="*/ 1 h 3088"/>
                  <a:gd name="T12" fmla="*/ 1 w 1635"/>
                  <a:gd name="T13" fmla="*/ 1 h 3088"/>
                  <a:gd name="T14" fmla="*/ 1 w 1635"/>
                  <a:gd name="T15" fmla="*/ 1 h 3088"/>
                  <a:gd name="T16" fmla="*/ 1 w 1635"/>
                  <a:gd name="T17" fmla="*/ 1 h 3088"/>
                  <a:gd name="T18" fmla="*/ 1 w 1635"/>
                  <a:gd name="T19" fmla="*/ 1 h 3088"/>
                  <a:gd name="T20" fmla="*/ 1 w 1635"/>
                  <a:gd name="T21" fmla="*/ 1 h 3088"/>
                  <a:gd name="T22" fmla="*/ 1 w 1635"/>
                  <a:gd name="T23" fmla="*/ 1 h 3088"/>
                  <a:gd name="T24" fmla="*/ 1 w 1635"/>
                  <a:gd name="T25" fmla="*/ 1 h 3088"/>
                  <a:gd name="T26" fmla="*/ 1 w 1635"/>
                  <a:gd name="T27" fmla="*/ 1 h 3088"/>
                  <a:gd name="T28" fmla="*/ 1 w 1635"/>
                  <a:gd name="T29" fmla="*/ 1 h 3088"/>
                  <a:gd name="T30" fmla="*/ 1 w 1635"/>
                  <a:gd name="T31" fmla="*/ 1 h 3088"/>
                  <a:gd name="T32" fmla="*/ 1 w 1635"/>
                  <a:gd name="T33" fmla="*/ 1 h 3088"/>
                  <a:gd name="T34" fmla="*/ 1 w 1635"/>
                  <a:gd name="T35" fmla="*/ 1 h 3088"/>
                  <a:gd name="T36" fmla="*/ 1 w 1635"/>
                  <a:gd name="T37" fmla="*/ 1 h 3088"/>
                  <a:gd name="T38" fmla="*/ 1 w 1635"/>
                  <a:gd name="T39" fmla="*/ 1 h 3088"/>
                  <a:gd name="T40" fmla="*/ 1 w 1635"/>
                  <a:gd name="T41" fmla="*/ 1 h 3088"/>
                  <a:gd name="T42" fmla="*/ 1 w 1635"/>
                  <a:gd name="T43" fmla="*/ 1 h 3088"/>
                  <a:gd name="T44" fmla="*/ 1 w 1635"/>
                  <a:gd name="T45" fmla="*/ 1 h 3088"/>
                  <a:gd name="T46" fmla="*/ 1 w 1635"/>
                  <a:gd name="T47" fmla="*/ 1 h 3088"/>
                  <a:gd name="T48" fmla="*/ 1 w 1635"/>
                  <a:gd name="T49" fmla="*/ 1 h 3088"/>
                  <a:gd name="T50" fmla="*/ 1 w 1635"/>
                  <a:gd name="T51" fmla="*/ 1 h 3088"/>
                  <a:gd name="T52" fmla="*/ 1 w 1635"/>
                  <a:gd name="T53" fmla="*/ 1 h 3088"/>
                  <a:gd name="T54" fmla="*/ 1 w 1635"/>
                  <a:gd name="T55" fmla="*/ 1 h 3088"/>
                  <a:gd name="T56" fmla="*/ 1 w 1635"/>
                  <a:gd name="T57" fmla="*/ 1 h 3088"/>
                  <a:gd name="T58" fmla="*/ 1 w 1635"/>
                  <a:gd name="T59" fmla="*/ 1 h 3088"/>
                  <a:gd name="T60" fmla="*/ 1 w 1635"/>
                  <a:gd name="T61" fmla="*/ 1 h 3088"/>
                  <a:gd name="T62" fmla="*/ 1 w 1635"/>
                  <a:gd name="T63" fmla="*/ 1 h 3088"/>
                  <a:gd name="T64" fmla="*/ 1 w 1635"/>
                  <a:gd name="T65" fmla="*/ 1 h 3088"/>
                  <a:gd name="T66" fmla="*/ 1 w 1635"/>
                  <a:gd name="T67" fmla="*/ 1 h 3088"/>
                  <a:gd name="T68" fmla="*/ 1 w 1635"/>
                  <a:gd name="T69" fmla="*/ 1 h 3088"/>
                  <a:gd name="T70" fmla="*/ 1 w 1635"/>
                  <a:gd name="T71" fmla="*/ 1 h 3088"/>
                  <a:gd name="T72" fmla="*/ 1 w 1635"/>
                  <a:gd name="T73" fmla="*/ 1 h 3088"/>
                  <a:gd name="T74" fmla="*/ 1 w 1635"/>
                  <a:gd name="T75" fmla="*/ 1 h 3088"/>
                  <a:gd name="T76" fmla="*/ 1 w 1635"/>
                  <a:gd name="T77" fmla="*/ 1 h 3088"/>
                  <a:gd name="T78" fmla="*/ 1 w 1635"/>
                  <a:gd name="T79" fmla="*/ 1 h 3088"/>
                  <a:gd name="T80" fmla="*/ 1 w 1635"/>
                  <a:gd name="T81" fmla="*/ 1 h 3088"/>
                  <a:gd name="T82" fmla="*/ 1 w 1635"/>
                  <a:gd name="T83" fmla="*/ 1 h 3088"/>
                  <a:gd name="T84" fmla="*/ 1 w 1635"/>
                  <a:gd name="T85" fmla="*/ 1 h 3088"/>
                  <a:gd name="T86" fmla="*/ 1 w 1635"/>
                  <a:gd name="T87" fmla="*/ 1 h 3088"/>
                  <a:gd name="T88" fmla="*/ 1 w 1635"/>
                  <a:gd name="T89" fmla="*/ 1 h 3088"/>
                  <a:gd name="T90" fmla="*/ 1 w 1635"/>
                  <a:gd name="T91" fmla="*/ 1 h 3088"/>
                  <a:gd name="T92" fmla="*/ 1 w 1635"/>
                  <a:gd name="T93" fmla="*/ 1 h 3088"/>
                  <a:gd name="T94" fmla="*/ 1 w 1635"/>
                  <a:gd name="T95" fmla="*/ 1 h 3088"/>
                  <a:gd name="T96" fmla="*/ 1 w 1635"/>
                  <a:gd name="T97" fmla="*/ 1 h 3088"/>
                  <a:gd name="T98" fmla="*/ 1 w 1635"/>
                  <a:gd name="T99" fmla="*/ 1 h 3088"/>
                  <a:gd name="T100" fmla="*/ 1 w 1635"/>
                  <a:gd name="T101" fmla="*/ 1 h 3088"/>
                  <a:gd name="T102" fmla="*/ 1 w 1635"/>
                  <a:gd name="T103" fmla="*/ 1 h 3088"/>
                  <a:gd name="T104" fmla="*/ 1 w 1635"/>
                  <a:gd name="T105" fmla="*/ 1 h 3088"/>
                  <a:gd name="T106" fmla="*/ 1 w 1635"/>
                  <a:gd name="T107" fmla="*/ 1 h 3088"/>
                  <a:gd name="T108" fmla="*/ 1 w 1635"/>
                  <a:gd name="T109" fmla="*/ 1 h 3088"/>
                  <a:gd name="T110" fmla="*/ 1 w 1635"/>
                  <a:gd name="T111" fmla="*/ 1 h 3088"/>
                  <a:gd name="T112" fmla="*/ 1 w 1635"/>
                  <a:gd name="T113" fmla="*/ 1 h 3088"/>
                  <a:gd name="T114" fmla="*/ 1 w 1635"/>
                  <a:gd name="T115" fmla="*/ 1 h 3088"/>
                  <a:gd name="T116" fmla="*/ 1 w 1635"/>
                  <a:gd name="T117" fmla="*/ 1 h 3088"/>
                  <a:gd name="T118" fmla="*/ 1 w 1635"/>
                  <a:gd name="T119" fmla="*/ 1 h 3088"/>
                  <a:gd name="T120" fmla="*/ 1 w 1635"/>
                  <a:gd name="T121" fmla="*/ 1 h 3088"/>
                  <a:gd name="T122" fmla="*/ 1 w 1635"/>
                  <a:gd name="T123" fmla="*/ 1 h 3088"/>
                  <a:gd name="T124" fmla="*/ 1 w 1635"/>
                  <a:gd name="T125" fmla="*/ 1 h 308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35"/>
                  <a:gd name="T190" fmla="*/ 0 h 3088"/>
                  <a:gd name="T191" fmla="*/ 1635 w 1635"/>
                  <a:gd name="T192" fmla="*/ 3088 h 308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35" h="3088">
                    <a:moveTo>
                      <a:pt x="320" y="232"/>
                    </a:moveTo>
                    <a:lnTo>
                      <a:pt x="359" y="184"/>
                    </a:lnTo>
                    <a:lnTo>
                      <a:pt x="391" y="143"/>
                    </a:lnTo>
                    <a:lnTo>
                      <a:pt x="420" y="111"/>
                    </a:lnTo>
                    <a:lnTo>
                      <a:pt x="443" y="84"/>
                    </a:lnTo>
                    <a:lnTo>
                      <a:pt x="464" y="65"/>
                    </a:lnTo>
                    <a:lnTo>
                      <a:pt x="483" y="49"/>
                    </a:lnTo>
                    <a:lnTo>
                      <a:pt x="501" y="38"/>
                    </a:lnTo>
                    <a:lnTo>
                      <a:pt x="518" y="30"/>
                    </a:lnTo>
                    <a:lnTo>
                      <a:pt x="535" y="26"/>
                    </a:lnTo>
                    <a:lnTo>
                      <a:pt x="552" y="23"/>
                    </a:lnTo>
                    <a:lnTo>
                      <a:pt x="570" y="23"/>
                    </a:lnTo>
                    <a:lnTo>
                      <a:pt x="591" y="23"/>
                    </a:lnTo>
                    <a:lnTo>
                      <a:pt x="616" y="21"/>
                    </a:lnTo>
                    <a:lnTo>
                      <a:pt x="645" y="21"/>
                    </a:lnTo>
                    <a:lnTo>
                      <a:pt x="677" y="17"/>
                    </a:lnTo>
                    <a:lnTo>
                      <a:pt x="714" y="13"/>
                    </a:lnTo>
                    <a:lnTo>
                      <a:pt x="735" y="7"/>
                    </a:lnTo>
                    <a:lnTo>
                      <a:pt x="756" y="3"/>
                    </a:lnTo>
                    <a:lnTo>
                      <a:pt x="775" y="0"/>
                    </a:lnTo>
                    <a:lnTo>
                      <a:pt x="796" y="0"/>
                    </a:lnTo>
                    <a:lnTo>
                      <a:pt x="815" y="0"/>
                    </a:lnTo>
                    <a:lnTo>
                      <a:pt x="837" y="0"/>
                    </a:lnTo>
                    <a:lnTo>
                      <a:pt x="856" y="1"/>
                    </a:lnTo>
                    <a:lnTo>
                      <a:pt x="875" y="5"/>
                    </a:lnTo>
                    <a:lnTo>
                      <a:pt x="913" y="15"/>
                    </a:lnTo>
                    <a:lnTo>
                      <a:pt x="952" y="26"/>
                    </a:lnTo>
                    <a:lnTo>
                      <a:pt x="988" y="42"/>
                    </a:lnTo>
                    <a:lnTo>
                      <a:pt x="1027" y="59"/>
                    </a:lnTo>
                    <a:lnTo>
                      <a:pt x="1063" y="80"/>
                    </a:lnTo>
                    <a:lnTo>
                      <a:pt x="1099" y="101"/>
                    </a:lnTo>
                    <a:lnTo>
                      <a:pt x="1134" y="124"/>
                    </a:lnTo>
                    <a:lnTo>
                      <a:pt x="1169" y="147"/>
                    </a:lnTo>
                    <a:lnTo>
                      <a:pt x="1238" y="193"/>
                    </a:lnTo>
                    <a:lnTo>
                      <a:pt x="1305" y="238"/>
                    </a:lnTo>
                    <a:lnTo>
                      <a:pt x="1316" y="245"/>
                    </a:lnTo>
                    <a:lnTo>
                      <a:pt x="1326" y="253"/>
                    </a:lnTo>
                    <a:lnTo>
                      <a:pt x="1334" y="261"/>
                    </a:lnTo>
                    <a:lnTo>
                      <a:pt x="1339" y="270"/>
                    </a:lnTo>
                    <a:lnTo>
                      <a:pt x="1351" y="291"/>
                    </a:lnTo>
                    <a:lnTo>
                      <a:pt x="1362" y="312"/>
                    </a:lnTo>
                    <a:lnTo>
                      <a:pt x="1368" y="322"/>
                    </a:lnTo>
                    <a:lnTo>
                      <a:pt x="1374" y="332"/>
                    </a:lnTo>
                    <a:lnTo>
                      <a:pt x="1380" y="341"/>
                    </a:lnTo>
                    <a:lnTo>
                      <a:pt x="1387" y="347"/>
                    </a:lnTo>
                    <a:lnTo>
                      <a:pt x="1397" y="355"/>
                    </a:lnTo>
                    <a:lnTo>
                      <a:pt x="1407" y="358"/>
                    </a:lnTo>
                    <a:lnTo>
                      <a:pt x="1418" y="362"/>
                    </a:lnTo>
                    <a:lnTo>
                      <a:pt x="1432" y="362"/>
                    </a:lnTo>
                    <a:lnTo>
                      <a:pt x="1432" y="372"/>
                    </a:lnTo>
                    <a:lnTo>
                      <a:pt x="1430" y="382"/>
                    </a:lnTo>
                    <a:lnTo>
                      <a:pt x="1428" y="389"/>
                    </a:lnTo>
                    <a:lnTo>
                      <a:pt x="1426" y="399"/>
                    </a:lnTo>
                    <a:lnTo>
                      <a:pt x="1422" y="406"/>
                    </a:lnTo>
                    <a:lnTo>
                      <a:pt x="1420" y="414"/>
                    </a:lnTo>
                    <a:lnTo>
                      <a:pt x="1416" y="420"/>
                    </a:lnTo>
                    <a:lnTo>
                      <a:pt x="1414" y="428"/>
                    </a:lnTo>
                    <a:lnTo>
                      <a:pt x="1407" y="429"/>
                    </a:lnTo>
                    <a:lnTo>
                      <a:pt x="1397" y="429"/>
                    </a:lnTo>
                    <a:lnTo>
                      <a:pt x="1391" y="429"/>
                    </a:lnTo>
                    <a:lnTo>
                      <a:pt x="1384" y="429"/>
                    </a:lnTo>
                    <a:lnTo>
                      <a:pt x="1376" y="429"/>
                    </a:lnTo>
                    <a:lnTo>
                      <a:pt x="1370" y="428"/>
                    </a:lnTo>
                    <a:lnTo>
                      <a:pt x="1362" y="428"/>
                    </a:lnTo>
                    <a:lnTo>
                      <a:pt x="1353" y="428"/>
                    </a:lnTo>
                    <a:lnTo>
                      <a:pt x="1349" y="437"/>
                    </a:lnTo>
                    <a:lnTo>
                      <a:pt x="1343" y="449"/>
                    </a:lnTo>
                    <a:lnTo>
                      <a:pt x="1339" y="456"/>
                    </a:lnTo>
                    <a:lnTo>
                      <a:pt x="1334" y="464"/>
                    </a:lnTo>
                    <a:lnTo>
                      <a:pt x="1328" y="472"/>
                    </a:lnTo>
                    <a:lnTo>
                      <a:pt x="1320" y="477"/>
                    </a:lnTo>
                    <a:lnTo>
                      <a:pt x="1313" y="483"/>
                    </a:lnTo>
                    <a:lnTo>
                      <a:pt x="1303" y="491"/>
                    </a:lnTo>
                    <a:lnTo>
                      <a:pt x="1293" y="485"/>
                    </a:lnTo>
                    <a:lnTo>
                      <a:pt x="1280" y="479"/>
                    </a:lnTo>
                    <a:lnTo>
                      <a:pt x="1265" y="472"/>
                    </a:lnTo>
                    <a:lnTo>
                      <a:pt x="1249" y="466"/>
                    </a:lnTo>
                    <a:lnTo>
                      <a:pt x="1234" y="460"/>
                    </a:lnTo>
                    <a:lnTo>
                      <a:pt x="1218" y="456"/>
                    </a:lnTo>
                    <a:lnTo>
                      <a:pt x="1211" y="454"/>
                    </a:lnTo>
                    <a:lnTo>
                      <a:pt x="1205" y="454"/>
                    </a:lnTo>
                    <a:lnTo>
                      <a:pt x="1199" y="456"/>
                    </a:lnTo>
                    <a:lnTo>
                      <a:pt x="1194" y="458"/>
                    </a:lnTo>
                    <a:lnTo>
                      <a:pt x="1194" y="453"/>
                    </a:lnTo>
                    <a:lnTo>
                      <a:pt x="1194" y="445"/>
                    </a:lnTo>
                    <a:lnTo>
                      <a:pt x="1192" y="435"/>
                    </a:lnTo>
                    <a:lnTo>
                      <a:pt x="1192" y="426"/>
                    </a:lnTo>
                    <a:lnTo>
                      <a:pt x="1190" y="418"/>
                    </a:lnTo>
                    <a:lnTo>
                      <a:pt x="1190" y="408"/>
                    </a:lnTo>
                    <a:lnTo>
                      <a:pt x="1188" y="401"/>
                    </a:lnTo>
                    <a:lnTo>
                      <a:pt x="1188" y="395"/>
                    </a:lnTo>
                    <a:lnTo>
                      <a:pt x="1180" y="395"/>
                    </a:lnTo>
                    <a:lnTo>
                      <a:pt x="1171" y="397"/>
                    </a:lnTo>
                    <a:lnTo>
                      <a:pt x="1163" y="399"/>
                    </a:lnTo>
                    <a:lnTo>
                      <a:pt x="1155" y="401"/>
                    </a:lnTo>
                    <a:lnTo>
                      <a:pt x="1147" y="406"/>
                    </a:lnTo>
                    <a:lnTo>
                      <a:pt x="1142" y="412"/>
                    </a:lnTo>
                    <a:lnTo>
                      <a:pt x="1134" y="418"/>
                    </a:lnTo>
                    <a:lnTo>
                      <a:pt x="1126" y="428"/>
                    </a:lnTo>
                    <a:lnTo>
                      <a:pt x="1128" y="437"/>
                    </a:lnTo>
                    <a:lnTo>
                      <a:pt x="1130" y="447"/>
                    </a:lnTo>
                    <a:lnTo>
                      <a:pt x="1132" y="456"/>
                    </a:lnTo>
                    <a:lnTo>
                      <a:pt x="1136" y="466"/>
                    </a:lnTo>
                    <a:lnTo>
                      <a:pt x="1146" y="483"/>
                    </a:lnTo>
                    <a:lnTo>
                      <a:pt x="1157" y="501"/>
                    </a:lnTo>
                    <a:lnTo>
                      <a:pt x="1169" y="518"/>
                    </a:lnTo>
                    <a:lnTo>
                      <a:pt x="1178" y="535"/>
                    </a:lnTo>
                    <a:lnTo>
                      <a:pt x="1182" y="545"/>
                    </a:lnTo>
                    <a:lnTo>
                      <a:pt x="1186" y="552"/>
                    </a:lnTo>
                    <a:lnTo>
                      <a:pt x="1188" y="560"/>
                    </a:lnTo>
                    <a:lnTo>
                      <a:pt x="1188" y="570"/>
                    </a:lnTo>
                    <a:lnTo>
                      <a:pt x="1174" y="577"/>
                    </a:lnTo>
                    <a:lnTo>
                      <a:pt x="1159" y="583"/>
                    </a:lnTo>
                    <a:lnTo>
                      <a:pt x="1144" y="589"/>
                    </a:lnTo>
                    <a:lnTo>
                      <a:pt x="1126" y="593"/>
                    </a:lnTo>
                    <a:lnTo>
                      <a:pt x="1111" y="598"/>
                    </a:lnTo>
                    <a:lnTo>
                      <a:pt x="1096" y="606"/>
                    </a:lnTo>
                    <a:lnTo>
                      <a:pt x="1080" y="618"/>
                    </a:lnTo>
                    <a:lnTo>
                      <a:pt x="1067" y="633"/>
                    </a:lnTo>
                    <a:lnTo>
                      <a:pt x="1067" y="648"/>
                    </a:lnTo>
                    <a:lnTo>
                      <a:pt x="1069" y="662"/>
                    </a:lnTo>
                    <a:lnTo>
                      <a:pt x="1073" y="675"/>
                    </a:lnTo>
                    <a:lnTo>
                      <a:pt x="1075" y="689"/>
                    </a:lnTo>
                    <a:lnTo>
                      <a:pt x="1078" y="702"/>
                    </a:lnTo>
                    <a:lnTo>
                      <a:pt x="1082" y="717"/>
                    </a:lnTo>
                    <a:lnTo>
                      <a:pt x="1084" y="731"/>
                    </a:lnTo>
                    <a:lnTo>
                      <a:pt x="1084" y="746"/>
                    </a:lnTo>
                    <a:lnTo>
                      <a:pt x="1076" y="756"/>
                    </a:lnTo>
                    <a:lnTo>
                      <a:pt x="1069" y="764"/>
                    </a:lnTo>
                    <a:lnTo>
                      <a:pt x="1061" y="769"/>
                    </a:lnTo>
                    <a:lnTo>
                      <a:pt x="1053" y="775"/>
                    </a:lnTo>
                    <a:lnTo>
                      <a:pt x="1046" y="779"/>
                    </a:lnTo>
                    <a:lnTo>
                      <a:pt x="1038" y="781"/>
                    </a:lnTo>
                    <a:lnTo>
                      <a:pt x="1030" y="781"/>
                    </a:lnTo>
                    <a:lnTo>
                      <a:pt x="1023" y="781"/>
                    </a:lnTo>
                    <a:lnTo>
                      <a:pt x="1009" y="779"/>
                    </a:lnTo>
                    <a:lnTo>
                      <a:pt x="994" y="771"/>
                    </a:lnTo>
                    <a:lnTo>
                      <a:pt x="980" y="762"/>
                    </a:lnTo>
                    <a:lnTo>
                      <a:pt x="965" y="750"/>
                    </a:lnTo>
                    <a:lnTo>
                      <a:pt x="938" y="719"/>
                    </a:lnTo>
                    <a:lnTo>
                      <a:pt x="909" y="687"/>
                    </a:lnTo>
                    <a:lnTo>
                      <a:pt x="896" y="671"/>
                    </a:lnTo>
                    <a:lnTo>
                      <a:pt x="881" y="656"/>
                    </a:lnTo>
                    <a:lnTo>
                      <a:pt x="867" y="644"/>
                    </a:lnTo>
                    <a:lnTo>
                      <a:pt x="852" y="633"/>
                    </a:lnTo>
                    <a:lnTo>
                      <a:pt x="840" y="650"/>
                    </a:lnTo>
                    <a:lnTo>
                      <a:pt x="829" y="644"/>
                    </a:lnTo>
                    <a:lnTo>
                      <a:pt x="819" y="641"/>
                    </a:lnTo>
                    <a:lnTo>
                      <a:pt x="810" y="641"/>
                    </a:lnTo>
                    <a:lnTo>
                      <a:pt x="800" y="643"/>
                    </a:lnTo>
                    <a:lnTo>
                      <a:pt x="792" y="648"/>
                    </a:lnTo>
                    <a:lnTo>
                      <a:pt x="785" y="654"/>
                    </a:lnTo>
                    <a:lnTo>
                      <a:pt x="777" y="662"/>
                    </a:lnTo>
                    <a:lnTo>
                      <a:pt x="771" y="671"/>
                    </a:lnTo>
                    <a:lnTo>
                      <a:pt x="758" y="692"/>
                    </a:lnTo>
                    <a:lnTo>
                      <a:pt x="746" y="714"/>
                    </a:lnTo>
                    <a:lnTo>
                      <a:pt x="735" y="735"/>
                    </a:lnTo>
                    <a:lnTo>
                      <a:pt x="723" y="752"/>
                    </a:lnTo>
                    <a:lnTo>
                      <a:pt x="700" y="752"/>
                    </a:lnTo>
                    <a:lnTo>
                      <a:pt x="503" y="1111"/>
                    </a:lnTo>
                    <a:lnTo>
                      <a:pt x="491" y="1111"/>
                    </a:lnTo>
                    <a:lnTo>
                      <a:pt x="478" y="1109"/>
                    </a:lnTo>
                    <a:lnTo>
                      <a:pt x="464" y="1105"/>
                    </a:lnTo>
                    <a:lnTo>
                      <a:pt x="451" y="1099"/>
                    </a:lnTo>
                    <a:lnTo>
                      <a:pt x="418" y="1086"/>
                    </a:lnTo>
                    <a:lnTo>
                      <a:pt x="384" y="1073"/>
                    </a:lnTo>
                    <a:lnTo>
                      <a:pt x="351" y="1057"/>
                    </a:lnTo>
                    <a:lnTo>
                      <a:pt x="318" y="1044"/>
                    </a:lnTo>
                    <a:lnTo>
                      <a:pt x="305" y="1040"/>
                    </a:lnTo>
                    <a:lnTo>
                      <a:pt x="289" y="1034"/>
                    </a:lnTo>
                    <a:lnTo>
                      <a:pt x="278" y="1032"/>
                    </a:lnTo>
                    <a:lnTo>
                      <a:pt x="266" y="1032"/>
                    </a:lnTo>
                    <a:lnTo>
                      <a:pt x="251" y="1017"/>
                    </a:lnTo>
                    <a:lnTo>
                      <a:pt x="240" y="1002"/>
                    </a:lnTo>
                    <a:lnTo>
                      <a:pt x="228" y="982"/>
                    </a:lnTo>
                    <a:lnTo>
                      <a:pt x="218" y="961"/>
                    </a:lnTo>
                    <a:lnTo>
                      <a:pt x="211" y="938"/>
                    </a:lnTo>
                    <a:lnTo>
                      <a:pt x="203" y="913"/>
                    </a:lnTo>
                    <a:lnTo>
                      <a:pt x="199" y="886"/>
                    </a:lnTo>
                    <a:lnTo>
                      <a:pt x="195" y="859"/>
                    </a:lnTo>
                    <a:lnTo>
                      <a:pt x="193" y="831"/>
                    </a:lnTo>
                    <a:lnTo>
                      <a:pt x="192" y="800"/>
                    </a:lnTo>
                    <a:lnTo>
                      <a:pt x="192" y="769"/>
                    </a:lnTo>
                    <a:lnTo>
                      <a:pt x="193" y="739"/>
                    </a:lnTo>
                    <a:lnTo>
                      <a:pt x="197" y="673"/>
                    </a:lnTo>
                    <a:lnTo>
                      <a:pt x="207" y="608"/>
                    </a:lnTo>
                    <a:lnTo>
                      <a:pt x="218" y="545"/>
                    </a:lnTo>
                    <a:lnTo>
                      <a:pt x="232" y="481"/>
                    </a:lnTo>
                    <a:lnTo>
                      <a:pt x="245" y="422"/>
                    </a:lnTo>
                    <a:lnTo>
                      <a:pt x="261" y="368"/>
                    </a:lnTo>
                    <a:lnTo>
                      <a:pt x="278" y="322"/>
                    </a:lnTo>
                    <a:lnTo>
                      <a:pt x="293" y="282"/>
                    </a:lnTo>
                    <a:lnTo>
                      <a:pt x="307" y="251"/>
                    </a:lnTo>
                    <a:lnTo>
                      <a:pt x="320" y="232"/>
                    </a:lnTo>
                    <a:close/>
                    <a:moveTo>
                      <a:pt x="871" y="681"/>
                    </a:moveTo>
                    <a:lnTo>
                      <a:pt x="873" y="683"/>
                    </a:lnTo>
                    <a:lnTo>
                      <a:pt x="877" y="685"/>
                    </a:lnTo>
                    <a:lnTo>
                      <a:pt x="881" y="689"/>
                    </a:lnTo>
                    <a:lnTo>
                      <a:pt x="883" y="692"/>
                    </a:lnTo>
                    <a:lnTo>
                      <a:pt x="886" y="698"/>
                    </a:lnTo>
                    <a:lnTo>
                      <a:pt x="890" y="702"/>
                    </a:lnTo>
                    <a:lnTo>
                      <a:pt x="892" y="704"/>
                    </a:lnTo>
                    <a:lnTo>
                      <a:pt x="896" y="706"/>
                    </a:lnTo>
                    <a:lnTo>
                      <a:pt x="896" y="708"/>
                    </a:lnTo>
                    <a:lnTo>
                      <a:pt x="896" y="712"/>
                    </a:lnTo>
                    <a:lnTo>
                      <a:pt x="898" y="714"/>
                    </a:lnTo>
                    <a:lnTo>
                      <a:pt x="898" y="717"/>
                    </a:lnTo>
                    <a:lnTo>
                      <a:pt x="900" y="719"/>
                    </a:lnTo>
                    <a:lnTo>
                      <a:pt x="900" y="723"/>
                    </a:lnTo>
                    <a:lnTo>
                      <a:pt x="902" y="727"/>
                    </a:lnTo>
                    <a:lnTo>
                      <a:pt x="902" y="729"/>
                    </a:lnTo>
                    <a:lnTo>
                      <a:pt x="902" y="733"/>
                    </a:lnTo>
                    <a:lnTo>
                      <a:pt x="900" y="737"/>
                    </a:lnTo>
                    <a:lnTo>
                      <a:pt x="900" y="740"/>
                    </a:lnTo>
                    <a:lnTo>
                      <a:pt x="898" y="744"/>
                    </a:lnTo>
                    <a:lnTo>
                      <a:pt x="898" y="748"/>
                    </a:lnTo>
                    <a:lnTo>
                      <a:pt x="896" y="750"/>
                    </a:lnTo>
                    <a:lnTo>
                      <a:pt x="896" y="752"/>
                    </a:lnTo>
                    <a:lnTo>
                      <a:pt x="888" y="762"/>
                    </a:lnTo>
                    <a:lnTo>
                      <a:pt x="886" y="764"/>
                    </a:lnTo>
                    <a:lnTo>
                      <a:pt x="884" y="765"/>
                    </a:lnTo>
                    <a:lnTo>
                      <a:pt x="881" y="767"/>
                    </a:lnTo>
                    <a:lnTo>
                      <a:pt x="877" y="769"/>
                    </a:lnTo>
                    <a:lnTo>
                      <a:pt x="873" y="771"/>
                    </a:lnTo>
                    <a:lnTo>
                      <a:pt x="871" y="771"/>
                    </a:lnTo>
                    <a:lnTo>
                      <a:pt x="867" y="773"/>
                    </a:lnTo>
                    <a:lnTo>
                      <a:pt x="865" y="777"/>
                    </a:lnTo>
                    <a:lnTo>
                      <a:pt x="861" y="765"/>
                    </a:lnTo>
                    <a:lnTo>
                      <a:pt x="861" y="758"/>
                    </a:lnTo>
                    <a:lnTo>
                      <a:pt x="863" y="750"/>
                    </a:lnTo>
                    <a:lnTo>
                      <a:pt x="865" y="744"/>
                    </a:lnTo>
                    <a:lnTo>
                      <a:pt x="871" y="739"/>
                    </a:lnTo>
                    <a:lnTo>
                      <a:pt x="877" y="735"/>
                    </a:lnTo>
                    <a:lnTo>
                      <a:pt x="883" y="733"/>
                    </a:lnTo>
                    <a:lnTo>
                      <a:pt x="888" y="729"/>
                    </a:lnTo>
                    <a:lnTo>
                      <a:pt x="888" y="723"/>
                    </a:lnTo>
                    <a:lnTo>
                      <a:pt x="886" y="716"/>
                    </a:lnTo>
                    <a:lnTo>
                      <a:pt x="883" y="710"/>
                    </a:lnTo>
                    <a:lnTo>
                      <a:pt x="881" y="702"/>
                    </a:lnTo>
                    <a:lnTo>
                      <a:pt x="877" y="696"/>
                    </a:lnTo>
                    <a:lnTo>
                      <a:pt x="875" y="691"/>
                    </a:lnTo>
                    <a:lnTo>
                      <a:pt x="871" y="685"/>
                    </a:lnTo>
                    <a:lnTo>
                      <a:pt x="871" y="681"/>
                    </a:lnTo>
                    <a:close/>
                    <a:moveTo>
                      <a:pt x="908" y="777"/>
                    </a:moveTo>
                    <a:lnTo>
                      <a:pt x="902" y="781"/>
                    </a:lnTo>
                    <a:lnTo>
                      <a:pt x="896" y="783"/>
                    </a:lnTo>
                    <a:lnTo>
                      <a:pt x="890" y="787"/>
                    </a:lnTo>
                    <a:lnTo>
                      <a:pt x="886" y="792"/>
                    </a:lnTo>
                    <a:lnTo>
                      <a:pt x="883" y="798"/>
                    </a:lnTo>
                    <a:lnTo>
                      <a:pt x="881" y="804"/>
                    </a:lnTo>
                    <a:lnTo>
                      <a:pt x="879" y="813"/>
                    </a:lnTo>
                    <a:lnTo>
                      <a:pt x="877" y="825"/>
                    </a:lnTo>
                    <a:lnTo>
                      <a:pt x="881" y="825"/>
                    </a:lnTo>
                    <a:lnTo>
                      <a:pt x="884" y="825"/>
                    </a:lnTo>
                    <a:lnTo>
                      <a:pt x="886" y="827"/>
                    </a:lnTo>
                    <a:lnTo>
                      <a:pt x="890" y="827"/>
                    </a:lnTo>
                    <a:lnTo>
                      <a:pt x="892" y="829"/>
                    </a:lnTo>
                    <a:lnTo>
                      <a:pt x="894" y="827"/>
                    </a:lnTo>
                    <a:lnTo>
                      <a:pt x="898" y="827"/>
                    </a:lnTo>
                    <a:lnTo>
                      <a:pt x="902" y="825"/>
                    </a:lnTo>
                    <a:lnTo>
                      <a:pt x="906" y="829"/>
                    </a:lnTo>
                    <a:lnTo>
                      <a:pt x="911" y="835"/>
                    </a:lnTo>
                    <a:lnTo>
                      <a:pt x="915" y="836"/>
                    </a:lnTo>
                    <a:lnTo>
                      <a:pt x="919" y="840"/>
                    </a:lnTo>
                    <a:lnTo>
                      <a:pt x="925" y="844"/>
                    </a:lnTo>
                    <a:lnTo>
                      <a:pt x="929" y="846"/>
                    </a:lnTo>
                    <a:lnTo>
                      <a:pt x="932" y="852"/>
                    </a:lnTo>
                    <a:lnTo>
                      <a:pt x="938" y="856"/>
                    </a:lnTo>
                    <a:lnTo>
                      <a:pt x="938" y="848"/>
                    </a:lnTo>
                    <a:lnTo>
                      <a:pt x="936" y="842"/>
                    </a:lnTo>
                    <a:lnTo>
                      <a:pt x="934" y="838"/>
                    </a:lnTo>
                    <a:lnTo>
                      <a:pt x="929" y="833"/>
                    </a:lnTo>
                    <a:lnTo>
                      <a:pt x="925" y="831"/>
                    </a:lnTo>
                    <a:lnTo>
                      <a:pt x="919" y="827"/>
                    </a:lnTo>
                    <a:lnTo>
                      <a:pt x="913" y="821"/>
                    </a:lnTo>
                    <a:lnTo>
                      <a:pt x="908" y="817"/>
                    </a:lnTo>
                    <a:lnTo>
                      <a:pt x="908" y="813"/>
                    </a:lnTo>
                    <a:lnTo>
                      <a:pt x="908" y="810"/>
                    </a:lnTo>
                    <a:lnTo>
                      <a:pt x="909" y="806"/>
                    </a:lnTo>
                    <a:lnTo>
                      <a:pt x="909" y="800"/>
                    </a:lnTo>
                    <a:lnTo>
                      <a:pt x="911" y="794"/>
                    </a:lnTo>
                    <a:lnTo>
                      <a:pt x="913" y="788"/>
                    </a:lnTo>
                    <a:lnTo>
                      <a:pt x="913" y="783"/>
                    </a:lnTo>
                    <a:lnTo>
                      <a:pt x="913" y="777"/>
                    </a:lnTo>
                    <a:lnTo>
                      <a:pt x="911" y="777"/>
                    </a:lnTo>
                    <a:lnTo>
                      <a:pt x="909" y="779"/>
                    </a:lnTo>
                    <a:lnTo>
                      <a:pt x="908" y="779"/>
                    </a:lnTo>
                    <a:lnTo>
                      <a:pt x="906" y="781"/>
                    </a:lnTo>
                    <a:lnTo>
                      <a:pt x="906" y="779"/>
                    </a:lnTo>
                    <a:lnTo>
                      <a:pt x="908" y="777"/>
                    </a:lnTo>
                    <a:close/>
                    <a:moveTo>
                      <a:pt x="902" y="934"/>
                    </a:moveTo>
                    <a:lnTo>
                      <a:pt x="902" y="959"/>
                    </a:lnTo>
                    <a:lnTo>
                      <a:pt x="900" y="984"/>
                    </a:lnTo>
                    <a:lnTo>
                      <a:pt x="898" y="1009"/>
                    </a:lnTo>
                    <a:lnTo>
                      <a:pt x="896" y="1036"/>
                    </a:lnTo>
                    <a:lnTo>
                      <a:pt x="894" y="1061"/>
                    </a:lnTo>
                    <a:lnTo>
                      <a:pt x="892" y="1086"/>
                    </a:lnTo>
                    <a:lnTo>
                      <a:pt x="890" y="1111"/>
                    </a:lnTo>
                    <a:lnTo>
                      <a:pt x="890" y="1134"/>
                    </a:lnTo>
                    <a:lnTo>
                      <a:pt x="906" y="1155"/>
                    </a:lnTo>
                    <a:lnTo>
                      <a:pt x="925" y="1176"/>
                    </a:lnTo>
                    <a:lnTo>
                      <a:pt x="944" y="1197"/>
                    </a:lnTo>
                    <a:lnTo>
                      <a:pt x="965" y="1218"/>
                    </a:lnTo>
                    <a:lnTo>
                      <a:pt x="988" y="1238"/>
                    </a:lnTo>
                    <a:lnTo>
                      <a:pt x="1011" y="1257"/>
                    </a:lnTo>
                    <a:lnTo>
                      <a:pt x="1034" y="1274"/>
                    </a:lnTo>
                    <a:lnTo>
                      <a:pt x="1059" y="1291"/>
                    </a:lnTo>
                    <a:lnTo>
                      <a:pt x="1084" y="1309"/>
                    </a:lnTo>
                    <a:lnTo>
                      <a:pt x="1109" y="1322"/>
                    </a:lnTo>
                    <a:lnTo>
                      <a:pt x="1134" y="1336"/>
                    </a:lnTo>
                    <a:lnTo>
                      <a:pt x="1159" y="1345"/>
                    </a:lnTo>
                    <a:lnTo>
                      <a:pt x="1184" y="1355"/>
                    </a:lnTo>
                    <a:lnTo>
                      <a:pt x="1209" y="1360"/>
                    </a:lnTo>
                    <a:lnTo>
                      <a:pt x="1232" y="1364"/>
                    </a:lnTo>
                    <a:lnTo>
                      <a:pt x="1255" y="1366"/>
                    </a:lnTo>
                    <a:lnTo>
                      <a:pt x="1240" y="1374"/>
                    </a:lnTo>
                    <a:lnTo>
                      <a:pt x="1222" y="1382"/>
                    </a:lnTo>
                    <a:lnTo>
                      <a:pt x="1207" y="1387"/>
                    </a:lnTo>
                    <a:lnTo>
                      <a:pt x="1190" y="1393"/>
                    </a:lnTo>
                    <a:lnTo>
                      <a:pt x="1171" y="1397"/>
                    </a:lnTo>
                    <a:lnTo>
                      <a:pt x="1151" y="1399"/>
                    </a:lnTo>
                    <a:lnTo>
                      <a:pt x="1132" y="1399"/>
                    </a:lnTo>
                    <a:lnTo>
                      <a:pt x="1109" y="1397"/>
                    </a:lnTo>
                    <a:lnTo>
                      <a:pt x="1090" y="1395"/>
                    </a:lnTo>
                    <a:lnTo>
                      <a:pt x="1069" y="1395"/>
                    </a:lnTo>
                    <a:lnTo>
                      <a:pt x="1046" y="1397"/>
                    </a:lnTo>
                    <a:lnTo>
                      <a:pt x="1023" y="1397"/>
                    </a:lnTo>
                    <a:lnTo>
                      <a:pt x="1000" y="1401"/>
                    </a:lnTo>
                    <a:lnTo>
                      <a:pt x="979" y="1403"/>
                    </a:lnTo>
                    <a:lnTo>
                      <a:pt x="961" y="1403"/>
                    </a:lnTo>
                    <a:lnTo>
                      <a:pt x="948" y="1405"/>
                    </a:lnTo>
                    <a:lnTo>
                      <a:pt x="936" y="1418"/>
                    </a:lnTo>
                    <a:lnTo>
                      <a:pt x="925" y="1426"/>
                    </a:lnTo>
                    <a:lnTo>
                      <a:pt x="915" y="1432"/>
                    </a:lnTo>
                    <a:lnTo>
                      <a:pt x="908" y="1432"/>
                    </a:lnTo>
                    <a:lnTo>
                      <a:pt x="900" y="1428"/>
                    </a:lnTo>
                    <a:lnTo>
                      <a:pt x="894" y="1420"/>
                    </a:lnTo>
                    <a:lnTo>
                      <a:pt x="888" y="1410"/>
                    </a:lnTo>
                    <a:lnTo>
                      <a:pt x="884" y="1399"/>
                    </a:lnTo>
                    <a:lnTo>
                      <a:pt x="879" y="1368"/>
                    </a:lnTo>
                    <a:lnTo>
                      <a:pt x="875" y="1334"/>
                    </a:lnTo>
                    <a:lnTo>
                      <a:pt x="873" y="1297"/>
                    </a:lnTo>
                    <a:lnTo>
                      <a:pt x="871" y="1263"/>
                    </a:lnTo>
                    <a:lnTo>
                      <a:pt x="865" y="1253"/>
                    </a:lnTo>
                    <a:lnTo>
                      <a:pt x="861" y="1243"/>
                    </a:lnTo>
                    <a:lnTo>
                      <a:pt x="858" y="1232"/>
                    </a:lnTo>
                    <a:lnTo>
                      <a:pt x="854" y="1220"/>
                    </a:lnTo>
                    <a:lnTo>
                      <a:pt x="852" y="1197"/>
                    </a:lnTo>
                    <a:lnTo>
                      <a:pt x="852" y="1174"/>
                    </a:lnTo>
                    <a:lnTo>
                      <a:pt x="854" y="1149"/>
                    </a:lnTo>
                    <a:lnTo>
                      <a:pt x="856" y="1124"/>
                    </a:lnTo>
                    <a:lnTo>
                      <a:pt x="858" y="1101"/>
                    </a:lnTo>
                    <a:lnTo>
                      <a:pt x="860" y="1078"/>
                    </a:lnTo>
                    <a:lnTo>
                      <a:pt x="861" y="1074"/>
                    </a:lnTo>
                    <a:lnTo>
                      <a:pt x="863" y="1067"/>
                    </a:lnTo>
                    <a:lnTo>
                      <a:pt x="863" y="1055"/>
                    </a:lnTo>
                    <a:lnTo>
                      <a:pt x="863" y="1044"/>
                    </a:lnTo>
                    <a:lnTo>
                      <a:pt x="863" y="1032"/>
                    </a:lnTo>
                    <a:lnTo>
                      <a:pt x="865" y="1021"/>
                    </a:lnTo>
                    <a:lnTo>
                      <a:pt x="863" y="1009"/>
                    </a:lnTo>
                    <a:lnTo>
                      <a:pt x="863" y="1002"/>
                    </a:lnTo>
                    <a:lnTo>
                      <a:pt x="867" y="998"/>
                    </a:lnTo>
                    <a:lnTo>
                      <a:pt x="871" y="986"/>
                    </a:lnTo>
                    <a:lnTo>
                      <a:pt x="877" y="971"/>
                    </a:lnTo>
                    <a:lnTo>
                      <a:pt x="883" y="954"/>
                    </a:lnTo>
                    <a:lnTo>
                      <a:pt x="888" y="940"/>
                    </a:lnTo>
                    <a:lnTo>
                      <a:pt x="894" y="929"/>
                    </a:lnTo>
                    <a:lnTo>
                      <a:pt x="896" y="927"/>
                    </a:lnTo>
                    <a:lnTo>
                      <a:pt x="898" y="927"/>
                    </a:lnTo>
                    <a:lnTo>
                      <a:pt x="900" y="929"/>
                    </a:lnTo>
                    <a:lnTo>
                      <a:pt x="902" y="934"/>
                    </a:lnTo>
                    <a:close/>
                    <a:moveTo>
                      <a:pt x="1368" y="691"/>
                    </a:moveTo>
                    <a:lnTo>
                      <a:pt x="1380" y="702"/>
                    </a:lnTo>
                    <a:lnTo>
                      <a:pt x="1380" y="717"/>
                    </a:lnTo>
                    <a:lnTo>
                      <a:pt x="1380" y="731"/>
                    </a:lnTo>
                    <a:lnTo>
                      <a:pt x="1355" y="717"/>
                    </a:lnTo>
                    <a:lnTo>
                      <a:pt x="1268" y="702"/>
                    </a:lnTo>
                    <a:lnTo>
                      <a:pt x="1259" y="698"/>
                    </a:lnTo>
                    <a:lnTo>
                      <a:pt x="1368" y="691"/>
                    </a:lnTo>
                    <a:close/>
                    <a:moveTo>
                      <a:pt x="1372" y="1013"/>
                    </a:moveTo>
                    <a:lnTo>
                      <a:pt x="1339" y="1013"/>
                    </a:lnTo>
                    <a:lnTo>
                      <a:pt x="1318" y="1003"/>
                    </a:lnTo>
                    <a:lnTo>
                      <a:pt x="1349" y="990"/>
                    </a:lnTo>
                    <a:lnTo>
                      <a:pt x="1401" y="996"/>
                    </a:lnTo>
                    <a:lnTo>
                      <a:pt x="1395" y="1017"/>
                    </a:lnTo>
                    <a:lnTo>
                      <a:pt x="1359" y="1019"/>
                    </a:lnTo>
                    <a:lnTo>
                      <a:pt x="1372" y="1013"/>
                    </a:lnTo>
                    <a:close/>
                    <a:moveTo>
                      <a:pt x="1263" y="781"/>
                    </a:moveTo>
                    <a:lnTo>
                      <a:pt x="1286" y="811"/>
                    </a:lnTo>
                    <a:lnTo>
                      <a:pt x="1347" y="831"/>
                    </a:lnTo>
                    <a:lnTo>
                      <a:pt x="1293" y="810"/>
                    </a:lnTo>
                    <a:lnTo>
                      <a:pt x="1274" y="787"/>
                    </a:lnTo>
                    <a:lnTo>
                      <a:pt x="1284" y="787"/>
                    </a:lnTo>
                    <a:lnTo>
                      <a:pt x="1297" y="787"/>
                    </a:lnTo>
                    <a:lnTo>
                      <a:pt x="1311" y="787"/>
                    </a:lnTo>
                    <a:lnTo>
                      <a:pt x="1326" y="787"/>
                    </a:lnTo>
                    <a:lnTo>
                      <a:pt x="1339" y="785"/>
                    </a:lnTo>
                    <a:lnTo>
                      <a:pt x="1353" y="783"/>
                    </a:lnTo>
                    <a:lnTo>
                      <a:pt x="1364" y="779"/>
                    </a:lnTo>
                    <a:lnTo>
                      <a:pt x="1372" y="771"/>
                    </a:lnTo>
                    <a:lnTo>
                      <a:pt x="1362" y="773"/>
                    </a:lnTo>
                    <a:lnTo>
                      <a:pt x="1355" y="771"/>
                    </a:lnTo>
                    <a:lnTo>
                      <a:pt x="1349" y="769"/>
                    </a:lnTo>
                    <a:lnTo>
                      <a:pt x="1343" y="767"/>
                    </a:lnTo>
                    <a:lnTo>
                      <a:pt x="1341" y="765"/>
                    </a:lnTo>
                    <a:lnTo>
                      <a:pt x="1338" y="764"/>
                    </a:lnTo>
                    <a:lnTo>
                      <a:pt x="1338" y="762"/>
                    </a:lnTo>
                    <a:lnTo>
                      <a:pt x="1338" y="760"/>
                    </a:lnTo>
                    <a:lnTo>
                      <a:pt x="1330" y="764"/>
                    </a:lnTo>
                    <a:lnTo>
                      <a:pt x="1320" y="767"/>
                    </a:lnTo>
                    <a:lnTo>
                      <a:pt x="1311" y="771"/>
                    </a:lnTo>
                    <a:lnTo>
                      <a:pt x="1299" y="775"/>
                    </a:lnTo>
                    <a:lnTo>
                      <a:pt x="1290" y="777"/>
                    </a:lnTo>
                    <a:lnTo>
                      <a:pt x="1278" y="779"/>
                    </a:lnTo>
                    <a:lnTo>
                      <a:pt x="1270" y="781"/>
                    </a:lnTo>
                    <a:lnTo>
                      <a:pt x="1263" y="781"/>
                    </a:lnTo>
                    <a:close/>
                    <a:moveTo>
                      <a:pt x="295" y="1295"/>
                    </a:moveTo>
                    <a:lnTo>
                      <a:pt x="307" y="1303"/>
                    </a:lnTo>
                    <a:lnTo>
                      <a:pt x="314" y="1311"/>
                    </a:lnTo>
                    <a:lnTo>
                      <a:pt x="316" y="1316"/>
                    </a:lnTo>
                    <a:lnTo>
                      <a:pt x="320" y="1324"/>
                    </a:lnTo>
                    <a:lnTo>
                      <a:pt x="322" y="1328"/>
                    </a:lnTo>
                    <a:lnTo>
                      <a:pt x="326" y="1332"/>
                    </a:lnTo>
                    <a:lnTo>
                      <a:pt x="332" y="1336"/>
                    </a:lnTo>
                    <a:lnTo>
                      <a:pt x="343" y="1336"/>
                    </a:lnTo>
                    <a:lnTo>
                      <a:pt x="332" y="1341"/>
                    </a:lnTo>
                    <a:lnTo>
                      <a:pt x="318" y="1347"/>
                    </a:lnTo>
                    <a:lnTo>
                      <a:pt x="307" y="1349"/>
                    </a:lnTo>
                    <a:lnTo>
                      <a:pt x="291" y="1349"/>
                    </a:lnTo>
                    <a:lnTo>
                      <a:pt x="264" y="1349"/>
                    </a:lnTo>
                    <a:lnTo>
                      <a:pt x="234" y="1347"/>
                    </a:lnTo>
                    <a:lnTo>
                      <a:pt x="220" y="1347"/>
                    </a:lnTo>
                    <a:lnTo>
                      <a:pt x="205" y="1349"/>
                    </a:lnTo>
                    <a:lnTo>
                      <a:pt x="192" y="1349"/>
                    </a:lnTo>
                    <a:lnTo>
                      <a:pt x="176" y="1353"/>
                    </a:lnTo>
                    <a:lnTo>
                      <a:pt x="163" y="1359"/>
                    </a:lnTo>
                    <a:lnTo>
                      <a:pt x="151" y="1366"/>
                    </a:lnTo>
                    <a:lnTo>
                      <a:pt x="138" y="1376"/>
                    </a:lnTo>
                    <a:lnTo>
                      <a:pt x="126" y="1389"/>
                    </a:lnTo>
                    <a:lnTo>
                      <a:pt x="142" y="1389"/>
                    </a:lnTo>
                    <a:lnTo>
                      <a:pt x="155" y="1385"/>
                    </a:lnTo>
                    <a:lnTo>
                      <a:pt x="170" y="1382"/>
                    </a:lnTo>
                    <a:lnTo>
                      <a:pt x="184" y="1376"/>
                    </a:lnTo>
                    <a:lnTo>
                      <a:pt x="211" y="1364"/>
                    </a:lnTo>
                    <a:lnTo>
                      <a:pt x="240" y="1353"/>
                    </a:lnTo>
                    <a:lnTo>
                      <a:pt x="253" y="1347"/>
                    </a:lnTo>
                    <a:lnTo>
                      <a:pt x="268" y="1343"/>
                    </a:lnTo>
                    <a:lnTo>
                      <a:pt x="282" y="1339"/>
                    </a:lnTo>
                    <a:lnTo>
                      <a:pt x="297" y="1339"/>
                    </a:lnTo>
                    <a:lnTo>
                      <a:pt x="311" y="1339"/>
                    </a:lnTo>
                    <a:lnTo>
                      <a:pt x="326" y="1343"/>
                    </a:lnTo>
                    <a:lnTo>
                      <a:pt x="341" y="1349"/>
                    </a:lnTo>
                    <a:lnTo>
                      <a:pt x="359" y="1359"/>
                    </a:lnTo>
                    <a:lnTo>
                      <a:pt x="343" y="1357"/>
                    </a:lnTo>
                    <a:lnTo>
                      <a:pt x="322" y="1357"/>
                    </a:lnTo>
                    <a:lnTo>
                      <a:pt x="297" y="1359"/>
                    </a:lnTo>
                    <a:lnTo>
                      <a:pt x="272" y="1360"/>
                    </a:lnTo>
                    <a:lnTo>
                      <a:pt x="261" y="1362"/>
                    </a:lnTo>
                    <a:lnTo>
                      <a:pt x="249" y="1366"/>
                    </a:lnTo>
                    <a:lnTo>
                      <a:pt x="240" y="1370"/>
                    </a:lnTo>
                    <a:lnTo>
                      <a:pt x="230" y="1374"/>
                    </a:lnTo>
                    <a:lnTo>
                      <a:pt x="222" y="1380"/>
                    </a:lnTo>
                    <a:lnTo>
                      <a:pt x="217" y="1387"/>
                    </a:lnTo>
                    <a:lnTo>
                      <a:pt x="213" y="1395"/>
                    </a:lnTo>
                    <a:lnTo>
                      <a:pt x="211" y="1405"/>
                    </a:lnTo>
                    <a:lnTo>
                      <a:pt x="224" y="1410"/>
                    </a:lnTo>
                    <a:lnTo>
                      <a:pt x="243" y="1412"/>
                    </a:lnTo>
                    <a:lnTo>
                      <a:pt x="263" y="1412"/>
                    </a:lnTo>
                    <a:lnTo>
                      <a:pt x="286" y="1412"/>
                    </a:lnTo>
                    <a:lnTo>
                      <a:pt x="309" y="1410"/>
                    </a:lnTo>
                    <a:lnTo>
                      <a:pt x="332" y="1408"/>
                    </a:lnTo>
                    <a:lnTo>
                      <a:pt x="351" y="1407"/>
                    </a:lnTo>
                    <a:lnTo>
                      <a:pt x="370" y="1405"/>
                    </a:lnTo>
                    <a:lnTo>
                      <a:pt x="347" y="1410"/>
                    </a:lnTo>
                    <a:lnTo>
                      <a:pt x="322" y="1414"/>
                    </a:lnTo>
                    <a:lnTo>
                      <a:pt x="299" y="1418"/>
                    </a:lnTo>
                    <a:lnTo>
                      <a:pt x="276" y="1424"/>
                    </a:lnTo>
                    <a:lnTo>
                      <a:pt x="253" y="1430"/>
                    </a:lnTo>
                    <a:lnTo>
                      <a:pt x="232" y="1441"/>
                    </a:lnTo>
                    <a:lnTo>
                      <a:pt x="222" y="1449"/>
                    </a:lnTo>
                    <a:lnTo>
                      <a:pt x="211" y="1456"/>
                    </a:lnTo>
                    <a:lnTo>
                      <a:pt x="201" y="1466"/>
                    </a:lnTo>
                    <a:lnTo>
                      <a:pt x="193" y="1478"/>
                    </a:lnTo>
                    <a:lnTo>
                      <a:pt x="217" y="1508"/>
                    </a:lnTo>
                    <a:lnTo>
                      <a:pt x="240" y="1506"/>
                    </a:lnTo>
                    <a:lnTo>
                      <a:pt x="264" y="1504"/>
                    </a:lnTo>
                    <a:lnTo>
                      <a:pt x="288" y="1499"/>
                    </a:lnTo>
                    <a:lnTo>
                      <a:pt x="312" y="1493"/>
                    </a:lnTo>
                    <a:lnTo>
                      <a:pt x="337" y="1487"/>
                    </a:lnTo>
                    <a:lnTo>
                      <a:pt x="362" y="1481"/>
                    </a:lnTo>
                    <a:lnTo>
                      <a:pt x="387" y="1478"/>
                    </a:lnTo>
                    <a:lnTo>
                      <a:pt x="412" y="1478"/>
                    </a:lnTo>
                    <a:lnTo>
                      <a:pt x="399" y="1480"/>
                    </a:lnTo>
                    <a:lnTo>
                      <a:pt x="382" y="1483"/>
                    </a:lnTo>
                    <a:lnTo>
                      <a:pt x="366" y="1489"/>
                    </a:lnTo>
                    <a:lnTo>
                      <a:pt x="349" y="1493"/>
                    </a:lnTo>
                    <a:lnTo>
                      <a:pt x="332" y="1495"/>
                    </a:lnTo>
                    <a:lnTo>
                      <a:pt x="314" y="1499"/>
                    </a:lnTo>
                    <a:lnTo>
                      <a:pt x="299" y="1501"/>
                    </a:lnTo>
                    <a:lnTo>
                      <a:pt x="284" y="1501"/>
                    </a:lnTo>
                    <a:lnTo>
                      <a:pt x="303" y="1514"/>
                    </a:lnTo>
                    <a:lnTo>
                      <a:pt x="330" y="1526"/>
                    </a:lnTo>
                    <a:lnTo>
                      <a:pt x="359" y="1537"/>
                    </a:lnTo>
                    <a:lnTo>
                      <a:pt x="389" y="1549"/>
                    </a:lnTo>
                    <a:lnTo>
                      <a:pt x="420" y="1558"/>
                    </a:lnTo>
                    <a:lnTo>
                      <a:pt x="451" y="1566"/>
                    </a:lnTo>
                    <a:lnTo>
                      <a:pt x="476" y="1572"/>
                    </a:lnTo>
                    <a:lnTo>
                      <a:pt x="499" y="1574"/>
                    </a:lnTo>
                    <a:lnTo>
                      <a:pt x="493" y="1572"/>
                    </a:lnTo>
                    <a:lnTo>
                      <a:pt x="489" y="1572"/>
                    </a:lnTo>
                    <a:lnTo>
                      <a:pt x="483" y="1570"/>
                    </a:lnTo>
                    <a:lnTo>
                      <a:pt x="479" y="1568"/>
                    </a:lnTo>
                    <a:lnTo>
                      <a:pt x="476" y="1568"/>
                    </a:lnTo>
                    <a:lnTo>
                      <a:pt x="470" y="1566"/>
                    </a:lnTo>
                    <a:lnTo>
                      <a:pt x="466" y="1564"/>
                    </a:lnTo>
                    <a:lnTo>
                      <a:pt x="460" y="1564"/>
                    </a:lnTo>
                    <a:lnTo>
                      <a:pt x="449" y="1581"/>
                    </a:lnTo>
                    <a:lnTo>
                      <a:pt x="451" y="1600"/>
                    </a:lnTo>
                    <a:lnTo>
                      <a:pt x="453" y="1622"/>
                    </a:lnTo>
                    <a:lnTo>
                      <a:pt x="456" y="1639"/>
                    </a:lnTo>
                    <a:lnTo>
                      <a:pt x="460" y="1658"/>
                    </a:lnTo>
                    <a:lnTo>
                      <a:pt x="468" y="1675"/>
                    </a:lnTo>
                    <a:lnTo>
                      <a:pt x="476" y="1691"/>
                    </a:lnTo>
                    <a:lnTo>
                      <a:pt x="483" y="1708"/>
                    </a:lnTo>
                    <a:lnTo>
                      <a:pt x="493" y="1723"/>
                    </a:lnTo>
                    <a:lnTo>
                      <a:pt x="512" y="1752"/>
                    </a:lnTo>
                    <a:lnTo>
                      <a:pt x="533" y="1781"/>
                    </a:lnTo>
                    <a:lnTo>
                      <a:pt x="556" y="1808"/>
                    </a:lnTo>
                    <a:lnTo>
                      <a:pt x="577" y="1835"/>
                    </a:lnTo>
                    <a:lnTo>
                      <a:pt x="574" y="1833"/>
                    </a:lnTo>
                    <a:lnTo>
                      <a:pt x="568" y="1833"/>
                    </a:lnTo>
                    <a:lnTo>
                      <a:pt x="560" y="1835"/>
                    </a:lnTo>
                    <a:lnTo>
                      <a:pt x="552" y="1838"/>
                    </a:lnTo>
                    <a:lnTo>
                      <a:pt x="533" y="1850"/>
                    </a:lnTo>
                    <a:lnTo>
                      <a:pt x="510" y="1865"/>
                    </a:lnTo>
                    <a:lnTo>
                      <a:pt x="489" y="1883"/>
                    </a:lnTo>
                    <a:lnTo>
                      <a:pt x="466" y="1900"/>
                    </a:lnTo>
                    <a:lnTo>
                      <a:pt x="456" y="1906"/>
                    </a:lnTo>
                    <a:lnTo>
                      <a:pt x="447" y="1909"/>
                    </a:lnTo>
                    <a:lnTo>
                      <a:pt x="437" y="1913"/>
                    </a:lnTo>
                    <a:lnTo>
                      <a:pt x="430" y="1915"/>
                    </a:lnTo>
                    <a:lnTo>
                      <a:pt x="433" y="1915"/>
                    </a:lnTo>
                    <a:lnTo>
                      <a:pt x="435" y="1917"/>
                    </a:lnTo>
                    <a:lnTo>
                      <a:pt x="439" y="1919"/>
                    </a:lnTo>
                    <a:lnTo>
                      <a:pt x="443" y="1923"/>
                    </a:lnTo>
                    <a:lnTo>
                      <a:pt x="445" y="1927"/>
                    </a:lnTo>
                    <a:lnTo>
                      <a:pt x="447" y="1929"/>
                    </a:lnTo>
                    <a:lnTo>
                      <a:pt x="449" y="1931"/>
                    </a:lnTo>
                    <a:lnTo>
                      <a:pt x="449" y="1963"/>
                    </a:lnTo>
                    <a:lnTo>
                      <a:pt x="445" y="1967"/>
                    </a:lnTo>
                    <a:lnTo>
                      <a:pt x="441" y="1971"/>
                    </a:lnTo>
                    <a:lnTo>
                      <a:pt x="437" y="1975"/>
                    </a:lnTo>
                    <a:lnTo>
                      <a:pt x="431" y="1981"/>
                    </a:lnTo>
                    <a:lnTo>
                      <a:pt x="428" y="1986"/>
                    </a:lnTo>
                    <a:lnTo>
                      <a:pt x="426" y="1990"/>
                    </a:lnTo>
                    <a:lnTo>
                      <a:pt x="424" y="1994"/>
                    </a:lnTo>
                    <a:lnTo>
                      <a:pt x="424" y="2011"/>
                    </a:lnTo>
                    <a:lnTo>
                      <a:pt x="428" y="2023"/>
                    </a:lnTo>
                    <a:lnTo>
                      <a:pt x="435" y="2036"/>
                    </a:lnTo>
                    <a:lnTo>
                      <a:pt x="443" y="2048"/>
                    </a:lnTo>
                    <a:lnTo>
                      <a:pt x="455" y="2059"/>
                    </a:lnTo>
                    <a:lnTo>
                      <a:pt x="478" y="2082"/>
                    </a:lnTo>
                    <a:lnTo>
                      <a:pt x="501" y="2107"/>
                    </a:lnTo>
                    <a:lnTo>
                      <a:pt x="512" y="2119"/>
                    </a:lnTo>
                    <a:lnTo>
                      <a:pt x="520" y="2132"/>
                    </a:lnTo>
                    <a:lnTo>
                      <a:pt x="526" y="2146"/>
                    </a:lnTo>
                    <a:lnTo>
                      <a:pt x="529" y="2161"/>
                    </a:lnTo>
                    <a:lnTo>
                      <a:pt x="529" y="2178"/>
                    </a:lnTo>
                    <a:lnTo>
                      <a:pt x="526" y="2196"/>
                    </a:lnTo>
                    <a:lnTo>
                      <a:pt x="518" y="2213"/>
                    </a:lnTo>
                    <a:lnTo>
                      <a:pt x="504" y="2234"/>
                    </a:lnTo>
                    <a:lnTo>
                      <a:pt x="487" y="2215"/>
                    </a:lnTo>
                    <a:lnTo>
                      <a:pt x="468" y="2186"/>
                    </a:lnTo>
                    <a:lnTo>
                      <a:pt x="445" y="2153"/>
                    </a:lnTo>
                    <a:lnTo>
                      <a:pt x="420" y="2117"/>
                    </a:lnTo>
                    <a:lnTo>
                      <a:pt x="407" y="2100"/>
                    </a:lnTo>
                    <a:lnTo>
                      <a:pt x="393" y="2084"/>
                    </a:lnTo>
                    <a:lnTo>
                      <a:pt x="380" y="2069"/>
                    </a:lnTo>
                    <a:lnTo>
                      <a:pt x="368" y="2057"/>
                    </a:lnTo>
                    <a:lnTo>
                      <a:pt x="355" y="2048"/>
                    </a:lnTo>
                    <a:lnTo>
                      <a:pt x="343" y="2042"/>
                    </a:lnTo>
                    <a:lnTo>
                      <a:pt x="337" y="2040"/>
                    </a:lnTo>
                    <a:lnTo>
                      <a:pt x="332" y="2040"/>
                    </a:lnTo>
                    <a:lnTo>
                      <a:pt x="326" y="2040"/>
                    </a:lnTo>
                    <a:lnTo>
                      <a:pt x="320" y="2042"/>
                    </a:lnTo>
                    <a:lnTo>
                      <a:pt x="314" y="2050"/>
                    </a:lnTo>
                    <a:lnTo>
                      <a:pt x="314" y="2053"/>
                    </a:lnTo>
                    <a:lnTo>
                      <a:pt x="316" y="2059"/>
                    </a:lnTo>
                    <a:lnTo>
                      <a:pt x="316" y="2065"/>
                    </a:lnTo>
                    <a:lnTo>
                      <a:pt x="318" y="2071"/>
                    </a:lnTo>
                    <a:lnTo>
                      <a:pt x="318" y="2077"/>
                    </a:lnTo>
                    <a:lnTo>
                      <a:pt x="320" y="2082"/>
                    </a:lnTo>
                    <a:lnTo>
                      <a:pt x="320" y="2086"/>
                    </a:lnTo>
                    <a:lnTo>
                      <a:pt x="320" y="2090"/>
                    </a:lnTo>
                    <a:lnTo>
                      <a:pt x="343" y="2119"/>
                    </a:lnTo>
                    <a:lnTo>
                      <a:pt x="364" y="2151"/>
                    </a:lnTo>
                    <a:lnTo>
                      <a:pt x="385" y="2186"/>
                    </a:lnTo>
                    <a:lnTo>
                      <a:pt x="407" y="2220"/>
                    </a:lnTo>
                    <a:lnTo>
                      <a:pt x="426" y="2257"/>
                    </a:lnTo>
                    <a:lnTo>
                      <a:pt x="445" y="2295"/>
                    </a:lnTo>
                    <a:lnTo>
                      <a:pt x="464" y="2336"/>
                    </a:lnTo>
                    <a:lnTo>
                      <a:pt x="479" y="2374"/>
                    </a:lnTo>
                    <a:lnTo>
                      <a:pt x="497" y="2416"/>
                    </a:lnTo>
                    <a:lnTo>
                      <a:pt x="510" y="2457"/>
                    </a:lnTo>
                    <a:lnTo>
                      <a:pt x="522" y="2497"/>
                    </a:lnTo>
                    <a:lnTo>
                      <a:pt x="533" y="2537"/>
                    </a:lnTo>
                    <a:lnTo>
                      <a:pt x="541" y="2579"/>
                    </a:lnTo>
                    <a:lnTo>
                      <a:pt x="547" y="2618"/>
                    </a:lnTo>
                    <a:lnTo>
                      <a:pt x="551" y="2658"/>
                    </a:lnTo>
                    <a:lnTo>
                      <a:pt x="552" y="2695"/>
                    </a:lnTo>
                    <a:lnTo>
                      <a:pt x="545" y="2695"/>
                    </a:lnTo>
                    <a:lnTo>
                      <a:pt x="537" y="2693"/>
                    </a:lnTo>
                    <a:lnTo>
                      <a:pt x="531" y="2689"/>
                    </a:lnTo>
                    <a:lnTo>
                      <a:pt x="524" y="2683"/>
                    </a:lnTo>
                    <a:lnTo>
                      <a:pt x="510" y="2672"/>
                    </a:lnTo>
                    <a:lnTo>
                      <a:pt x="497" y="2654"/>
                    </a:lnTo>
                    <a:lnTo>
                      <a:pt x="483" y="2633"/>
                    </a:lnTo>
                    <a:lnTo>
                      <a:pt x="470" y="2608"/>
                    </a:lnTo>
                    <a:lnTo>
                      <a:pt x="458" y="2583"/>
                    </a:lnTo>
                    <a:lnTo>
                      <a:pt x="447" y="2556"/>
                    </a:lnTo>
                    <a:lnTo>
                      <a:pt x="428" y="2501"/>
                    </a:lnTo>
                    <a:lnTo>
                      <a:pt x="410" y="2447"/>
                    </a:lnTo>
                    <a:lnTo>
                      <a:pt x="397" y="2401"/>
                    </a:lnTo>
                    <a:lnTo>
                      <a:pt x="387" y="2368"/>
                    </a:lnTo>
                    <a:lnTo>
                      <a:pt x="380" y="2347"/>
                    </a:lnTo>
                    <a:lnTo>
                      <a:pt x="372" y="2324"/>
                    </a:lnTo>
                    <a:lnTo>
                      <a:pt x="360" y="2303"/>
                    </a:lnTo>
                    <a:lnTo>
                      <a:pt x="351" y="2282"/>
                    </a:lnTo>
                    <a:lnTo>
                      <a:pt x="326" y="2240"/>
                    </a:lnTo>
                    <a:lnTo>
                      <a:pt x="299" y="2199"/>
                    </a:lnTo>
                    <a:lnTo>
                      <a:pt x="274" y="2157"/>
                    </a:lnTo>
                    <a:lnTo>
                      <a:pt x="249" y="2117"/>
                    </a:lnTo>
                    <a:lnTo>
                      <a:pt x="238" y="2096"/>
                    </a:lnTo>
                    <a:lnTo>
                      <a:pt x="228" y="2077"/>
                    </a:lnTo>
                    <a:lnTo>
                      <a:pt x="218" y="2055"/>
                    </a:lnTo>
                    <a:lnTo>
                      <a:pt x="211" y="2034"/>
                    </a:lnTo>
                    <a:lnTo>
                      <a:pt x="203" y="2011"/>
                    </a:lnTo>
                    <a:lnTo>
                      <a:pt x="195" y="1986"/>
                    </a:lnTo>
                    <a:lnTo>
                      <a:pt x="188" y="1959"/>
                    </a:lnTo>
                    <a:lnTo>
                      <a:pt x="178" y="1933"/>
                    </a:lnTo>
                    <a:lnTo>
                      <a:pt x="169" y="1904"/>
                    </a:lnTo>
                    <a:lnTo>
                      <a:pt x="157" y="1879"/>
                    </a:lnTo>
                    <a:lnTo>
                      <a:pt x="145" y="1856"/>
                    </a:lnTo>
                    <a:lnTo>
                      <a:pt x="132" y="1835"/>
                    </a:lnTo>
                    <a:lnTo>
                      <a:pt x="124" y="1858"/>
                    </a:lnTo>
                    <a:lnTo>
                      <a:pt x="119" y="1883"/>
                    </a:lnTo>
                    <a:lnTo>
                      <a:pt x="113" y="1908"/>
                    </a:lnTo>
                    <a:lnTo>
                      <a:pt x="109" y="1934"/>
                    </a:lnTo>
                    <a:lnTo>
                      <a:pt x="105" y="1961"/>
                    </a:lnTo>
                    <a:lnTo>
                      <a:pt x="103" y="1990"/>
                    </a:lnTo>
                    <a:lnTo>
                      <a:pt x="103" y="2017"/>
                    </a:lnTo>
                    <a:lnTo>
                      <a:pt x="103" y="2046"/>
                    </a:lnTo>
                    <a:lnTo>
                      <a:pt x="105" y="2103"/>
                    </a:lnTo>
                    <a:lnTo>
                      <a:pt x="111" y="2157"/>
                    </a:lnTo>
                    <a:lnTo>
                      <a:pt x="115" y="2184"/>
                    </a:lnTo>
                    <a:lnTo>
                      <a:pt x="121" y="2209"/>
                    </a:lnTo>
                    <a:lnTo>
                      <a:pt x="126" y="2234"/>
                    </a:lnTo>
                    <a:lnTo>
                      <a:pt x="132" y="2257"/>
                    </a:lnTo>
                    <a:lnTo>
                      <a:pt x="132" y="2261"/>
                    </a:lnTo>
                    <a:lnTo>
                      <a:pt x="134" y="2267"/>
                    </a:lnTo>
                    <a:lnTo>
                      <a:pt x="136" y="2274"/>
                    </a:lnTo>
                    <a:lnTo>
                      <a:pt x="138" y="2282"/>
                    </a:lnTo>
                    <a:lnTo>
                      <a:pt x="140" y="2290"/>
                    </a:lnTo>
                    <a:lnTo>
                      <a:pt x="144" y="2299"/>
                    </a:lnTo>
                    <a:lnTo>
                      <a:pt x="144" y="2307"/>
                    </a:lnTo>
                    <a:lnTo>
                      <a:pt x="145" y="2313"/>
                    </a:lnTo>
                    <a:lnTo>
                      <a:pt x="155" y="2320"/>
                    </a:lnTo>
                    <a:lnTo>
                      <a:pt x="170" y="2332"/>
                    </a:lnTo>
                    <a:lnTo>
                      <a:pt x="188" y="2347"/>
                    </a:lnTo>
                    <a:lnTo>
                      <a:pt x="205" y="2363"/>
                    </a:lnTo>
                    <a:lnTo>
                      <a:pt x="220" y="2380"/>
                    </a:lnTo>
                    <a:lnTo>
                      <a:pt x="234" y="2395"/>
                    </a:lnTo>
                    <a:lnTo>
                      <a:pt x="240" y="2403"/>
                    </a:lnTo>
                    <a:lnTo>
                      <a:pt x="243" y="2411"/>
                    </a:lnTo>
                    <a:lnTo>
                      <a:pt x="247" y="2418"/>
                    </a:lnTo>
                    <a:lnTo>
                      <a:pt x="247" y="2424"/>
                    </a:lnTo>
                    <a:lnTo>
                      <a:pt x="268" y="2443"/>
                    </a:lnTo>
                    <a:lnTo>
                      <a:pt x="288" y="2464"/>
                    </a:lnTo>
                    <a:lnTo>
                      <a:pt x="307" y="2485"/>
                    </a:lnTo>
                    <a:lnTo>
                      <a:pt x="326" y="2508"/>
                    </a:lnTo>
                    <a:lnTo>
                      <a:pt x="362" y="2558"/>
                    </a:lnTo>
                    <a:lnTo>
                      <a:pt x="399" y="2610"/>
                    </a:lnTo>
                    <a:lnTo>
                      <a:pt x="433" y="2664"/>
                    </a:lnTo>
                    <a:lnTo>
                      <a:pt x="466" y="2716"/>
                    </a:lnTo>
                    <a:lnTo>
                      <a:pt x="501" y="2768"/>
                    </a:lnTo>
                    <a:lnTo>
                      <a:pt x="535" y="2814"/>
                    </a:lnTo>
                    <a:lnTo>
                      <a:pt x="526" y="2812"/>
                    </a:lnTo>
                    <a:lnTo>
                      <a:pt x="516" y="2808"/>
                    </a:lnTo>
                    <a:lnTo>
                      <a:pt x="504" y="2802"/>
                    </a:lnTo>
                    <a:lnTo>
                      <a:pt x="495" y="2794"/>
                    </a:lnTo>
                    <a:lnTo>
                      <a:pt x="485" y="2787"/>
                    </a:lnTo>
                    <a:lnTo>
                      <a:pt x="474" y="2781"/>
                    </a:lnTo>
                    <a:lnTo>
                      <a:pt x="464" y="2775"/>
                    </a:lnTo>
                    <a:lnTo>
                      <a:pt x="455" y="2775"/>
                    </a:lnTo>
                    <a:lnTo>
                      <a:pt x="451" y="2766"/>
                    </a:lnTo>
                    <a:lnTo>
                      <a:pt x="447" y="2760"/>
                    </a:lnTo>
                    <a:lnTo>
                      <a:pt x="441" y="2756"/>
                    </a:lnTo>
                    <a:lnTo>
                      <a:pt x="437" y="2752"/>
                    </a:lnTo>
                    <a:lnTo>
                      <a:pt x="431" y="2750"/>
                    </a:lnTo>
                    <a:lnTo>
                      <a:pt x="428" y="2748"/>
                    </a:lnTo>
                    <a:lnTo>
                      <a:pt x="424" y="2745"/>
                    </a:lnTo>
                    <a:lnTo>
                      <a:pt x="418" y="2743"/>
                    </a:lnTo>
                    <a:lnTo>
                      <a:pt x="393" y="2725"/>
                    </a:lnTo>
                    <a:lnTo>
                      <a:pt x="366" y="2706"/>
                    </a:lnTo>
                    <a:lnTo>
                      <a:pt x="341" y="2685"/>
                    </a:lnTo>
                    <a:lnTo>
                      <a:pt x="318" y="2660"/>
                    </a:lnTo>
                    <a:lnTo>
                      <a:pt x="270" y="2608"/>
                    </a:lnTo>
                    <a:lnTo>
                      <a:pt x="224" y="2551"/>
                    </a:lnTo>
                    <a:lnTo>
                      <a:pt x="178" y="2493"/>
                    </a:lnTo>
                    <a:lnTo>
                      <a:pt x="132" y="2439"/>
                    </a:lnTo>
                    <a:lnTo>
                      <a:pt x="107" y="2414"/>
                    </a:lnTo>
                    <a:lnTo>
                      <a:pt x="84" y="2391"/>
                    </a:lnTo>
                    <a:lnTo>
                      <a:pt x="59" y="2370"/>
                    </a:lnTo>
                    <a:lnTo>
                      <a:pt x="34" y="2353"/>
                    </a:lnTo>
                    <a:lnTo>
                      <a:pt x="34" y="2363"/>
                    </a:lnTo>
                    <a:lnTo>
                      <a:pt x="34" y="2374"/>
                    </a:lnTo>
                    <a:lnTo>
                      <a:pt x="34" y="2386"/>
                    </a:lnTo>
                    <a:lnTo>
                      <a:pt x="36" y="2397"/>
                    </a:lnTo>
                    <a:lnTo>
                      <a:pt x="36" y="2409"/>
                    </a:lnTo>
                    <a:lnTo>
                      <a:pt x="38" y="2420"/>
                    </a:lnTo>
                    <a:lnTo>
                      <a:pt x="38" y="2430"/>
                    </a:lnTo>
                    <a:lnTo>
                      <a:pt x="40" y="2439"/>
                    </a:lnTo>
                    <a:lnTo>
                      <a:pt x="28" y="2457"/>
                    </a:lnTo>
                    <a:lnTo>
                      <a:pt x="28" y="2520"/>
                    </a:lnTo>
                    <a:lnTo>
                      <a:pt x="48" y="2543"/>
                    </a:lnTo>
                    <a:lnTo>
                      <a:pt x="71" y="2566"/>
                    </a:lnTo>
                    <a:lnTo>
                      <a:pt x="94" y="2587"/>
                    </a:lnTo>
                    <a:lnTo>
                      <a:pt x="119" y="2608"/>
                    </a:lnTo>
                    <a:lnTo>
                      <a:pt x="144" y="2629"/>
                    </a:lnTo>
                    <a:lnTo>
                      <a:pt x="167" y="2650"/>
                    </a:lnTo>
                    <a:lnTo>
                      <a:pt x="188" y="2672"/>
                    </a:lnTo>
                    <a:lnTo>
                      <a:pt x="205" y="2695"/>
                    </a:lnTo>
                    <a:lnTo>
                      <a:pt x="224" y="2723"/>
                    </a:lnTo>
                    <a:lnTo>
                      <a:pt x="243" y="2750"/>
                    </a:lnTo>
                    <a:lnTo>
                      <a:pt x="264" y="2777"/>
                    </a:lnTo>
                    <a:lnTo>
                      <a:pt x="288" y="2802"/>
                    </a:lnTo>
                    <a:lnTo>
                      <a:pt x="311" y="2827"/>
                    </a:lnTo>
                    <a:lnTo>
                      <a:pt x="336" y="2850"/>
                    </a:lnTo>
                    <a:lnTo>
                      <a:pt x="360" y="2869"/>
                    </a:lnTo>
                    <a:lnTo>
                      <a:pt x="387" y="2887"/>
                    </a:lnTo>
                    <a:lnTo>
                      <a:pt x="399" y="2890"/>
                    </a:lnTo>
                    <a:lnTo>
                      <a:pt x="408" y="2898"/>
                    </a:lnTo>
                    <a:lnTo>
                      <a:pt x="418" y="2906"/>
                    </a:lnTo>
                    <a:lnTo>
                      <a:pt x="428" y="2913"/>
                    </a:lnTo>
                    <a:lnTo>
                      <a:pt x="447" y="2933"/>
                    </a:lnTo>
                    <a:lnTo>
                      <a:pt x="464" y="2954"/>
                    </a:lnTo>
                    <a:lnTo>
                      <a:pt x="483" y="2975"/>
                    </a:lnTo>
                    <a:lnTo>
                      <a:pt x="501" y="2994"/>
                    </a:lnTo>
                    <a:lnTo>
                      <a:pt x="510" y="3002"/>
                    </a:lnTo>
                    <a:lnTo>
                      <a:pt x="520" y="3009"/>
                    </a:lnTo>
                    <a:lnTo>
                      <a:pt x="531" y="3017"/>
                    </a:lnTo>
                    <a:lnTo>
                      <a:pt x="541" y="3021"/>
                    </a:lnTo>
                    <a:lnTo>
                      <a:pt x="549" y="3027"/>
                    </a:lnTo>
                    <a:lnTo>
                      <a:pt x="558" y="3032"/>
                    </a:lnTo>
                    <a:lnTo>
                      <a:pt x="570" y="3042"/>
                    </a:lnTo>
                    <a:lnTo>
                      <a:pt x="581" y="3052"/>
                    </a:lnTo>
                    <a:lnTo>
                      <a:pt x="595" y="3063"/>
                    </a:lnTo>
                    <a:lnTo>
                      <a:pt x="604" y="3073"/>
                    </a:lnTo>
                    <a:lnTo>
                      <a:pt x="614" y="3080"/>
                    </a:lnTo>
                    <a:lnTo>
                      <a:pt x="620" y="3088"/>
                    </a:lnTo>
                    <a:lnTo>
                      <a:pt x="0" y="3086"/>
                    </a:lnTo>
                    <a:lnTo>
                      <a:pt x="0" y="1232"/>
                    </a:lnTo>
                    <a:lnTo>
                      <a:pt x="71" y="1253"/>
                    </a:lnTo>
                    <a:lnTo>
                      <a:pt x="90" y="1241"/>
                    </a:lnTo>
                    <a:lnTo>
                      <a:pt x="111" y="1234"/>
                    </a:lnTo>
                    <a:lnTo>
                      <a:pt x="121" y="1232"/>
                    </a:lnTo>
                    <a:lnTo>
                      <a:pt x="132" y="1230"/>
                    </a:lnTo>
                    <a:lnTo>
                      <a:pt x="144" y="1230"/>
                    </a:lnTo>
                    <a:lnTo>
                      <a:pt x="153" y="1230"/>
                    </a:lnTo>
                    <a:lnTo>
                      <a:pt x="165" y="1232"/>
                    </a:lnTo>
                    <a:lnTo>
                      <a:pt x="174" y="1234"/>
                    </a:lnTo>
                    <a:lnTo>
                      <a:pt x="186" y="1238"/>
                    </a:lnTo>
                    <a:lnTo>
                      <a:pt x="195" y="1243"/>
                    </a:lnTo>
                    <a:lnTo>
                      <a:pt x="207" y="1249"/>
                    </a:lnTo>
                    <a:lnTo>
                      <a:pt x="217" y="1257"/>
                    </a:lnTo>
                    <a:lnTo>
                      <a:pt x="226" y="1266"/>
                    </a:lnTo>
                    <a:lnTo>
                      <a:pt x="236" y="1278"/>
                    </a:lnTo>
                    <a:lnTo>
                      <a:pt x="247" y="1278"/>
                    </a:lnTo>
                    <a:lnTo>
                      <a:pt x="255" y="1278"/>
                    </a:lnTo>
                    <a:lnTo>
                      <a:pt x="263" y="1278"/>
                    </a:lnTo>
                    <a:lnTo>
                      <a:pt x="270" y="1280"/>
                    </a:lnTo>
                    <a:lnTo>
                      <a:pt x="276" y="1282"/>
                    </a:lnTo>
                    <a:lnTo>
                      <a:pt x="284" y="1286"/>
                    </a:lnTo>
                    <a:lnTo>
                      <a:pt x="289" y="1289"/>
                    </a:lnTo>
                    <a:lnTo>
                      <a:pt x="295" y="1295"/>
                    </a:lnTo>
                    <a:close/>
                    <a:moveTo>
                      <a:pt x="1635" y="2879"/>
                    </a:moveTo>
                    <a:lnTo>
                      <a:pt x="1635" y="2942"/>
                    </a:lnTo>
                    <a:lnTo>
                      <a:pt x="1629" y="2948"/>
                    </a:lnTo>
                    <a:lnTo>
                      <a:pt x="1625" y="2952"/>
                    </a:lnTo>
                    <a:lnTo>
                      <a:pt x="1622" y="2958"/>
                    </a:lnTo>
                    <a:lnTo>
                      <a:pt x="1616" y="2961"/>
                    </a:lnTo>
                    <a:lnTo>
                      <a:pt x="1612" y="2963"/>
                    </a:lnTo>
                    <a:lnTo>
                      <a:pt x="1608" y="2967"/>
                    </a:lnTo>
                    <a:lnTo>
                      <a:pt x="1602" y="2971"/>
                    </a:lnTo>
                    <a:lnTo>
                      <a:pt x="1599" y="2973"/>
                    </a:lnTo>
                    <a:lnTo>
                      <a:pt x="1599" y="2971"/>
                    </a:lnTo>
                    <a:lnTo>
                      <a:pt x="1597" y="2967"/>
                    </a:lnTo>
                    <a:lnTo>
                      <a:pt x="1597" y="2961"/>
                    </a:lnTo>
                    <a:lnTo>
                      <a:pt x="1595" y="2958"/>
                    </a:lnTo>
                    <a:lnTo>
                      <a:pt x="1595" y="2952"/>
                    </a:lnTo>
                    <a:lnTo>
                      <a:pt x="1593" y="2946"/>
                    </a:lnTo>
                    <a:lnTo>
                      <a:pt x="1593" y="2940"/>
                    </a:lnTo>
                    <a:lnTo>
                      <a:pt x="1593" y="2935"/>
                    </a:lnTo>
                    <a:lnTo>
                      <a:pt x="1597" y="2927"/>
                    </a:lnTo>
                    <a:lnTo>
                      <a:pt x="1602" y="2921"/>
                    </a:lnTo>
                    <a:lnTo>
                      <a:pt x="1606" y="2913"/>
                    </a:lnTo>
                    <a:lnTo>
                      <a:pt x="1612" y="2906"/>
                    </a:lnTo>
                    <a:lnTo>
                      <a:pt x="1616" y="2898"/>
                    </a:lnTo>
                    <a:lnTo>
                      <a:pt x="1622" y="2892"/>
                    </a:lnTo>
                    <a:lnTo>
                      <a:pt x="1627" y="2885"/>
                    </a:lnTo>
                    <a:lnTo>
                      <a:pt x="1635" y="2879"/>
                    </a:lnTo>
                    <a:close/>
                    <a:moveTo>
                      <a:pt x="1568" y="2854"/>
                    </a:moveTo>
                    <a:lnTo>
                      <a:pt x="1566" y="2869"/>
                    </a:lnTo>
                    <a:lnTo>
                      <a:pt x="1564" y="2883"/>
                    </a:lnTo>
                    <a:lnTo>
                      <a:pt x="1562" y="2896"/>
                    </a:lnTo>
                    <a:lnTo>
                      <a:pt x="1558" y="2910"/>
                    </a:lnTo>
                    <a:lnTo>
                      <a:pt x="1554" y="2921"/>
                    </a:lnTo>
                    <a:lnTo>
                      <a:pt x="1552" y="2935"/>
                    </a:lnTo>
                    <a:lnTo>
                      <a:pt x="1549" y="2946"/>
                    </a:lnTo>
                    <a:lnTo>
                      <a:pt x="1549" y="2958"/>
                    </a:lnTo>
                    <a:lnTo>
                      <a:pt x="1541" y="2944"/>
                    </a:lnTo>
                    <a:lnTo>
                      <a:pt x="1535" y="2931"/>
                    </a:lnTo>
                    <a:lnTo>
                      <a:pt x="1533" y="2913"/>
                    </a:lnTo>
                    <a:lnTo>
                      <a:pt x="1531" y="2896"/>
                    </a:lnTo>
                    <a:lnTo>
                      <a:pt x="1529" y="2879"/>
                    </a:lnTo>
                    <a:lnTo>
                      <a:pt x="1529" y="2864"/>
                    </a:lnTo>
                    <a:lnTo>
                      <a:pt x="1531" y="2846"/>
                    </a:lnTo>
                    <a:lnTo>
                      <a:pt x="1531" y="2831"/>
                    </a:lnTo>
                    <a:lnTo>
                      <a:pt x="1533" y="2837"/>
                    </a:lnTo>
                    <a:lnTo>
                      <a:pt x="1535" y="2844"/>
                    </a:lnTo>
                    <a:lnTo>
                      <a:pt x="1535" y="2854"/>
                    </a:lnTo>
                    <a:lnTo>
                      <a:pt x="1537" y="2862"/>
                    </a:lnTo>
                    <a:lnTo>
                      <a:pt x="1539" y="2871"/>
                    </a:lnTo>
                    <a:lnTo>
                      <a:pt x="1539" y="2879"/>
                    </a:lnTo>
                    <a:lnTo>
                      <a:pt x="1541" y="2887"/>
                    </a:lnTo>
                    <a:lnTo>
                      <a:pt x="1543" y="2894"/>
                    </a:lnTo>
                    <a:lnTo>
                      <a:pt x="1545" y="2890"/>
                    </a:lnTo>
                    <a:lnTo>
                      <a:pt x="1549" y="2887"/>
                    </a:lnTo>
                    <a:lnTo>
                      <a:pt x="1552" y="2881"/>
                    </a:lnTo>
                    <a:lnTo>
                      <a:pt x="1554" y="2875"/>
                    </a:lnTo>
                    <a:lnTo>
                      <a:pt x="1558" y="2869"/>
                    </a:lnTo>
                    <a:lnTo>
                      <a:pt x="1562" y="2864"/>
                    </a:lnTo>
                    <a:lnTo>
                      <a:pt x="1564" y="2858"/>
                    </a:lnTo>
                    <a:lnTo>
                      <a:pt x="1568" y="2854"/>
                    </a:lnTo>
                    <a:lnTo>
                      <a:pt x="1568" y="2856"/>
                    </a:lnTo>
                    <a:lnTo>
                      <a:pt x="1568" y="2860"/>
                    </a:lnTo>
                    <a:lnTo>
                      <a:pt x="1570" y="2864"/>
                    </a:lnTo>
                    <a:lnTo>
                      <a:pt x="1572" y="2865"/>
                    </a:lnTo>
                    <a:lnTo>
                      <a:pt x="1572" y="2869"/>
                    </a:lnTo>
                    <a:lnTo>
                      <a:pt x="1572" y="2867"/>
                    </a:lnTo>
                    <a:lnTo>
                      <a:pt x="1570" y="2864"/>
                    </a:lnTo>
                    <a:lnTo>
                      <a:pt x="1568" y="2854"/>
                    </a:lnTo>
                    <a:close/>
                    <a:moveTo>
                      <a:pt x="1501" y="2823"/>
                    </a:moveTo>
                    <a:lnTo>
                      <a:pt x="1501" y="2831"/>
                    </a:lnTo>
                    <a:lnTo>
                      <a:pt x="1501" y="2837"/>
                    </a:lnTo>
                    <a:lnTo>
                      <a:pt x="1501" y="2840"/>
                    </a:lnTo>
                    <a:lnTo>
                      <a:pt x="1501" y="2846"/>
                    </a:lnTo>
                    <a:lnTo>
                      <a:pt x="1501" y="2848"/>
                    </a:lnTo>
                    <a:lnTo>
                      <a:pt x="1501" y="2852"/>
                    </a:lnTo>
                    <a:lnTo>
                      <a:pt x="1497" y="2858"/>
                    </a:lnTo>
                    <a:lnTo>
                      <a:pt x="1495" y="2862"/>
                    </a:lnTo>
                    <a:lnTo>
                      <a:pt x="1493" y="2869"/>
                    </a:lnTo>
                    <a:lnTo>
                      <a:pt x="1493" y="2875"/>
                    </a:lnTo>
                    <a:lnTo>
                      <a:pt x="1491" y="2881"/>
                    </a:lnTo>
                    <a:lnTo>
                      <a:pt x="1491" y="2887"/>
                    </a:lnTo>
                    <a:lnTo>
                      <a:pt x="1489" y="2892"/>
                    </a:lnTo>
                    <a:lnTo>
                      <a:pt x="1489" y="2898"/>
                    </a:lnTo>
                    <a:lnTo>
                      <a:pt x="1487" y="2904"/>
                    </a:lnTo>
                    <a:lnTo>
                      <a:pt x="1487" y="2910"/>
                    </a:lnTo>
                    <a:lnTo>
                      <a:pt x="1426" y="2839"/>
                    </a:lnTo>
                    <a:lnTo>
                      <a:pt x="1414" y="2837"/>
                    </a:lnTo>
                    <a:lnTo>
                      <a:pt x="1403" y="2835"/>
                    </a:lnTo>
                    <a:lnTo>
                      <a:pt x="1391" y="2831"/>
                    </a:lnTo>
                    <a:lnTo>
                      <a:pt x="1378" y="2825"/>
                    </a:lnTo>
                    <a:lnTo>
                      <a:pt x="1366" y="2817"/>
                    </a:lnTo>
                    <a:lnTo>
                      <a:pt x="1355" y="2812"/>
                    </a:lnTo>
                    <a:lnTo>
                      <a:pt x="1345" y="2806"/>
                    </a:lnTo>
                    <a:lnTo>
                      <a:pt x="1336" y="2798"/>
                    </a:lnTo>
                    <a:lnTo>
                      <a:pt x="1345" y="2794"/>
                    </a:lnTo>
                    <a:lnTo>
                      <a:pt x="1355" y="2791"/>
                    </a:lnTo>
                    <a:lnTo>
                      <a:pt x="1362" y="2789"/>
                    </a:lnTo>
                    <a:lnTo>
                      <a:pt x="1370" y="2789"/>
                    </a:lnTo>
                    <a:lnTo>
                      <a:pt x="1378" y="2791"/>
                    </a:lnTo>
                    <a:lnTo>
                      <a:pt x="1384" y="2793"/>
                    </a:lnTo>
                    <a:lnTo>
                      <a:pt x="1391" y="2796"/>
                    </a:lnTo>
                    <a:lnTo>
                      <a:pt x="1397" y="2800"/>
                    </a:lnTo>
                    <a:lnTo>
                      <a:pt x="1407" y="2812"/>
                    </a:lnTo>
                    <a:lnTo>
                      <a:pt x="1418" y="2825"/>
                    </a:lnTo>
                    <a:lnTo>
                      <a:pt x="1428" y="2839"/>
                    </a:lnTo>
                    <a:lnTo>
                      <a:pt x="1439" y="2854"/>
                    </a:lnTo>
                    <a:lnTo>
                      <a:pt x="1439" y="2846"/>
                    </a:lnTo>
                    <a:lnTo>
                      <a:pt x="1439" y="2837"/>
                    </a:lnTo>
                    <a:lnTo>
                      <a:pt x="1437" y="2829"/>
                    </a:lnTo>
                    <a:lnTo>
                      <a:pt x="1437" y="2823"/>
                    </a:lnTo>
                    <a:lnTo>
                      <a:pt x="1437" y="2816"/>
                    </a:lnTo>
                    <a:lnTo>
                      <a:pt x="1437" y="2808"/>
                    </a:lnTo>
                    <a:lnTo>
                      <a:pt x="1437" y="2800"/>
                    </a:lnTo>
                    <a:lnTo>
                      <a:pt x="1439" y="2791"/>
                    </a:lnTo>
                    <a:lnTo>
                      <a:pt x="1441" y="2793"/>
                    </a:lnTo>
                    <a:lnTo>
                      <a:pt x="1445" y="2794"/>
                    </a:lnTo>
                    <a:lnTo>
                      <a:pt x="1449" y="2796"/>
                    </a:lnTo>
                    <a:lnTo>
                      <a:pt x="1455" y="2800"/>
                    </a:lnTo>
                    <a:lnTo>
                      <a:pt x="1458" y="2804"/>
                    </a:lnTo>
                    <a:lnTo>
                      <a:pt x="1462" y="2808"/>
                    </a:lnTo>
                    <a:lnTo>
                      <a:pt x="1466" y="2812"/>
                    </a:lnTo>
                    <a:lnTo>
                      <a:pt x="1470" y="2816"/>
                    </a:lnTo>
                    <a:lnTo>
                      <a:pt x="1474" y="2816"/>
                    </a:lnTo>
                    <a:lnTo>
                      <a:pt x="1480" y="2816"/>
                    </a:lnTo>
                    <a:lnTo>
                      <a:pt x="1485" y="2816"/>
                    </a:lnTo>
                    <a:lnTo>
                      <a:pt x="1489" y="2816"/>
                    </a:lnTo>
                    <a:lnTo>
                      <a:pt x="1493" y="2817"/>
                    </a:lnTo>
                    <a:lnTo>
                      <a:pt x="1497" y="2817"/>
                    </a:lnTo>
                    <a:lnTo>
                      <a:pt x="1499" y="2819"/>
                    </a:lnTo>
                    <a:lnTo>
                      <a:pt x="1501" y="2823"/>
                    </a:lnTo>
                    <a:close/>
                    <a:moveTo>
                      <a:pt x="1291" y="2800"/>
                    </a:moveTo>
                    <a:lnTo>
                      <a:pt x="1301" y="2812"/>
                    </a:lnTo>
                    <a:lnTo>
                      <a:pt x="1313" y="2827"/>
                    </a:lnTo>
                    <a:lnTo>
                      <a:pt x="1324" y="2840"/>
                    </a:lnTo>
                    <a:lnTo>
                      <a:pt x="1336" y="2854"/>
                    </a:lnTo>
                    <a:lnTo>
                      <a:pt x="1349" y="2867"/>
                    </a:lnTo>
                    <a:lnTo>
                      <a:pt x="1362" y="2877"/>
                    </a:lnTo>
                    <a:lnTo>
                      <a:pt x="1368" y="2881"/>
                    </a:lnTo>
                    <a:lnTo>
                      <a:pt x="1376" y="2883"/>
                    </a:lnTo>
                    <a:lnTo>
                      <a:pt x="1384" y="2885"/>
                    </a:lnTo>
                    <a:lnTo>
                      <a:pt x="1389" y="2887"/>
                    </a:lnTo>
                    <a:lnTo>
                      <a:pt x="1391" y="2898"/>
                    </a:lnTo>
                    <a:lnTo>
                      <a:pt x="1393" y="2913"/>
                    </a:lnTo>
                    <a:lnTo>
                      <a:pt x="1399" y="2927"/>
                    </a:lnTo>
                    <a:lnTo>
                      <a:pt x="1405" y="2942"/>
                    </a:lnTo>
                    <a:lnTo>
                      <a:pt x="1422" y="2975"/>
                    </a:lnTo>
                    <a:lnTo>
                      <a:pt x="1443" y="3006"/>
                    </a:lnTo>
                    <a:lnTo>
                      <a:pt x="1466" y="3034"/>
                    </a:lnTo>
                    <a:lnTo>
                      <a:pt x="1489" y="3057"/>
                    </a:lnTo>
                    <a:lnTo>
                      <a:pt x="1501" y="3065"/>
                    </a:lnTo>
                    <a:lnTo>
                      <a:pt x="1512" y="3071"/>
                    </a:lnTo>
                    <a:lnTo>
                      <a:pt x="1522" y="3077"/>
                    </a:lnTo>
                    <a:lnTo>
                      <a:pt x="1529" y="3077"/>
                    </a:lnTo>
                    <a:lnTo>
                      <a:pt x="1512" y="3052"/>
                    </a:lnTo>
                    <a:lnTo>
                      <a:pt x="1495" y="3025"/>
                    </a:lnTo>
                    <a:lnTo>
                      <a:pt x="1476" y="2996"/>
                    </a:lnTo>
                    <a:lnTo>
                      <a:pt x="1457" y="2969"/>
                    </a:lnTo>
                    <a:lnTo>
                      <a:pt x="1437" y="2942"/>
                    </a:lnTo>
                    <a:lnTo>
                      <a:pt x="1418" y="2917"/>
                    </a:lnTo>
                    <a:lnTo>
                      <a:pt x="1407" y="2906"/>
                    </a:lnTo>
                    <a:lnTo>
                      <a:pt x="1395" y="2896"/>
                    </a:lnTo>
                    <a:lnTo>
                      <a:pt x="1384" y="2887"/>
                    </a:lnTo>
                    <a:lnTo>
                      <a:pt x="1372" y="2879"/>
                    </a:lnTo>
                    <a:lnTo>
                      <a:pt x="1364" y="2875"/>
                    </a:lnTo>
                    <a:lnTo>
                      <a:pt x="1357" y="2871"/>
                    </a:lnTo>
                    <a:lnTo>
                      <a:pt x="1351" y="2865"/>
                    </a:lnTo>
                    <a:lnTo>
                      <a:pt x="1343" y="2860"/>
                    </a:lnTo>
                    <a:lnTo>
                      <a:pt x="1338" y="2854"/>
                    </a:lnTo>
                    <a:lnTo>
                      <a:pt x="1330" y="2846"/>
                    </a:lnTo>
                    <a:lnTo>
                      <a:pt x="1324" y="2839"/>
                    </a:lnTo>
                    <a:lnTo>
                      <a:pt x="1316" y="2831"/>
                    </a:lnTo>
                    <a:lnTo>
                      <a:pt x="1322" y="2854"/>
                    </a:lnTo>
                    <a:lnTo>
                      <a:pt x="1332" y="2873"/>
                    </a:lnTo>
                    <a:lnTo>
                      <a:pt x="1343" y="2890"/>
                    </a:lnTo>
                    <a:lnTo>
                      <a:pt x="1357" y="2908"/>
                    </a:lnTo>
                    <a:lnTo>
                      <a:pt x="1370" y="2925"/>
                    </a:lnTo>
                    <a:lnTo>
                      <a:pt x="1382" y="2940"/>
                    </a:lnTo>
                    <a:lnTo>
                      <a:pt x="1393" y="2956"/>
                    </a:lnTo>
                    <a:lnTo>
                      <a:pt x="1403" y="2973"/>
                    </a:lnTo>
                    <a:lnTo>
                      <a:pt x="1395" y="2977"/>
                    </a:lnTo>
                    <a:lnTo>
                      <a:pt x="1387" y="2975"/>
                    </a:lnTo>
                    <a:lnTo>
                      <a:pt x="1378" y="2971"/>
                    </a:lnTo>
                    <a:lnTo>
                      <a:pt x="1370" y="2963"/>
                    </a:lnTo>
                    <a:lnTo>
                      <a:pt x="1361" y="2954"/>
                    </a:lnTo>
                    <a:lnTo>
                      <a:pt x="1353" y="2942"/>
                    </a:lnTo>
                    <a:lnTo>
                      <a:pt x="1343" y="2929"/>
                    </a:lnTo>
                    <a:lnTo>
                      <a:pt x="1336" y="2913"/>
                    </a:lnTo>
                    <a:lnTo>
                      <a:pt x="1320" y="2881"/>
                    </a:lnTo>
                    <a:lnTo>
                      <a:pt x="1307" y="2850"/>
                    </a:lnTo>
                    <a:lnTo>
                      <a:pt x="1297" y="2821"/>
                    </a:lnTo>
                    <a:lnTo>
                      <a:pt x="1291" y="2800"/>
                    </a:lnTo>
                    <a:close/>
                    <a:moveTo>
                      <a:pt x="1188" y="2768"/>
                    </a:moveTo>
                    <a:lnTo>
                      <a:pt x="1172" y="2806"/>
                    </a:lnTo>
                    <a:lnTo>
                      <a:pt x="1161" y="2839"/>
                    </a:lnTo>
                    <a:lnTo>
                      <a:pt x="1155" y="2867"/>
                    </a:lnTo>
                    <a:lnTo>
                      <a:pt x="1151" y="2894"/>
                    </a:lnTo>
                    <a:lnTo>
                      <a:pt x="1149" y="2921"/>
                    </a:lnTo>
                    <a:lnTo>
                      <a:pt x="1151" y="2950"/>
                    </a:lnTo>
                    <a:lnTo>
                      <a:pt x="1155" y="2983"/>
                    </a:lnTo>
                    <a:lnTo>
                      <a:pt x="1159" y="3021"/>
                    </a:lnTo>
                    <a:lnTo>
                      <a:pt x="1159" y="3036"/>
                    </a:lnTo>
                    <a:lnTo>
                      <a:pt x="1146" y="3054"/>
                    </a:lnTo>
                    <a:lnTo>
                      <a:pt x="1151" y="3055"/>
                    </a:lnTo>
                    <a:lnTo>
                      <a:pt x="1157" y="3059"/>
                    </a:lnTo>
                    <a:lnTo>
                      <a:pt x="1163" y="3061"/>
                    </a:lnTo>
                    <a:lnTo>
                      <a:pt x="1167" y="3065"/>
                    </a:lnTo>
                    <a:lnTo>
                      <a:pt x="1172" y="3067"/>
                    </a:lnTo>
                    <a:lnTo>
                      <a:pt x="1178" y="3067"/>
                    </a:lnTo>
                    <a:lnTo>
                      <a:pt x="1184" y="3069"/>
                    </a:lnTo>
                    <a:lnTo>
                      <a:pt x="1188" y="3069"/>
                    </a:lnTo>
                    <a:lnTo>
                      <a:pt x="1199" y="3052"/>
                    </a:lnTo>
                    <a:lnTo>
                      <a:pt x="1209" y="3034"/>
                    </a:lnTo>
                    <a:lnTo>
                      <a:pt x="1217" y="3017"/>
                    </a:lnTo>
                    <a:lnTo>
                      <a:pt x="1222" y="2998"/>
                    </a:lnTo>
                    <a:lnTo>
                      <a:pt x="1226" y="2979"/>
                    </a:lnTo>
                    <a:lnTo>
                      <a:pt x="1228" y="2960"/>
                    </a:lnTo>
                    <a:lnTo>
                      <a:pt x="1228" y="2940"/>
                    </a:lnTo>
                    <a:lnTo>
                      <a:pt x="1228" y="2919"/>
                    </a:lnTo>
                    <a:lnTo>
                      <a:pt x="1226" y="2879"/>
                    </a:lnTo>
                    <a:lnTo>
                      <a:pt x="1224" y="2839"/>
                    </a:lnTo>
                    <a:lnTo>
                      <a:pt x="1220" y="2798"/>
                    </a:lnTo>
                    <a:lnTo>
                      <a:pt x="1218" y="2760"/>
                    </a:lnTo>
                    <a:lnTo>
                      <a:pt x="1213" y="2760"/>
                    </a:lnTo>
                    <a:lnTo>
                      <a:pt x="1205" y="2760"/>
                    </a:lnTo>
                    <a:lnTo>
                      <a:pt x="1199" y="2762"/>
                    </a:lnTo>
                    <a:lnTo>
                      <a:pt x="1195" y="2764"/>
                    </a:lnTo>
                    <a:lnTo>
                      <a:pt x="1192" y="2764"/>
                    </a:lnTo>
                    <a:lnTo>
                      <a:pt x="1188" y="2766"/>
                    </a:lnTo>
                    <a:lnTo>
                      <a:pt x="1188" y="2768"/>
                    </a:lnTo>
                    <a:close/>
                  </a:path>
                </a:pathLst>
              </a:custGeom>
              <a:solidFill>
                <a:srgbClr val="969696"/>
              </a:solidFill>
              <a:ln w="635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86179" name="AutoShape 163"/>
          <p:cNvSpPr>
            <a:spLocks noChangeArrowheads="1"/>
          </p:cNvSpPr>
          <p:nvPr/>
        </p:nvSpPr>
        <p:spPr bwMode="auto">
          <a:xfrm>
            <a:off x="3048000" y="5053013"/>
            <a:ext cx="2667000" cy="433387"/>
          </a:xfrm>
          <a:prstGeom prst="rightArrow">
            <a:avLst>
              <a:gd name="adj1" fmla="val 62602"/>
              <a:gd name="adj2" fmla="val 107550"/>
            </a:avLst>
          </a:prstGeom>
          <a:gradFill rotWithShape="0">
            <a:gsLst>
              <a:gs pos="0">
                <a:schemeClr val="accent2">
                  <a:gamma/>
                  <a:tint val="34118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8144" name="Text Box 164"/>
          <p:cNvSpPr txBox="1">
            <a:spLocks noChangeArrowheads="1"/>
          </p:cNvSpPr>
          <p:nvPr/>
        </p:nvSpPr>
        <p:spPr bwMode="auto">
          <a:xfrm>
            <a:off x="838200" y="5715000"/>
            <a:ext cx="1479550" cy="590550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89803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/>
              <a:t>SQL Server</a:t>
            </a:r>
            <a:br>
              <a:rPr lang="en-US" sz="1600"/>
            </a:br>
            <a:r>
              <a:rPr lang="en-US" sz="1600"/>
              <a:t>Login Account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Programming Tools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SQL Server Management Studio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SQL Server Configuration Manager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Database Engine Tuning Advisor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Command Prompt Utility – BCP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Server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Database &amp; SQL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(SQL Server Database) is a collection of objects such as tables, views, stored procedure, function, triggers and constraints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r>
              <a:rPr lang="en-IN" dirty="0" smtClean="0">
                <a:solidFill>
                  <a:srgbClr val="FF0000"/>
                </a:solidFill>
              </a:rPr>
              <a:t>	SQL Server data is stored in databases. The data in a database is organized into the logical components visible to users. A database is also physically implemented as two or more files on disk (</a:t>
            </a:r>
            <a:r>
              <a:rPr lang="en-IN" dirty="0" err="1" smtClean="0">
                <a:solidFill>
                  <a:srgbClr val="FF0000"/>
                </a:solidFill>
              </a:rPr>
              <a:t>mdf</a:t>
            </a:r>
            <a:r>
              <a:rPr lang="en-IN" dirty="0" smtClean="0">
                <a:solidFill>
                  <a:srgbClr val="FF0000"/>
                </a:solidFill>
              </a:rPr>
              <a:t> , </a:t>
            </a:r>
            <a:r>
              <a:rPr lang="en-IN" dirty="0" err="1" smtClean="0">
                <a:solidFill>
                  <a:srgbClr val="FF0000"/>
                </a:solidFill>
              </a:rPr>
              <a:t>ndf</a:t>
            </a:r>
            <a:r>
              <a:rPr lang="en-IN" dirty="0" smtClean="0">
                <a:solidFill>
                  <a:srgbClr val="FF0000"/>
                </a:solidFill>
              </a:rPr>
              <a:t> , </a:t>
            </a:r>
            <a:r>
              <a:rPr lang="en-IN" dirty="0" err="1" smtClean="0">
                <a:solidFill>
                  <a:srgbClr val="FF0000"/>
                </a:solidFill>
              </a:rPr>
              <a:t>ldf</a:t>
            </a:r>
            <a:r>
              <a:rPr lang="en-IN" dirty="0" smtClean="0">
                <a:solidFill>
                  <a:srgbClr val="FF0000"/>
                </a:solidFill>
              </a:rPr>
              <a:t>).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457200" lvl="1" indent="0" eaLnBrk="1" fontAlgn="auto" hangingPunct="1"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1999"/>
            <a:ext cx="72390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SQL Server </a:t>
            </a:r>
            <a:endParaRPr lang="en-IN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600200"/>
            <a:ext cx="8534400" cy="36433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8986</TotalTime>
  <Words>1146</Words>
  <Application>Microsoft Office PowerPoint</Application>
  <PresentationFormat>On-screen Show (4:3)</PresentationFormat>
  <Paragraphs>398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Theme1</vt:lpstr>
      <vt:lpstr>MS SQL Server</vt:lpstr>
      <vt:lpstr>SQL Server</vt:lpstr>
      <vt:lpstr>Overview of Client/ Server Architecture</vt:lpstr>
      <vt:lpstr>SQL Server</vt:lpstr>
      <vt:lpstr>SQL Server</vt:lpstr>
      <vt:lpstr>Connecting to SQL Server</vt:lpstr>
      <vt:lpstr>SQL Server</vt:lpstr>
      <vt:lpstr>SQL Server</vt:lpstr>
      <vt:lpstr>SQL Server </vt:lpstr>
      <vt:lpstr>SQL Server</vt:lpstr>
      <vt:lpstr>SQL Server</vt:lpstr>
      <vt:lpstr>SQL Server</vt:lpstr>
      <vt:lpstr>SQL Server</vt:lpstr>
      <vt:lpstr>SQL Server</vt:lpstr>
      <vt:lpstr>SQL Server</vt:lpstr>
      <vt:lpstr>SQL Server </vt:lpstr>
      <vt:lpstr>SQL Server </vt:lpstr>
      <vt:lpstr>SQL Functions</vt:lpstr>
      <vt:lpstr>SQL Server </vt:lpstr>
      <vt:lpstr>SQL Server</vt:lpstr>
      <vt:lpstr>SQL Server</vt:lpstr>
      <vt:lpstr>SQL Server</vt:lpstr>
      <vt:lpstr>SQL Server</vt:lpstr>
      <vt:lpstr>SQL Server</vt:lpstr>
      <vt:lpstr>SQL Server</vt:lpstr>
      <vt:lpstr>SQL Server</vt:lpstr>
      <vt:lpstr>SQL Server</vt:lpstr>
      <vt:lpstr>SQL Server</vt:lpstr>
      <vt:lpstr>SQL Server </vt:lpstr>
      <vt:lpstr>SQl server</vt:lpstr>
      <vt:lpstr>SQL Server </vt:lpstr>
      <vt:lpstr>SQL Server </vt:lpstr>
      <vt:lpstr>SQL Server</vt:lpstr>
      <vt:lpstr>SQL Server </vt:lpstr>
      <vt:lpstr>SQL Server</vt:lpstr>
      <vt:lpstr>SQL server</vt:lpstr>
      <vt:lpstr>SQL server</vt:lpstr>
      <vt:lpstr>SQL Server </vt:lpstr>
      <vt:lpstr>SQL server</vt:lpstr>
      <vt:lpstr>SQL Server</vt:lpstr>
      <vt:lpstr>SQL Server</vt:lpstr>
      <vt:lpstr>SQL Server </vt:lpstr>
      <vt:lpstr>SQL Server </vt:lpstr>
      <vt:lpstr>Sql server</vt:lpstr>
      <vt:lpstr>Sql server </vt:lpstr>
      <vt:lpstr>SQL Server</vt:lpstr>
      <vt:lpstr>SQL Server</vt:lpstr>
      <vt:lpstr>SQL Server</vt:lpstr>
      <vt:lpstr>SQL Server </vt:lpstr>
      <vt:lpstr>SQL Server </vt:lpstr>
      <vt:lpstr>Sql server </vt:lpstr>
      <vt:lpstr>Sql server</vt:lpstr>
      <vt:lpstr>SQL Server</vt:lpstr>
      <vt:lpstr>SQL Server</vt:lpstr>
      <vt:lpstr>SQL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painkiller</dc:creator>
  <cp:lastModifiedBy>sooraj</cp:lastModifiedBy>
  <cp:revision>353</cp:revision>
  <dcterms:created xsi:type="dcterms:W3CDTF">2010-08-23T18:01:20Z</dcterms:created>
  <dcterms:modified xsi:type="dcterms:W3CDTF">2017-03-06T05:30:34Z</dcterms:modified>
</cp:coreProperties>
</file>