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 type="screen16x9"/>
  <p:notesSz cx="12192000" cy="68580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1048673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US"/>
          </a:p>
        </p:txBody>
      </p:sp>
      <p:sp>
        <p:nvSpPr>
          <p:cNvPr id="1048674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0" y="1020431"/>
            <a:ext cx="10993550" cy="1475013"/>
          </a:xfrm>
        </p:spPr>
        <p:txBody>
          <a:bodyPr rtlCol="0" anchor="b">
            <a:normAutofit/>
          </a:bodyPr>
          <a:lstStyle>
            <a:lvl1pPr lvl="0">
              <a:def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86" name="Subtitle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581193" y="2495445"/>
            <a:ext cx="10993545" cy="590321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cap="all" dirty="0">
                <a:solidFill>
                  <a:schemeClr val="accent1"/>
                </a:solidFill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048587" name="Date Placeholder 7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rPr/>
            </a:fld>
            <a:endParaRPr lang="en-US" dirty="0"/>
          </a:p>
        </p:txBody>
      </p:sp>
      <p:sp>
        <p:nvSpPr>
          <p:cNvPr id="1048588" name="Footer Placeholder 8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589" name="Slide Number Placeholder 9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37" name="Vertical 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 rtlCol="0" anchor="t"/>
          <a:lstStyle>
            <a:lvl1pPr lvl="0" algn="l"/>
            <a:lvl2pPr lvl="1" algn="l"/>
            <a:lvl3pPr lvl="2" algn="l"/>
            <a:lvl4pPr lvl="3" algn="l"/>
            <a:lvl5pPr lvl="4" algn="l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38" name="Date Placeholder 3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rPr/>
            </a:fld>
            <a:endParaRPr lang="en-US" dirty="0"/>
          </a:p>
        </p:txBody>
      </p:sp>
      <p:sp>
        <p:nvSpPr>
          <p:cNvPr id="1048639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40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14:cpLocks xmlns:a14="http://schemas.microsoft.com/office/drawing/2010/main"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204200" y="863600"/>
            <a:ext cx="3124200" cy="4807326"/>
          </a:xfrm>
        </p:spPr>
        <p:txBody>
          <a:bodyPr rtlCol="0" anchor="ctr"/>
          <a:lstStyle>
            <a:lvl1pPr lvl="0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23" name="Vertical 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774923" y="863600"/>
            <a:ext cx="7161625" cy="4807326"/>
          </a:xfrm>
        </p:spPr>
        <p:txBody>
          <a:bodyPr rtlCol="0" anchor="t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24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rPr/>
            </a:fld>
            <a:endParaRPr lang="en-US" dirty="0"/>
          </a:p>
        </p:txBody>
      </p:sp>
      <p:sp>
        <p:nvSpPr>
          <p:cNvPr id="1048628" name="Footer Placeholder 11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29" name="Slide Number Placeholder 12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 rtlCol="0"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94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 rtlCol="0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595" name="Date Placeholder 7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rPr/>
            </a:fld>
            <a:endParaRPr lang="en-US" dirty="0"/>
          </a:p>
        </p:txBody>
      </p:sp>
      <p:sp>
        <p:nvSpPr>
          <p:cNvPr id="1048596" name="Footer Placeholder 4"/>
          <p:cNvSpPr>
            <a14:cpLocks xmlns:a14="http://schemas.microsoft.com/office/drawing/2010/main"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1048597" name="Slide Number Placeholder 5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14:cpLocks xmlns:a14="http://schemas.microsoft.com/office/drawing/2010/main"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lvl="0" algn="l">
              <a:defRPr lang="en-US" sz="36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43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800" cap="all" dirty="0">
                <a:solidFill>
                  <a:schemeClr val="accent1"/>
                </a:solidFill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48644" name="Date Placeholder 6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rPr/>
            </a:fld>
            <a:endParaRPr lang="en-US" dirty="0"/>
          </a:p>
        </p:txBody>
      </p:sp>
      <p:sp>
        <p:nvSpPr>
          <p:cNvPr id="1048645" name="Footer Placeholder 8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46" name="Slide Number Placeholder 9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 rtlCol="0"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14:cpLocks xmlns:a14="http://schemas.microsoft.com/office/drawing/2010/main" noGrp="1"/>
          </p:cNvSpPr>
          <p:nvPr>
            <p:ph idx="2"/>
          </p:nvPr>
        </p:nvSpPr>
        <p:spPr>
          <a:xfrm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50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rPr/>
            </a:fld>
            <a:endParaRPr lang="en-US" dirty="0"/>
          </a:p>
        </p:txBody>
      </p:sp>
      <p:sp>
        <p:nvSpPr>
          <p:cNvPr id="1048651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52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14:cpLocks xmlns:a14="http://schemas.microsoft.com/office/drawing/2010/main" noGrp="1"/>
          </p:cNvSpPr>
          <p:nvPr>
            <p:ph type="title" idx="10"/>
          </p:nvPr>
        </p:nvSpPr>
        <p:spPr>
          <a:xfrm>
            <a:off x="581193" y="729658"/>
            <a:ext cx="11029616" cy="988332"/>
          </a:xfrm>
        </p:spPr>
        <p:txBody>
          <a:bodyPr rtlCol="0"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14:cpLocks xmlns:a14="http://schemas.microsoft.com/office/drawing/2010/main" noGrp="1"/>
          </p:cNvSpPr>
          <p:nvPr>
            <p:ph type="body" idx="11"/>
          </p:nvPr>
        </p:nvSpPr>
        <p:spPr>
          <a:xfrm>
            <a:off x="581190" y="2250891"/>
            <a:ext cx="5194769" cy="557784"/>
          </a:xfrm>
        </p:spPr>
        <p:txBody>
          <a:bodyPr rtlCol="0" anchor="ctr">
            <a:noAutofit/>
          </a:bodyPr>
          <a:lstStyle>
            <a:lvl1pPr marL="0" lvl="0" indent="0"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48655" name="Content Placeholder 3"/>
          <p:cNvSpPr>
            <a14:cpLocks xmlns:a14="http://schemas.microsoft.com/office/drawing/2010/main" noGrp="1"/>
          </p:cNvSpPr>
          <p:nvPr>
            <p:ph idx="12"/>
          </p:nvPr>
        </p:nvSpPr>
        <p:spPr>
          <a:xfrm>
            <a:off x="581193" y="2926052"/>
            <a:ext cx="5194766" cy="2934999"/>
          </a:xfrm>
        </p:spPr>
        <p:txBody>
          <a:bodyPr rtlCol="0" anchor="t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56" name="Text Placeholder 4"/>
          <p:cNvSpPr>
            <a14:cpLocks xmlns:a14="http://schemas.microsoft.com/office/drawing/2010/main" noGrp="1"/>
          </p:cNvSpPr>
          <p:nvPr>
            <p:ph type="body" idx="13"/>
          </p:nvPr>
        </p:nvSpPr>
        <p:spPr>
          <a:xfrm>
            <a:off x="6416038" y="2250892"/>
            <a:ext cx="5194770" cy="553373"/>
          </a:xfrm>
        </p:spPr>
        <p:txBody>
          <a:bodyPr rtlCol="0" anchor="ctr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48657" name="Content Placeholder 5"/>
          <p:cNvSpPr>
            <a14:cpLocks xmlns:a14="http://schemas.microsoft.com/office/drawing/2010/main" noGrp="1"/>
          </p:cNvSpPr>
          <p:nvPr>
            <p:ph idx="1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58" name="Date Placeholder 6"/>
          <p:cNvSpPr>
            <a14:cpLocks xmlns:a14="http://schemas.microsoft.com/office/drawing/2010/main"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rPr/>
            </a:fld>
            <a:endParaRPr lang="en-US" dirty="0"/>
          </a:p>
        </p:txBody>
      </p:sp>
      <p:sp>
        <p:nvSpPr>
          <p:cNvPr id="1048659" name="Footer Placeholder 7"/>
          <p:cNvSpPr>
            <a14:cpLocks xmlns:a14="http://schemas.microsoft.com/office/drawing/2010/main" noGrp="1"/>
          </p:cNvSpPr>
          <p:nvPr>
            <p:ph type="ftr" sz="quarter" idx="16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60" name="Slide Number Placeholder 8"/>
          <p:cNvSpPr>
            <a14:cpLocks xmlns:a14="http://schemas.microsoft.com/office/drawing/2010/main"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75894" y="729658"/>
            <a:ext cx="11029616" cy="592245"/>
          </a:xfrm>
        </p:spPr>
        <p:txBody>
          <a:bodyPr rtlCol="0"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17" name="Date Placeholder 2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rPr/>
            </a:fld>
            <a:endParaRPr lang="en-US" dirty="0"/>
          </a:p>
        </p:txBody>
      </p:sp>
      <p:sp>
        <p:nvSpPr>
          <p:cNvPr id="1048618" name="Footer Placeholder 3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19" name="Slide Number Placeholder 4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rPr/>
            </a:fld>
            <a:endParaRPr lang="en-US" dirty="0"/>
          </a:p>
        </p:txBody>
      </p:sp>
      <p:sp>
        <p:nvSpPr>
          <p:cNvPr id="1048662" name="Footer Placeholder 2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63" name="Slide Number Placeholder 3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14:cpLocks xmlns:a14="http://schemas.microsoft.com/office/drawing/2010/main"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66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900928" y="1179829"/>
            <a:ext cx="6650990" cy="4658216"/>
          </a:xfrm>
        </p:spPr>
        <p:txBody>
          <a:bodyPr rtlCol="0" anchor="ctr">
            <a:normAutofit/>
          </a:bodyPr>
          <a:lstStyle>
            <a:lvl1pPr lvl="0">
              <a:defRPr lang="en-US" sz="2000" dirty="0">
                <a:solidFill>
                  <a:schemeClr val="tx2"/>
                </a:solidFill>
              </a:defRPr>
            </a:lvl1pPr>
            <a:lvl2pPr lvl="1">
              <a:defRPr lang="en-US" sz="1800" dirty="0">
                <a:solidFill>
                  <a:schemeClr val="tx2"/>
                </a:solidFill>
              </a:defRPr>
            </a:lvl2pPr>
            <a:lvl3pPr lvl="2">
              <a:defRPr lang="en-US" sz="1600" dirty="0">
                <a:solidFill>
                  <a:schemeClr val="tx2"/>
                </a:solidFill>
              </a:defRPr>
            </a:lvl3pPr>
            <a:lvl4pPr lvl="3">
              <a:defRPr lang="en-US" sz="1400" dirty="0">
                <a:solidFill>
                  <a:schemeClr val="tx2"/>
                </a:solidFill>
              </a:defRPr>
            </a:lvl4pPr>
            <a:lvl5pPr lvl="4">
              <a:defRPr lang="en-US" sz="1400" dirty="0">
                <a:solidFill>
                  <a:schemeClr val="tx2"/>
                </a:solidFill>
              </a:defRPr>
            </a:lvl5pPr>
            <a:lvl6pPr lvl="5">
              <a:defRPr lang="en-US" sz="1400" dirty="0">
                <a:solidFill>
                  <a:schemeClr val="tx2"/>
                </a:solidFill>
              </a:defRPr>
            </a:lvl6pPr>
            <a:lvl7pPr lvl="6">
              <a:defRPr lang="en-US" sz="1400" dirty="0">
                <a:solidFill>
                  <a:schemeClr val="tx2"/>
                </a:solidFill>
              </a:defRPr>
            </a:lvl7pPr>
            <a:lvl8pPr lvl="7">
              <a:defRPr lang="en-US" sz="1400" dirty="0">
                <a:solidFill>
                  <a:schemeClr val="tx2"/>
                </a:solidFill>
              </a:defRPr>
            </a:lvl8pPr>
            <a:lvl9pPr lvl="8">
              <a:defRPr lang="en-US" sz="1400" dirty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667" name="Text Placeholder 3"/>
          <p:cNvSpPr>
            <a14:cpLocks xmlns:a14="http://schemas.microsoft.com/office/drawing/2010/main"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lvl="0" indent="0" algn="l">
              <a:buNone/>
              <a:defRPr lang="en-US" sz="1600" dirty="0">
                <a:solidFill>
                  <a:srgbClr val="FFFFFF"/>
                </a:solidFill>
              </a:defRPr>
            </a:lvl1pPr>
            <a:lvl2pPr marL="457200" lvl="1" indent="0">
              <a:buNone/>
              <a:defRPr lang="en-US" sz="11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48668" name="Date Placeholder 7"/>
          <p:cNvSpPr>
            <a14:cpLocks xmlns:a14="http://schemas.microsoft.com/office/drawing/2010/main" noGrp="1"/>
          </p:cNvSpPr>
          <p:nvPr>
            <p:ph type="dt" sz="half" idx="10"/>
          </p:nvPr>
        </p:nvSpPr>
        <p:spPr>
          <a:xfrm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rPr/>
            </a:fld>
            <a:endParaRPr lang="en-US" dirty="0"/>
          </a:p>
        </p:txBody>
      </p:sp>
      <p:sp>
        <p:nvSpPr>
          <p:cNvPr id="1048669" name="Footer Placeholder 9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 rtlCol="0"/>
          <a:p>
            <a:endParaRPr lang="en-US" dirty="0"/>
          </a:p>
        </p:txBody>
      </p:sp>
      <p:sp>
        <p:nvSpPr>
          <p:cNvPr id="1048670" name="Slide Number Placeholder 10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>
          <a:xfrm>
            <a:off x="10558300" y="6456916"/>
            <a:ext cx="1052509" cy="365125"/>
          </a:xfrm>
        </p:spPr>
        <p:txBody>
          <a:bodyPr rtlCol="0"/>
          <a:p>
            <a:fld id="{80CDF7B8-9FDE-4C1F-B7D9-83E8E982863F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3" y="4693388"/>
            <a:ext cx="11029616" cy="566738"/>
          </a:xfrm>
        </p:spPr>
        <p:txBody>
          <a:bodyPr rtlCol="0" anchor="b">
            <a:normAutofit/>
          </a:bodyPr>
          <a:lstStyle>
            <a:lvl1pPr lvl="0" algn="l">
              <a:def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631" name="Picture Placeholder 2"/>
          <p:cNvSpPr>
            <a14:cpLocks xmlns:a14="http://schemas.microsoft.com/office/drawing/2010/main" noGrp="1" noChangeAspect="1"/>
          </p:cNvSpPr>
          <p:nvPr>
            <p:ph type="pic" idx="1"/>
          </p:nvPr>
        </p:nvSpPr>
        <p:spPr>
          <a:xfrm>
            <a:off x="447817" y="641350"/>
            <a:ext cx="11290860" cy="3651249"/>
          </a:xfrm>
        </p:spPr>
        <p:txBody>
          <a:bodyPr rtlCol="0" anchor="t">
            <a:normAutofit/>
          </a:bodyPr>
          <a:lstStyle>
            <a:lvl1pPr marL="0" lvl="0" indent="0" algn="ctr">
              <a:buNone/>
              <a:defRPr lang="en-US" sz="1600" dirty="0"/>
            </a:lvl1pPr>
            <a:lvl2pPr marL="457200" lvl="1" indent="0">
              <a:buNone/>
              <a:defRPr lang="en-US" sz="1600" dirty="0"/>
            </a:lvl2pPr>
            <a:lvl3pPr marL="914400" lvl="2" indent="0">
              <a:buNone/>
              <a:defRPr lang="en-US" sz="1600" dirty="0"/>
            </a:lvl3pPr>
            <a:lvl4pPr marL="1371600" lvl="3" indent="0">
              <a:buNone/>
              <a:defRPr lang="en-US" sz="1600" dirty="0"/>
            </a:lvl4pPr>
            <a:lvl5pPr marL="1828800" lvl="4" indent="0">
              <a:buNone/>
              <a:defRPr lang="en-US" sz="1600" dirty="0"/>
            </a:lvl5pPr>
            <a:lvl6pPr marL="2286000" lvl="5" indent="0">
              <a:buNone/>
              <a:defRPr lang="en-US" sz="1600" dirty="0"/>
            </a:lvl6pPr>
            <a:lvl7pPr marL="2743200" lvl="6" indent="0">
              <a:buNone/>
              <a:defRPr lang="en-US" sz="1600" dirty="0"/>
            </a:lvl7pPr>
            <a:lvl8pPr marL="3200400" lvl="7" indent="0">
              <a:buNone/>
              <a:defRPr lang="en-US" sz="1600" dirty="0"/>
            </a:lvl8pPr>
            <a:lvl9pPr marL="3657600" lvl="8" indent="0">
              <a:buNone/>
              <a:defRPr lang="en-US" sz="1600" dirty="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14:cpLocks xmlns:a14="http://schemas.microsoft.com/office/drawing/2010/main" noGrp="1"/>
          </p:cNvSpPr>
          <p:nvPr>
            <p:ph type="body" idx="2"/>
          </p:nvPr>
        </p:nvSpPr>
        <p:spPr>
          <a:xfrm>
            <a:off x="581192" y="5260127"/>
            <a:ext cx="11029617" cy="998147"/>
          </a:xfrm>
        </p:spPr>
        <p:txBody>
          <a:bodyPr rtlCol="0" anchor="t">
            <a:normAutofit/>
          </a:bodyPr>
          <a:lstStyle>
            <a:lvl1pPr marL="0" lvl="0" indent="0">
              <a:buNone/>
              <a:defRPr lang="en-US" sz="1600" dirty="0"/>
            </a:lvl1pPr>
            <a:lvl2pPr marL="457200" lvl="1" indent="0">
              <a:buNone/>
              <a:defRPr lang="en-US" sz="1200" dirty="0"/>
            </a:lvl2pPr>
            <a:lvl3pPr marL="914400" lvl="2" indent="0">
              <a:buNone/>
              <a:defRPr lang="en-US" sz="1000" dirty="0"/>
            </a:lvl3pPr>
            <a:lvl4pPr marL="1371600" lvl="3" indent="0">
              <a:buNone/>
              <a:defRPr lang="en-US" sz="900" dirty="0"/>
            </a:lvl4pPr>
            <a:lvl5pPr marL="1828800" lvl="4" indent="0">
              <a:buNone/>
              <a:defRPr lang="en-US" sz="900" dirty="0"/>
            </a:lvl5pPr>
            <a:lvl6pPr marL="2286000" lvl="5" indent="0">
              <a:buNone/>
              <a:defRPr lang="en-US" sz="900" dirty="0"/>
            </a:lvl6pPr>
            <a:lvl7pPr marL="2743200" lvl="6" indent="0">
              <a:buNone/>
              <a:defRPr lang="en-US" sz="900" dirty="0"/>
            </a:lvl7pPr>
            <a:lvl8pPr marL="3200400" lvl="7" indent="0">
              <a:buNone/>
              <a:defRPr lang="en-US" sz="900" dirty="0"/>
            </a:lvl8pPr>
            <a:lvl9pPr marL="3657600" lvl="8" indent="0">
              <a:buNone/>
              <a:defRPr lang="en-US" sz="900" dirty="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48633" name="Date Placeholder 4"/>
          <p:cNvSpPr>
            <a14:cpLocks xmlns:a14="http://schemas.microsoft.com/office/drawing/2010/main"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rPr/>
            </a:fld>
            <a:endParaRPr lang="en-US" dirty="0"/>
          </a:p>
        </p:txBody>
      </p:sp>
      <p:sp>
        <p:nvSpPr>
          <p:cNvPr id="1048634" name="Footer Placeholder 5"/>
          <p:cNvSpPr>
            <a14:cpLocks xmlns:a14="http://schemas.microsoft.com/office/drawing/2010/main"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rtlCol="0"/>
          <a:p>
            <a:pPr algn="l"/>
            <a:endParaRPr lang="en-US" dirty="0"/>
          </a:p>
        </p:txBody>
      </p:sp>
      <p:sp>
        <p:nvSpPr>
          <p:cNvPr id="1048635" name="Slide Number Placeholder 6"/>
          <p:cNvSpPr>
            <a14:cpLocks xmlns:a14="http://schemas.microsoft.com/office/drawing/2010/main"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14:cpLocks xmlns:a14="http://schemas.microsoft.com/office/drawing/2010/main" noGrp="1"/>
          </p:cNvSpPr>
          <p:nvPr>
            <p:ph type="dt" sz="half" idx="2"/>
          </p:nvPr>
        </p:nvSpPr>
        <p:spPr>
          <a:xfrm>
            <a:off x="7605950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rPr/>
            </a:fld>
            <a:endParaRPr lang="en-US" dirty="0"/>
          </a:p>
        </p:txBody>
      </p:sp>
      <p:sp>
        <p:nvSpPr>
          <p:cNvPr id="1048579" name="Slide Number Placeholder 5"/>
          <p:cNvSpPr>
            <a14:cpLocks xmlns:a14="http://schemas.microsoft.com/office/drawing/2010/main" noGrp="1"/>
          </p:cNvSpPr>
          <p:nvPr>
            <p:ph type="sldNum" sz="quarter" idx="4"/>
          </p:nvPr>
        </p:nvSpPr>
        <p:spPr>
          <a:xfrm>
            <a:off x="10558300" y="6423914"/>
            <a:ext cx="1052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>
              <a:rPr/>
            </a:fld>
            <a:endParaRPr lang="en-US" dirty="0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</p:spPr>
      </p:pic>
      <p:sp>
        <p:nvSpPr>
          <p:cNvPr id="1048583" name="Footer Placeholder 4"/>
          <p:cNvSpPr>
            <a14:cpLocks xmlns:a14="http://schemas.microsoft.com/office/drawing/2010/main" noGrp="1"/>
          </p:cNvSpPr>
          <p:nvPr>
            <p:ph type="ftr" sz="quarter" idx="3"/>
          </p:nvPr>
        </p:nvSpPr>
        <p:spPr>
          <a:xfrm>
            <a:off x="3327400" y="6248400"/>
            <a:ext cx="6908800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2800" b="0" cap="all" dirty="0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lang="en-US" dirty="0">
          <a:solidFill>
            <a:schemeClr val="tx2"/>
          </a:solidFill>
        </a:defRPr>
      </a:lvl2pPr>
      <a:lvl3pPr lvl="2">
        <a:defRPr lang="en-US" dirty="0">
          <a:solidFill>
            <a:schemeClr val="tx2"/>
          </a:solidFill>
        </a:defRPr>
      </a:lvl3pPr>
      <a:lvl4pPr lvl="3">
        <a:defRPr lang="en-US" dirty="0">
          <a:solidFill>
            <a:schemeClr val="tx2"/>
          </a:solidFill>
        </a:defRPr>
      </a:lvl4pPr>
      <a:lvl5pPr lvl="4">
        <a:defRPr lang="en-US" dirty="0">
          <a:solidFill>
            <a:schemeClr val="tx2"/>
          </a:solidFill>
        </a:defRPr>
      </a:lvl5pPr>
      <a:lvl6pPr lvl="5">
        <a:defRPr lang="en-US" dirty="0">
          <a:solidFill>
            <a:schemeClr val="tx2"/>
          </a:solidFill>
        </a:defRPr>
      </a:lvl6pPr>
      <a:lvl7pPr lvl="6">
        <a:defRPr lang="en-US" dirty="0">
          <a:solidFill>
            <a:schemeClr val="tx2"/>
          </a:solidFill>
        </a:defRPr>
      </a:lvl7pPr>
      <a:lvl8pPr lvl="7">
        <a:defRPr lang="en-US" dirty="0">
          <a:solidFill>
            <a:schemeClr val="tx2"/>
          </a:solidFill>
        </a:defRPr>
      </a:lvl8pPr>
      <a:lvl9pPr lvl="8">
        <a:defRPr lang="en-US" dirty="0">
          <a:solidFill>
            <a:schemeClr val="tx2"/>
          </a:solidFill>
        </a:defRPr>
      </a:lvl9pPr>
    </p:titleStyle>
    <p:bodyStyle>
      <a:lvl1pPr marL="306070" lvl="0" indent="-306070" algn="l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700" dirty="0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marL="629920" lvl="1" indent="-306070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400" dirty="0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marL="899795" lvl="2" indent="-269875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300" dirty="0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marL="1242060" lvl="3" indent="-234315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marL="1602105" lvl="4" indent="-234315" algn="l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lang="en-US" sz="1100" dirty="0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marL="1899920" lvl="5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6pPr>
      <a:lvl7pPr marL="2200275" lvl="6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7pPr>
      <a:lvl8pPr marL="2499995" lvl="7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8pPr>
      <a:lvl9pPr marL="2799715" lvl="8" indent="-228600" algn="l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lang="en-US" sz="120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359108" y="1821635"/>
            <a:ext cx="9144000" cy="977778"/>
          </a:xfrm>
        </p:spPr>
        <p:txBody>
          <a:bodyPr rtlCol="0">
            <a:normAutofit fontScale="90000" lnSpcReduction="20000"/>
          </a:bodyPr>
          <a:p>
            <a:pPr algn="ctr"/>
            <a:r>
              <a:rPr lang="en-US" b="1" dirty="0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lang="en-US" b="1" dirty="0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>
            <a:off x="-329781" y="1034320"/>
            <a:ext cx="12726649" cy="6629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1048592" name="TextBox 3"/>
          <p:cNvSpPr txBox="1"/>
          <p:nvPr/>
        </p:nvSpPr>
        <p:spPr>
          <a:xfrm>
            <a:off x="3117529" y="4586365"/>
            <a:ext cx="7980182" cy="10058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1. </a:t>
            </a:r>
            <a:r>
              <a:rPr lang="en-AU" alt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SAJITH KUMAR S  AERONATICAL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G</a:t>
            </a:r>
            <a:endParaRPr lang="zh-CN" altLang="en-US"/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    Park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ollege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ngineering 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References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15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>
            <a:normAutofit/>
          </a:bodyPr>
          <a:p>
            <a:pPr marL="0" indent="0">
              <a:buNone/>
            </a:pPr>
            <a:r>
              <a:rPr lang="en-IN" sz="2400" dirty="0"/>
              <a:t>Reference from kaggle website </a:t>
            </a:r>
            <a:endParaRPr lang="en-IN" sz="2400" dirty="0"/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1463041" y="2766217"/>
            <a:ext cx="9298744" cy="1325563"/>
          </a:xfrm>
        </p:spPr>
        <p:txBody>
          <a:bodyPr rtlCol="0"/>
          <a:p>
            <a:pPr algn="ctr"/>
            <a:r>
              <a:rPr lang="en-US" b="1" dirty="0">
                <a:solidFill>
                  <a:srgbClr val="002060"/>
                </a:solidFill>
                <a:latin typeface="Arial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 rtlCol="0"/>
          <a:p>
            <a:r>
              <a:rPr lang="en-US" b="1" dirty="0">
                <a:solidFill>
                  <a:srgbClr val="002060"/>
                </a:solidFill>
                <a:latin typeface="Arial" charset="0"/>
              </a:rPr>
              <a:t>OUTLINE</a:t>
            </a:r>
            <a:endParaRPr lang="en-US" b="1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1048599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838200" y="1618938"/>
            <a:ext cx="11019021" cy="5239062"/>
          </a:xfrm>
        </p:spPr>
        <p:txBody>
          <a:bodyPr vert="horz" lIns="91440" tIns="45720" rIns="91440" bIns="45720" rtlCol="0" anchor="t">
            <a:noAutofit/>
          </a:bodyPr>
          <a:p>
            <a:pPr marL="0" indent="0">
              <a:buNone/>
            </a:pPr>
            <a:r>
              <a:rPr lang="en-US" sz="2000" b="1" dirty="0">
                <a:latin typeface="Arial" charset="0"/>
              </a:rPr>
              <a:t>  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Problem Statement 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Proposed System/Solution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System Development Approach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Algorithm &amp; Deployment  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Result 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Conclusion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Future Scope</a:t>
            </a:r>
            <a:endParaRPr lang="en-US" sz="2000" b="1" dirty="0">
              <a:latin typeface="Arial" charset="0"/>
            </a:endParaRPr>
          </a:p>
          <a:p>
            <a:pPr marL="305435" indent="-305435"/>
            <a:r>
              <a:rPr lang="en-US" sz="2000" b="1" dirty="0">
                <a:latin typeface="Arial" charset="0"/>
              </a:rPr>
              <a:t>References</a:t>
            </a:r>
            <a:endParaRPr lang="en-US" sz="2000" b="1" dirty="0">
              <a:latin typeface="Arial" charset="0"/>
            </a:endParaRPr>
          </a:p>
          <a:p>
            <a:pPr marL="305435" indent="-305435"/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Problem Statement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01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581196" y="1237630"/>
            <a:ext cx="10900829" cy="4673327"/>
          </a:xfrm>
        </p:spPr>
        <p:txBody>
          <a:bodyPr rtlCol="0"/>
          <a:p>
            <a:pPr marL="0" indent="0">
              <a:buNone/>
            </a:pPr>
          </a:p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Proposed Solution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03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p>
            <a:pPr marL="305435" indent="-305435"/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System  Approach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05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Helvetica Neue"/>
              </a:rPr>
              <a:t>Jupiter notebook</a:t>
            </a:r>
            <a:endParaRPr lang="en-US" sz="2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Algorithm &amp; Deployment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07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>
            <a:normAutofit fontScale="94444" lnSpcReduction="10000"/>
          </a:bodyPr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en-US" sz="1800" b="1" i="1" dirty="0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 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Display a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of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lang="en-US" sz="1800" b="1" dirty="0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 User rating.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Result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09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>
            <a:normAutofit/>
          </a:bodyPr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  <a:endParaRPr lang="en-US" sz="4000" b="1" dirty="0">
              <a:solidFill>
                <a:schemeClr val="tx1"/>
              </a:solidFill>
              <a:latin typeface="Helvetica Neue"/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Picture 2097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2502" y="2142524"/>
            <a:ext cx="7848171" cy="4412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Conclusion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048611" name="Content Placeholder 1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>
            <a:normAutofit/>
          </a:bodyPr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 rtlCol="0"/>
          <a:p>
            <a:pPr marL="0" indent="0">
              <a:buNone/>
            </a:pPr>
          </a:p>
          <a:p>
            <a:pPr marL="305435" indent="-305435"/>
            <a:r>
              <a:rPr lang="en-US" sz="1800" b="1" dirty="0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  <a:endParaRPr lang="en-US" sz="1800" b="1" dirty="0">
              <a:solidFill>
                <a:schemeClr val="tx1"/>
              </a:solidFill>
              <a:latin typeface="Helvetica Neue"/>
            </a:endParaRPr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</a:p>
          <a:p>
            <a:pPr marL="305435" indent="-305435"/>
            <a:endParaRPr lang="en-US" sz="1800" b="1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2727" lnSpcReduction="20000"/>
          </a:bodyPr>
          <a:lstStyle>
            <a:lvl1pPr lvl="0" algn="l" rtl="0">
              <a:lnSpc>
                <a:spcPct val="100000"/>
              </a:lnSpc>
              <a:spcBef>
                <a:spcPct val="0"/>
              </a:spcBef>
              <a:buNone/>
              <a:defRPr lang="en-US" sz="2800" b="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lang="en-US" dirty="0">
                <a:solidFill>
                  <a:schemeClr val="tx2"/>
                </a:solidFill>
              </a:defRPr>
            </a:lvl2pPr>
            <a:lvl3pPr lvl="2">
              <a:defRPr lang="en-US" dirty="0">
                <a:solidFill>
                  <a:schemeClr val="tx2"/>
                </a:solidFill>
              </a:defRPr>
            </a:lvl3pPr>
            <a:lvl4pPr lvl="3">
              <a:defRPr lang="en-US" dirty="0">
                <a:solidFill>
                  <a:schemeClr val="tx2"/>
                </a:solidFill>
              </a:defRPr>
            </a:lvl4pPr>
            <a:lvl5pPr lvl="4">
              <a:defRPr lang="en-US" dirty="0">
                <a:solidFill>
                  <a:schemeClr val="tx2"/>
                </a:solidFill>
              </a:defRPr>
            </a:lvl5pPr>
            <a:lvl6pPr lvl="5">
              <a:defRPr lang="en-US" dirty="0">
                <a:solidFill>
                  <a:schemeClr val="tx2"/>
                </a:solidFill>
              </a:defRPr>
            </a:lvl6pPr>
            <a:lvl7pPr lvl="6">
              <a:defRPr lang="en-US" dirty="0">
                <a:solidFill>
                  <a:schemeClr val="tx2"/>
                </a:solidFill>
              </a:defRPr>
            </a:lvl7pPr>
            <a:lvl8pPr lvl="7">
              <a:defRPr lang="en-US" dirty="0">
                <a:solidFill>
                  <a:schemeClr val="tx2"/>
                </a:solidFill>
              </a:defRPr>
            </a:lvl8pPr>
            <a:lvl9pPr lvl="8">
              <a:defRPr lang="en-US" dirty="0"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charset="0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/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Helvetica Neue</vt:lpstr>
      <vt:lpstr>Calibri</vt:lpstr>
      <vt:lpstr>Franklin Gothic Book</vt:lpstr>
      <vt:lpstr>DividendVTI</vt:lpstr>
      <vt:lpstr>Exploring Fandango Displayed Scores versus True User Ratings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M2102J20SI</dc:creator>
  <cp:lastModifiedBy>iPhone</cp:lastModifiedBy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AC7FEDEE6DF129108FD30D661AFCD8E5_33</vt:lpwstr>
  </property>
  <property fmtid="{D5CDD505-2E9C-101B-9397-08002B2CF9AE}" pid="3" name="KSOProductBuildVer">
    <vt:lpwstr>3081-11.33.82</vt:lpwstr>
  </property>
</Properties>
</file>