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B</a:t>
            </a:r>
            <a:endParaRPr altLang="en-US" lang="zh-CN"/>
          </a:p>
          <a:p>
            <a:r>
              <a:rPr sz="2400" lang="en-US"/>
              <a:t>REGISTER </a:t>
            </a:r>
            <a:r>
              <a:rPr dirty="0" sz="2400" lang="en-US"/>
              <a:t>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8</a:t>
            </a:r>
            <a:r>
              <a:rPr sz="2400" lang="en-US"/>
              <a:t>5</a:t>
            </a:r>
            <a:r>
              <a:rPr sz="2400" lang="en-US"/>
              <a:t>7</a:t>
            </a:r>
            <a:r>
              <a:rPr sz="2400" lang="en-US"/>
              <a:t>5</a:t>
            </a:r>
            <a:endParaRPr altLang="en-US" lang="zh-CN"/>
          </a:p>
          <a:p>
            <a:r>
              <a:rPr sz="2400" lang="en-US"/>
              <a:t>DEPARTMENT</a:t>
            </a:r>
            <a:r>
              <a:rPr dirty="0" sz="2400" lang="en-US"/>
              <a:t>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71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38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7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485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MANOJ SELVAM V</cp:lastModifiedBy>
  <dcterms:created xsi:type="dcterms:W3CDTF">2024-03-29T04:07:22Z</dcterms:created>
  <dcterms:modified xsi:type="dcterms:W3CDTF">2024-08-31T09:56:29Z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c651574143744034a47eadbe6f9b6c6a</vt:lpwstr>
  </property>
</Properties>
</file>