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708DC-CD63-40A2-B9BD-78D4672AFD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6AC781-EC15-42FB-A5CF-854C66606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student management system can manage every aspect of a student.</a:t>
          </a:r>
        </a:p>
      </dgm:t>
    </dgm:pt>
    <dgm:pt modelId="{1DA7BDF8-696D-49B2-AC50-E281263663E2}" type="parTrans" cxnId="{66E6FC79-BFE3-4DFE-B065-B8C27B605A4C}">
      <dgm:prSet/>
      <dgm:spPr/>
      <dgm:t>
        <a:bodyPr/>
        <a:lstStyle/>
        <a:p>
          <a:endParaRPr lang="en-US"/>
        </a:p>
      </dgm:t>
    </dgm:pt>
    <dgm:pt modelId="{A45912FD-A2C6-4231-B569-92CE2710B0D8}" type="sibTrans" cxnId="{66E6FC79-BFE3-4DFE-B065-B8C27B605A4C}">
      <dgm:prSet/>
      <dgm:spPr/>
      <dgm:t>
        <a:bodyPr/>
        <a:lstStyle/>
        <a:p>
          <a:endParaRPr lang="en-US"/>
        </a:p>
      </dgm:t>
    </dgm:pt>
    <dgm:pt modelId="{45498F5C-C247-4A88-90C3-A823955CB0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an automated version of the manual student management system. </a:t>
          </a:r>
        </a:p>
      </dgm:t>
    </dgm:pt>
    <dgm:pt modelId="{D69E7C20-0C4D-467D-AF8D-AC8486F50874}" type="parTrans" cxnId="{19B829C0-A2FC-40C7-A223-A9B4FD4551A6}">
      <dgm:prSet/>
      <dgm:spPr/>
      <dgm:t>
        <a:bodyPr/>
        <a:lstStyle/>
        <a:p>
          <a:endParaRPr lang="en-US"/>
        </a:p>
      </dgm:t>
    </dgm:pt>
    <dgm:pt modelId="{60FDF587-955C-4058-8575-FCA40A676997}" type="sibTrans" cxnId="{19B829C0-A2FC-40C7-A223-A9B4FD4551A6}">
      <dgm:prSet/>
      <dgm:spPr/>
      <dgm:t>
        <a:bodyPr/>
        <a:lstStyle/>
        <a:p>
          <a:endParaRPr lang="en-US"/>
        </a:p>
      </dgm:t>
    </dgm:pt>
    <dgm:pt modelId="{B6E16D34-3776-4259-A8B0-7C3B042FE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details include college information, student personal information, academic information, etc.</a:t>
          </a:r>
        </a:p>
      </dgm:t>
    </dgm:pt>
    <dgm:pt modelId="{5E2996F4-D6F8-48D6-887C-0D62105776C4}" type="parTrans" cxnId="{9AF61C35-FB84-47C4-BFB7-F07006A805A3}">
      <dgm:prSet/>
      <dgm:spPr/>
      <dgm:t>
        <a:bodyPr/>
        <a:lstStyle/>
        <a:p>
          <a:endParaRPr lang="en-US"/>
        </a:p>
      </dgm:t>
    </dgm:pt>
    <dgm:pt modelId="{19E3673D-3EBF-44A4-97F4-D69CEC7B306B}" type="sibTrans" cxnId="{9AF61C35-FB84-47C4-BFB7-F07006A805A3}">
      <dgm:prSet/>
      <dgm:spPr/>
      <dgm:t>
        <a:bodyPr/>
        <a:lstStyle/>
        <a:p>
          <a:endParaRPr lang="en-US"/>
        </a:p>
      </dgm:t>
    </dgm:pt>
    <dgm:pt modelId="{1C43A0A9-B5D4-4AEE-A3AE-34824A555E53}" type="pres">
      <dgm:prSet presAssocID="{A63708DC-CD63-40A2-B9BD-78D4672AFD3F}" presName="root" presStyleCnt="0">
        <dgm:presLayoutVars>
          <dgm:dir/>
          <dgm:resizeHandles val="exact"/>
        </dgm:presLayoutVars>
      </dgm:prSet>
      <dgm:spPr/>
    </dgm:pt>
    <dgm:pt modelId="{5559D4ED-3616-44F6-AE55-B94761DE962A}" type="pres">
      <dgm:prSet presAssocID="{676AC781-EC15-42FB-A5CF-854C66606735}" presName="compNode" presStyleCnt="0"/>
      <dgm:spPr/>
    </dgm:pt>
    <dgm:pt modelId="{0AC309D5-AB7C-43EF-AA26-F5E10D1A28B0}" type="pres">
      <dgm:prSet presAssocID="{676AC781-EC15-42FB-A5CF-854C66606735}" presName="bgRect" presStyleLbl="bgShp" presStyleIdx="0" presStyleCnt="3"/>
      <dgm:spPr/>
    </dgm:pt>
    <dgm:pt modelId="{6BB6BFE8-D5BC-4BD1-887C-1DC0B146DCF0}" type="pres">
      <dgm:prSet presAssocID="{676AC781-EC15-42FB-A5CF-854C666067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A8A4555-8AEE-4E88-894A-DBF51B591283}" type="pres">
      <dgm:prSet presAssocID="{676AC781-EC15-42FB-A5CF-854C66606735}" presName="spaceRect" presStyleCnt="0"/>
      <dgm:spPr/>
    </dgm:pt>
    <dgm:pt modelId="{B94AF9CE-47A5-4D23-954B-658DDBC5A451}" type="pres">
      <dgm:prSet presAssocID="{676AC781-EC15-42FB-A5CF-854C66606735}" presName="parTx" presStyleLbl="revTx" presStyleIdx="0" presStyleCnt="3">
        <dgm:presLayoutVars>
          <dgm:chMax val="0"/>
          <dgm:chPref val="0"/>
        </dgm:presLayoutVars>
      </dgm:prSet>
      <dgm:spPr/>
    </dgm:pt>
    <dgm:pt modelId="{26C489DB-E574-4F6C-9F79-35CDE00C86F7}" type="pres">
      <dgm:prSet presAssocID="{A45912FD-A2C6-4231-B569-92CE2710B0D8}" presName="sibTrans" presStyleCnt="0"/>
      <dgm:spPr/>
    </dgm:pt>
    <dgm:pt modelId="{62D6919D-B10A-423E-BFC0-D000F5417FD0}" type="pres">
      <dgm:prSet presAssocID="{45498F5C-C247-4A88-90C3-A823955CB079}" presName="compNode" presStyleCnt="0"/>
      <dgm:spPr/>
    </dgm:pt>
    <dgm:pt modelId="{804839E0-F44E-4B30-905E-A6E800FF0C1F}" type="pres">
      <dgm:prSet presAssocID="{45498F5C-C247-4A88-90C3-A823955CB079}" presName="bgRect" presStyleLbl="bgShp" presStyleIdx="1" presStyleCnt="3"/>
      <dgm:spPr/>
    </dgm:pt>
    <dgm:pt modelId="{D485D5D7-9494-4D41-9C53-AA9CF5AE923B}" type="pres">
      <dgm:prSet presAssocID="{45498F5C-C247-4A88-90C3-A823955CB0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ACA4DAA-DEE7-46ED-BE49-1E8D1B0BD048}" type="pres">
      <dgm:prSet presAssocID="{45498F5C-C247-4A88-90C3-A823955CB079}" presName="spaceRect" presStyleCnt="0"/>
      <dgm:spPr/>
    </dgm:pt>
    <dgm:pt modelId="{2E5E0EC6-8E84-4B18-ACC7-3668C730C573}" type="pres">
      <dgm:prSet presAssocID="{45498F5C-C247-4A88-90C3-A823955CB079}" presName="parTx" presStyleLbl="revTx" presStyleIdx="1" presStyleCnt="3">
        <dgm:presLayoutVars>
          <dgm:chMax val="0"/>
          <dgm:chPref val="0"/>
        </dgm:presLayoutVars>
      </dgm:prSet>
      <dgm:spPr/>
    </dgm:pt>
    <dgm:pt modelId="{787C7FF5-48F1-4EB8-8D53-89000F450590}" type="pres">
      <dgm:prSet presAssocID="{60FDF587-955C-4058-8575-FCA40A676997}" presName="sibTrans" presStyleCnt="0"/>
      <dgm:spPr/>
    </dgm:pt>
    <dgm:pt modelId="{7E1A204E-32DF-45C3-8B0A-F7A15F351FCF}" type="pres">
      <dgm:prSet presAssocID="{B6E16D34-3776-4259-A8B0-7C3B042FEDD1}" presName="compNode" presStyleCnt="0"/>
      <dgm:spPr/>
    </dgm:pt>
    <dgm:pt modelId="{E68D3A61-3BEF-447F-85F6-CAAC4C494355}" type="pres">
      <dgm:prSet presAssocID="{B6E16D34-3776-4259-A8B0-7C3B042FEDD1}" presName="bgRect" presStyleLbl="bgShp" presStyleIdx="2" presStyleCnt="3"/>
      <dgm:spPr/>
    </dgm:pt>
    <dgm:pt modelId="{D3A501A0-BD10-4CCF-904C-3AECEB2B3914}" type="pres">
      <dgm:prSet presAssocID="{B6E16D34-3776-4259-A8B0-7C3B042FED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F7C9611-4381-453C-BE09-911491B0C2A5}" type="pres">
      <dgm:prSet presAssocID="{B6E16D34-3776-4259-A8B0-7C3B042FEDD1}" presName="spaceRect" presStyleCnt="0"/>
      <dgm:spPr/>
    </dgm:pt>
    <dgm:pt modelId="{1A092FEA-2664-4523-A847-43F494D036B2}" type="pres">
      <dgm:prSet presAssocID="{B6E16D34-3776-4259-A8B0-7C3B042FED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F61C35-FB84-47C4-BFB7-F07006A805A3}" srcId="{A63708DC-CD63-40A2-B9BD-78D4672AFD3F}" destId="{B6E16D34-3776-4259-A8B0-7C3B042FEDD1}" srcOrd="2" destOrd="0" parTransId="{5E2996F4-D6F8-48D6-887C-0D62105776C4}" sibTransId="{19E3673D-3EBF-44A4-97F4-D69CEC7B306B}"/>
    <dgm:cxn modelId="{6D43DE41-95AB-4FE0-8992-BE034115DECB}" type="presOf" srcId="{676AC781-EC15-42FB-A5CF-854C66606735}" destId="{B94AF9CE-47A5-4D23-954B-658DDBC5A451}" srcOrd="0" destOrd="0" presId="urn:microsoft.com/office/officeart/2018/2/layout/IconVerticalSolidList"/>
    <dgm:cxn modelId="{66E6FC79-BFE3-4DFE-B065-B8C27B605A4C}" srcId="{A63708DC-CD63-40A2-B9BD-78D4672AFD3F}" destId="{676AC781-EC15-42FB-A5CF-854C66606735}" srcOrd="0" destOrd="0" parTransId="{1DA7BDF8-696D-49B2-AC50-E281263663E2}" sibTransId="{A45912FD-A2C6-4231-B569-92CE2710B0D8}"/>
    <dgm:cxn modelId="{301BE8A4-4384-400A-8073-CF2B404A8CF5}" type="presOf" srcId="{A63708DC-CD63-40A2-B9BD-78D4672AFD3F}" destId="{1C43A0A9-B5D4-4AEE-A3AE-34824A555E53}" srcOrd="0" destOrd="0" presId="urn:microsoft.com/office/officeart/2018/2/layout/IconVerticalSolidList"/>
    <dgm:cxn modelId="{19B829C0-A2FC-40C7-A223-A9B4FD4551A6}" srcId="{A63708DC-CD63-40A2-B9BD-78D4672AFD3F}" destId="{45498F5C-C247-4A88-90C3-A823955CB079}" srcOrd="1" destOrd="0" parTransId="{D69E7C20-0C4D-467D-AF8D-AC8486F50874}" sibTransId="{60FDF587-955C-4058-8575-FCA40A676997}"/>
    <dgm:cxn modelId="{33349ACB-A5CA-40D5-AAFD-057D940BBB72}" type="presOf" srcId="{B6E16D34-3776-4259-A8B0-7C3B042FEDD1}" destId="{1A092FEA-2664-4523-A847-43F494D036B2}" srcOrd="0" destOrd="0" presId="urn:microsoft.com/office/officeart/2018/2/layout/IconVerticalSolidList"/>
    <dgm:cxn modelId="{1D8C25D0-1164-4A26-A7B5-18EFE831E23A}" type="presOf" srcId="{45498F5C-C247-4A88-90C3-A823955CB079}" destId="{2E5E0EC6-8E84-4B18-ACC7-3668C730C573}" srcOrd="0" destOrd="0" presId="urn:microsoft.com/office/officeart/2018/2/layout/IconVerticalSolidList"/>
    <dgm:cxn modelId="{A4099B72-4829-44A7-B9D5-4F65605DF45B}" type="presParOf" srcId="{1C43A0A9-B5D4-4AEE-A3AE-34824A555E53}" destId="{5559D4ED-3616-44F6-AE55-B94761DE962A}" srcOrd="0" destOrd="0" presId="urn:microsoft.com/office/officeart/2018/2/layout/IconVerticalSolidList"/>
    <dgm:cxn modelId="{388261CE-8DE0-483E-8451-8AE131CBFAF8}" type="presParOf" srcId="{5559D4ED-3616-44F6-AE55-B94761DE962A}" destId="{0AC309D5-AB7C-43EF-AA26-F5E10D1A28B0}" srcOrd="0" destOrd="0" presId="urn:microsoft.com/office/officeart/2018/2/layout/IconVerticalSolidList"/>
    <dgm:cxn modelId="{A33D08AF-7A6C-4F1E-8101-4063D35548DD}" type="presParOf" srcId="{5559D4ED-3616-44F6-AE55-B94761DE962A}" destId="{6BB6BFE8-D5BC-4BD1-887C-1DC0B146DCF0}" srcOrd="1" destOrd="0" presId="urn:microsoft.com/office/officeart/2018/2/layout/IconVerticalSolidList"/>
    <dgm:cxn modelId="{2C84D06A-CAB9-47FD-A337-E2333D91B0C1}" type="presParOf" srcId="{5559D4ED-3616-44F6-AE55-B94761DE962A}" destId="{BA8A4555-8AEE-4E88-894A-DBF51B591283}" srcOrd="2" destOrd="0" presId="urn:microsoft.com/office/officeart/2018/2/layout/IconVerticalSolidList"/>
    <dgm:cxn modelId="{28178BE6-2D33-426C-8B62-2888F3675DBF}" type="presParOf" srcId="{5559D4ED-3616-44F6-AE55-B94761DE962A}" destId="{B94AF9CE-47A5-4D23-954B-658DDBC5A451}" srcOrd="3" destOrd="0" presId="urn:microsoft.com/office/officeart/2018/2/layout/IconVerticalSolidList"/>
    <dgm:cxn modelId="{A33D6A4F-B292-493C-BF8D-1D9C1D3E60A6}" type="presParOf" srcId="{1C43A0A9-B5D4-4AEE-A3AE-34824A555E53}" destId="{26C489DB-E574-4F6C-9F79-35CDE00C86F7}" srcOrd="1" destOrd="0" presId="urn:microsoft.com/office/officeart/2018/2/layout/IconVerticalSolidList"/>
    <dgm:cxn modelId="{45D97805-7D2B-4F0C-8428-ED51561BBEBB}" type="presParOf" srcId="{1C43A0A9-B5D4-4AEE-A3AE-34824A555E53}" destId="{62D6919D-B10A-423E-BFC0-D000F5417FD0}" srcOrd="2" destOrd="0" presId="urn:microsoft.com/office/officeart/2018/2/layout/IconVerticalSolidList"/>
    <dgm:cxn modelId="{5CAA6CB9-EF32-443E-84FA-0B69554BAB39}" type="presParOf" srcId="{62D6919D-B10A-423E-BFC0-D000F5417FD0}" destId="{804839E0-F44E-4B30-905E-A6E800FF0C1F}" srcOrd="0" destOrd="0" presId="urn:microsoft.com/office/officeart/2018/2/layout/IconVerticalSolidList"/>
    <dgm:cxn modelId="{02F6CA6C-F133-4572-BF67-8FFFD9CAD026}" type="presParOf" srcId="{62D6919D-B10A-423E-BFC0-D000F5417FD0}" destId="{D485D5D7-9494-4D41-9C53-AA9CF5AE923B}" srcOrd="1" destOrd="0" presId="urn:microsoft.com/office/officeart/2018/2/layout/IconVerticalSolidList"/>
    <dgm:cxn modelId="{86DA679F-802B-42D0-992A-4556A62FFBA1}" type="presParOf" srcId="{62D6919D-B10A-423E-BFC0-D000F5417FD0}" destId="{FACA4DAA-DEE7-46ED-BE49-1E8D1B0BD048}" srcOrd="2" destOrd="0" presId="urn:microsoft.com/office/officeart/2018/2/layout/IconVerticalSolidList"/>
    <dgm:cxn modelId="{257A6F3C-7DE0-45FB-B8E2-F52E059186D3}" type="presParOf" srcId="{62D6919D-B10A-423E-BFC0-D000F5417FD0}" destId="{2E5E0EC6-8E84-4B18-ACC7-3668C730C573}" srcOrd="3" destOrd="0" presId="urn:microsoft.com/office/officeart/2018/2/layout/IconVerticalSolidList"/>
    <dgm:cxn modelId="{9FF3F9C9-D05D-4A4D-92E0-113FCDFB9C1D}" type="presParOf" srcId="{1C43A0A9-B5D4-4AEE-A3AE-34824A555E53}" destId="{787C7FF5-48F1-4EB8-8D53-89000F450590}" srcOrd="3" destOrd="0" presId="urn:microsoft.com/office/officeart/2018/2/layout/IconVerticalSolidList"/>
    <dgm:cxn modelId="{3E829F09-5F20-4035-8DF5-6FAAA999A54B}" type="presParOf" srcId="{1C43A0A9-B5D4-4AEE-A3AE-34824A555E53}" destId="{7E1A204E-32DF-45C3-8B0A-F7A15F351FCF}" srcOrd="4" destOrd="0" presId="urn:microsoft.com/office/officeart/2018/2/layout/IconVerticalSolidList"/>
    <dgm:cxn modelId="{D83BDE1A-67EC-4D2E-BBC4-E6A50EC42CD9}" type="presParOf" srcId="{7E1A204E-32DF-45C3-8B0A-F7A15F351FCF}" destId="{E68D3A61-3BEF-447F-85F6-CAAC4C494355}" srcOrd="0" destOrd="0" presId="urn:microsoft.com/office/officeart/2018/2/layout/IconVerticalSolidList"/>
    <dgm:cxn modelId="{B629E7BC-3379-4E5A-8DC9-126566B69700}" type="presParOf" srcId="{7E1A204E-32DF-45C3-8B0A-F7A15F351FCF}" destId="{D3A501A0-BD10-4CCF-904C-3AECEB2B3914}" srcOrd="1" destOrd="0" presId="urn:microsoft.com/office/officeart/2018/2/layout/IconVerticalSolidList"/>
    <dgm:cxn modelId="{45BE6C13-37F1-4BA9-8FEA-670CB4EBE18A}" type="presParOf" srcId="{7E1A204E-32DF-45C3-8B0A-F7A15F351FCF}" destId="{6F7C9611-4381-453C-BE09-911491B0C2A5}" srcOrd="2" destOrd="0" presId="urn:microsoft.com/office/officeart/2018/2/layout/IconVerticalSolidList"/>
    <dgm:cxn modelId="{CA03B103-210D-4560-8F06-0D52A4381D57}" type="presParOf" srcId="{7E1A204E-32DF-45C3-8B0A-F7A15F351FCF}" destId="{1A092FEA-2664-4523-A847-43F494D036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6F860-48D2-4B59-A4AD-E9CFCF843D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B352FC-6D0B-459E-AD6B-E01FE6C23D8D}">
      <dgm:prSet custT="1"/>
      <dgm:spPr/>
      <dgm:t>
        <a:bodyPr/>
        <a:lstStyle/>
        <a:p>
          <a:pPr algn="ctr">
            <a:defRPr cap="all"/>
          </a:pPr>
          <a:r>
            <a:rPr lang="en-US" sz="2000" b="0" u="none" dirty="0"/>
            <a:t>Records management for students is made simple by software</a:t>
          </a:r>
          <a:r>
            <a:rPr lang="en-US" sz="1200" dirty="0"/>
            <a:t>.</a:t>
          </a:r>
        </a:p>
      </dgm:t>
    </dgm:pt>
    <dgm:pt modelId="{6FB81401-B9E2-4C1D-903A-6833E4340958}" type="parTrans" cxnId="{8AA3489B-AEAA-40DE-8366-023611DD1A05}">
      <dgm:prSet/>
      <dgm:spPr/>
      <dgm:t>
        <a:bodyPr/>
        <a:lstStyle/>
        <a:p>
          <a:endParaRPr lang="en-US"/>
        </a:p>
      </dgm:t>
    </dgm:pt>
    <dgm:pt modelId="{C90E9E97-8802-461D-A731-A3B595FE7ECD}" type="sibTrans" cxnId="{8AA3489B-AEAA-40DE-8366-023611DD1A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FAD7F-5BCE-4507-897E-CAF8CF0A9EE9}">
      <dgm:prSet custT="1"/>
      <dgm:spPr/>
      <dgm:t>
        <a:bodyPr/>
        <a:lstStyle/>
        <a:p>
          <a:pPr>
            <a:defRPr cap="all"/>
          </a:pPr>
          <a:r>
            <a:rPr lang="en-US" sz="2000" dirty="0"/>
            <a:t>The software has a very user-friendly interface that is simple to use and comprehend.</a:t>
          </a:r>
        </a:p>
      </dgm:t>
    </dgm:pt>
    <dgm:pt modelId="{1A9EA4FF-D5E9-4503-997E-EE49BFC381E7}" type="parTrans" cxnId="{431A5158-EF49-49EA-ACCA-AD554E592483}">
      <dgm:prSet/>
      <dgm:spPr/>
      <dgm:t>
        <a:bodyPr/>
        <a:lstStyle/>
        <a:p>
          <a:endParaRPr lang="en-US"/>
        </a:p>
      </dgm:t>
    </dgm:pt>
    <dgm:pt modelId="{2FEDD781-26D8-4309-B369-DE6944A33437}" type="sibTrans" cxnId="{431A5158-EF49-49EA-ACCA-AD554E5924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C8F0EA-46E2-4A9C-8591-12B5B66F0814}">
      <dgm:prSet custT="1"/>
      <dgm:spPr/>
      <dgm:t>
        <a:bodyPr/>
        <a:lstStyle/>
        <a:p>
          <a:pPr>
            <a:defRPr cap="all"/>
          </a:pPr>
          <a:r>
            <a:rPr lang="en-US" sz="2000" dirty="0"/>
            <a:t>Software protects private data by concealing it.</a:t>
          </a:r>
        </a:p>
      </dgm:t>
    </dgm:pt>
    <dgm:pt modelId="{1C9C7897-6333-4ADA-A965-524FD3D8A0B6}" type="parTrans" cxnId="{504FBB02-3FF9-4130-A973-E33AD4F3E0E1}">
      <dgm:prSet/>
      <dgm:spPr/>
      <dgm:t>
        <a:bodyPr/>
        <a:lstStyle/>
        <a:p>
          <a:endParaRPr lang="en-US"/>
        </a:p>
      </dgm:t>
    </dgm:pt>
    <dgm:pt modelId="{BE9BED4D-9EC5-4EA2-96E9-51597A8DCEEA}" type="sibTrans" cxnId="{504FBB02-3FF9-4130-A973-E33AD4F3E0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CFF169-0090-4414-BAA6-8680388AB316}">
      <dgm:prSet custT="1"/>
      <dgm:spPr/>
      <dgm:t>
        <a:bodyPr/>
        <a:lstStyle/>
        <a:p>
          <a:pPr>
            <a:defRPr cap="all"/>
          </a:pPr>
          <a:r>
            <a:rPr lang="en-US" sz="2000" dirty="0"/>
            <a:t>Software starts up quickly and uses very little memory</a:t>
          </a:r>
          <a:r>
            <a:rPr lang="en-US" sz="2300" dirty="0"/>
            <a:t>.</a:t>
          </a:r>
        </a:p>
      </dgm:t>
    </dgm:pt>
    <dgm:pt modelId="{C8FC7A81-573B-4BBF-BC31-ECFAECCBDDF0}" type="parTrans" cxnId="{82DC92A8-FD58-4319-8184-3FC368EEB5E5}">
      <dgm:prSet/>
      <dgm:spPr/>
      <dgm:t>
        <a:bodyPr/>
        <a:lstStyle/>
        <a:p>
          <a:endParaRPr lang="en-US"/>
        </a:p>
      </dgm:t>
    </dgm:pt>
    <dgm:pt modelId="{AFD2FB1A-64EC-4536-AC7A-367EBC7DF067}" type="sibTrans" cxnId="{82DC92A8-FD58-4319-8184-3FC368EEB5E5}">
      <dgm:prSet/>
      <dgm:spPr/>
      <dgm:t>
        <a:bodyPr/>
        <a:lstStyle/>
        <a:p>
          <a:endParaRPr lang="en-US"/>
        </a:p>
      </dgm:t>
    </dgm:pt>
    <dgm:pt modelId="{876BFEB8-DF83-4643-A4D5-6E3D58D2018D}" type="pres">
      <dgm:prSet presAssocID="{0356F860-48D2-4B59-A4AD-E9CFCF843D0A}" presName="root" presStyleCnt="0">
        <dgm:presLayoutVars>
          <dgm:dir/>
          <dgm:resizeHandles val="exact"/>
        </dgm:presLayoutVars>
      </dgm:prSet>
      <dgm:spPr/>
    </dgm:pt>
    <dgm:pt modelId="{3ABF0D2F-FA4E-4CC6-889F-09DD6BBABB29}" type="pres">
      <dgm:prSet presAssocID="{A8B352FC-6D0B-459E-AD6B-E01FE6C23D8D}" presName="compNode" presStyleCnt="0"/>
      <dgm:spPr/>
    </dgm:pt>
    <dgm:pt modelId="{76FE0C3E-5410-479D-8522-BBA1789D4305}" type="pres">
      <dgm:prSet presAssocID="{A8B352FC-6D0B-459E-AD6B-E01FE6C23D8D}" presName="iconBgRect" presStyleLbl="bgShp" presStyleIdx="0" presStyleCnt="4" custScaleX="83589" custScaleY="93636" custLinFactNeighborY="-1220"/>
      <dgm:spPr/>
    </dgm:pt>
    <dgm:pt modelId="{230A7E69-360A-48C3-897D-30F3D6892FE5}" type="pres">
      <dgm:prSet presAssocID="{A8B352FC-6D0B-459E-AD6B-E01FE6C23D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7A7184A-02D3-43E1-8CFD-62FD6770BDD1}" type="pres">
      <dgm:prSet presAssocID="{A8B352FC-6D0B-459E-AD6B-E01FE6C23D8D}" presName="spaceRect" presStyleCnt="0"/>
      <dgm:spPr/>
    </dgm:pt>
    <dgm:pt modelId="{01483B12-29A1-4B99-B731-2CBDAFB4CBC5}" type="pres">
      <dgm:prSet presAssocID="{A8B352FC-6D0B-459E-AD6B-E01FE6C23D8D}" presName="textRect" presStyleLbl="revTx" presStyleIdx="0" presStyleCnt="4">
        <dgm:presLayoutVars>
          <dgm:chMax val="1"/>
          <dgm:chPref val="1"/>
        </dgm:presLayoutVars>
      </dgm:prSet>
      <dgm:spPr/>
    </dgm:pt>
    <dgm:pt modelId="{26CBE125-CA54-4AC4-900F-FF21FD7CEE14}" type="pres">
      <dgm:prSet presAssocID="{C90E9E97-8802-461D-A731-A3B595FE7ECD}" presName="sibTrans" presStyleCnt="0"/>
      <dgm:spPr/>
    </dgm:pt>
    <dgm:pt modelId="{B314F8B9-5F6E-484D-8BC8-CC2669DB6A95}" type="pres">
      <dgm:prSet presAssocID="{1DCFAD7F-5BCE-4507-897E-CAF8CF0A9EE9}" presName="compNode" presStyleCnt="0"/>
      <dgm:spPr/>
    </dgm:pt>
    <dgm:pt modelId="{49D0C19B-D35A-4395-B55E-33C65DEEB97D}" type="pres">
      <dgm:prSet presAssocID="{1DCFAD7F-5BCE-4507-897E-CAF8CF0A9EE9}" presName="iconBgRect" presStyleLbl="bgShp" presStyleIdx="1" presStyleCnt="4"/>
      <dgm:spPr/>
    </dgm:pt>
    <dgm:pt modelId="{5E68AF84-EA94-43C7-A012-7ECA541533D9}" type="pres">
      <dgm:prSet presAssocID="{1DCFAD7F-5BCE-4507-897E-CAF8CF0A9E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65E16CC-3FAD-4BE4-BD60-805DC2115D2C}" type="pres">
      <dgm:prSet presAssocID="{1DCFAD7F-5BCE-4507-897E-CAF8CF0A9EE9}" presName="spaceRect" presStyleCnt="0"/>
      <dgm:spPr/>
    </dgm:pt>
    <dgm:pt modelId="{BCF8E0D5-4466-4B3C-82D9-CEEDDE105955}" type="pres">
      <dgm:prSet presAssocID="{1DCFAD7F-5BCE-4507-897E-CAF8CF0A9EE9}" presName="textRect" presStyleLbl="revTx" presStyleIdx="1" presStyleCnt="4">
        <dgm:presLayoutVars>
          <dgm:chMax val="1"/>
          <dgm:chPref val="1"/>
        </dgm:presLayoutVars>
      </dgm:prSet>
      <dgm:spPr/>
    </dgm:pt>
    <dgm:pt modelId="{F5ED42D3-8D8D-4D94-9231-99E715FBADBB}" type="pres">
      <dgm:prSet presAssocID="{2FEDD781-26D8-4309-B369-DE6944A33437}" presName="sibTrans" presStyleCnt="0"/>
      <dgm:spPr/>
    </dgm:pt>
    <dgm:pt modelId="{9621358D-0E17-4B1C-AEF6-F3C40E4CF004}" type="pres">
      <dgm:prSet presAssocID="{0FC8F0EA-46E2-4A9C-8591-12B5B66F0814}" presName="compNode" presStyleCnt="0"/>
      <dgm:spPr/>
    </dgm:pt>
    <dgm:pt modelId="{588DC584-C557-4D93-A229-7CAE50E3C3B7}" type="pres">
      <dgm:prSet presAssocID="{0FC8F0EA-46E2-4A9C-8591-12B5B66F0814}" presName="iconBgRect" presStyleLbl="bgShp" presStyleIdx="2" presStyleCnt="4"/>
      <dgm:spPr/>
    </dgm:pt>
    <dgm:pt modelId="{CDF8DD73-EE00-4454-93F7-3BF74DD8DD08}" type="pres">
      <dgm:prSet presAssocID="{0FC8F0EA-46E2-4A9C-8591-12B5B66F08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30B2F02-2EF5-4B93-85A0-F3A506594638}" type="pres">
      <dgm:prSet presAssocID="{0FC8F0EA-46E2-4A9C-8591-12B5B66F0814}" presName="spaceRect" presStyleCnt="0"/>
      <dgm:spPr/>
    </dgm:pt>
    <dgm:pt modelId="{DF3C4FC6-5D39-403A-84AB-F6B965889667}" type="pres">
      <dgm:prSet presAssocID="{0FC8F0EA-46E2-4A9C-8591-12B5B66F0814}" presName="textRect" presStyleLbl="revTx" presStyleIdx="2" presStyleCnt="4">
        <dgm:presLayoutVars>
          <dgm:chMax val="1"/>
          <dgm:chPref val="1"/>
        </dgm:presLayoutVars>
      </dgm:prSet>
      <dgm:spPr/>
    </dgm:pt>
    <dgm:pt modelId="{FB59AF7A-471B-4D2B-B9CD-A90B72ED2759}" type="pres">
      <dgm:prSet presAssocID="{BE9BED4D-9EC5-4EA2-96E9-51597A8DCEEA}" presName="sibTrans" presStyleCnt="0"/>
      <dgm:spPr/>
    </dgm:pt>
    <dgm:pt modelId="{B3156E84-4F69-422A-B33C-3593CBFDBCE1}" type="pres">
      <dgm:prSet presAssocID="{BACFF169-0090-4414-BAA6-8680388AB316}" presName="compNode" presStyleCnt="0"/>
      <dgm:spPr/>
    </dgm:pt>
    <dgm:pt modelId="{7FC90670-6E98-4661-9528-246BD3267C65}" type="pres">
      <dgm:prSet presAssocID="{BACFF169-0090-4414-BAA6-8680388AB316}" presName="iconBgRect" presStyleLbl="bgShp" presStyleIdx="3" presStyleCnt="4"/>
      <dgm:spPr/>
    </dgm:pt>
    <dgm:pt modelId="{7DB86BE7-BE21-4E60-A3EC-9C9E1E9025AF}" type="pres">
      <dgm:prSet presAssocID="{BACFF169-0090-4414-BAA6-8680388AB3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23787B6-8779-47F4-86FD-1356594D0635}" type="pres">
      <dgm:prSet presAssocID="{BACFF169-0090-4414-BAA6-8680388AB316}" presName="spaceRect" presStyleCnt="0"/>
      <dgm:spPr/>
    </dgm:pt>
    <dgm:pt modelId="{7A0108B6-11F9-4643-84F3-9A593F982080}" type="pres">
      <dgm:prSet presAssocID="{BACFF169-0090-4414-BAA6-8680388AB3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4FBB02-3FF9-4130-A973-E33AD4F3E0E1}" srcId="{0356F860-48D2-4B59-A4AD-E9CFCF843D0A}" destId="{0FC8F0EA-46E2-4A9C-8591-12B5B66F0814}" srcOrd="2" destOrd="0" parTransId="{1C9C7897-6333-4ADA-A965-524FD3D8A0B6}" sibTransId="{BE9BED4D-9EC5-4EA2-96E9-51597A8DCEEA}"/>
    <dgm:cxn modelId="{907D7C20-13B6-4DB3-8BBE-27C578E4CD67}" type="presOf" srcId="{0356F860-48D2-4B59-A4AD-E9CFCF843D0A}" destId="{876BFEB8-DF83-4643-A4D5-6E3D58D2018D}" srcOrd="0" destOrd="0" presId="urn:microsoft.com/office/officeart/2018/5/layout/IconCircleLabelList"/>
    <dgm:cxn modelId="{E3D38B49-EDFB-41B1-A45E-53696A14B633}" type="presOf" srcId="{0FC8F0EA-46E2-4A9C-8591-12B5B66F0814}" destId="{DF3C4FC6-5D39-403A-84AB-F6B965889667}" srcOrd="0" destOrd="0" presId="urn:microsoft.com/office/officeart/2018/5/layout/IconCircleLabelList"/>
    <dgm:cxn modelId="{5420094D-BCC0-4CF7-9846-2C8E12DFDFF7}" type="presOf" srcId="{A8B352FC-6D0B-459E-AD6B-E01FE6C23D8D}" destId="{01483B12-29A1-4B99-B731-2CBDAFB4CBC5}" srcOrd="0" destOrd="0" presId="urn:microsoft.com/office/officeart/2018/5/layout/IconCircleLabelList"/>
    <dgm:cxn modelId="{431A5158-EF49-49EA-ACCA-AD554E592483}" srcId="{0356F860-48D2-4B59-A4AD-E9CFCF843D0A}" destId="{1DCFAD7F-5BCE-4507-897E-CAF8CF0A9EE9}" srcOrd="1" destOrd="0" parTransId="{1A9EA4FF-D5E9-4503-997E-EE49BFC381E7}" sibTransId="{2FEDD781-26D8-4309-B369-DE6944A33437}"/>
    <dgm:cxn modelId="{8AA3489B-AEAA-40DE-8366-023611DD1A05}" srcId="{0356F860-48D2-4B59-A4AD-E9CFCF843D0A}" destId="{A8B352FC-6D0B-459E-AD6B-E01FE6C23D8D}" srcOrd="0" destOrd="0" parTransId="{6FB81401-B9E2-4C1D-903A-6833E4340958}" sibTransId="{C90E9E97-8802-461D-A731-A3B595FE7ECD}"/>
    <dgm:cxn modelId="{F93D4FA5-A055-48A8-A5CB-F7B31958E42B}" type="presOf" srcId="{1DCFAD7F-5BCE-4507-897E-CAF8CF0A9EE9}" destId="{BCF8E0D5-4466-4B3C-82D9-CEEDDE105955}" srcOrd="0" destOrd="0" presId="urn:microsoft.com/office/officeart/2018/5/layout/IconCircleLabelList"/>
    <dgm:cxn modelId="{82DC92A8-FD58-4319-8184-3FC368EEB5E5}" srcId="{0356F860-48D2-4B59-A4AD-E9CFCF843D0A}" destId="{BACFF169-0090-4414-BAA6-8680388AB316}" srcOrd="3" destOrd="0" parTransId="{C8FC7A81-573B-4BBF-BC31-ECFAECCBDDF0}" sibTransId="{AFD2FB1A-64EC-4536-AC7A-367EBC7DF067}"/>
    <dgm:cxn modelId="{1BA4C6AA-58C4-4D14-8B52-182D7F3C9543}" type="presOf" srcId="{BACFF169-0090-4414-BAA6-8680388AB316}" destId="{7A0108B6-11F9-4643-84F3-9A593F982080}" srcOrd="0" destOrd="0" presId="urn:microsoft.com/office/officeart/2018/5/layout/IconCircleLabelList"/>
    <dgm:cxn modelId="{410EE082-F006-40D4-B44F-493CEDBF889C}" type="presParOf" srcId="{876BFEB8-DF83-4643-A4D5-6E3D58D2018D}" destId="{3ABF0D2F-FA4E-4CC6-889F-09DD6BBABB29}" srcOrd="0" destOrd="0" presId="urn:microsoft.com/office/officeart/2018/5/layout/IconCircleLabelList"/>
    <dgm:cxn modelId="{D9734AFB-DCE9-4CCA-9625-8F53D5869ECA}" type="presParOf" srcId="{3ABF0D2F-FA4E-4CC6-889F-09DD6BBABB29}" destId="{76FE0C3E-5410-479D-8522-BBA1789D4305}" srcOrd="0" destOrd="0" presId="urn:microsoft.com/office/officeart/2018/5/layout/IconCircleLabelList"/>
    <dgm:cxn modelId="{173460EE-D546-4AAE-B3FB-4029FEF97FE7}" type="presParOf" srcId="{3ABF0D2F-FA4E-4CC6-889F-09DD6BBABB29}" destId="{230A7E69-360A-48C3-897D-30F3D6892FE5}" srcOrd="1" destOrd="0" presId="urn:microsoft.com/office/officeart/2018/5/layout/IconCircleLabelList"/>
    <dgm:cxn modelId="{E5707A00-3917-4845-B8C5-D8A9F3CCD0BA}" type="presParOf" srcId="{3ABF0D2F-FA4E-4CC6-889F-09DD6BBABB29}" destId="{E7A7184A-02D3-43E1-8CFD-62FD6770BDD1}" srcOrd="2" destOrd="0" presId="urn:microsoft.com/office/officeart/2018/5/layout/IconCircleLabelList"/>
    <dgm:cxn modelId="{8D17DC58-6110-409E-A00F-5550222E1EED}" type="presParOf" srcId="{3ABF0D2F-FA4E-4CC6-889F-09DD6BBABB29}" destId="{01483B12-29A1-4B99-B731-2CBDAFB4CBC5}" srcOrd="3" destOrd="0" presId="urn:microsoft.com/office/officeart/2018/5/layout/IconCircleLabelList"/>
    <dgm:cxn modelId="{5A7927F4-040B-463E-BB94-949EBD3CE097}" type="presParOf" srcId="{876BFEB8-DF83-4643-A4D5-6E3D58D2018D}" destId="{26CBE125-CA54-4AC4-900F-FF21FD7CEE14}" srcOrd="1" destOrd="0" presId="urn:microsoft.com/office/officeart/2018/5/layout/IconCircleLabelList"/>
    <dgm:cxn modelId="{9449535E-14D5-4CAD-B15E-2FE4027DCFCC}" type="presParOf" srcId="{876BFEB8-DF83-4643-A4D5-6E3D58D2018D}" destId="{B314F8B9-5F6E-484D-8BC8-CC2669DB6A95}" srcOrd="2" destOrd="0" presId="urn:microsoft.com/office/officeart/2018/5/layout/IconCircleLabelList"/>
    <dgm:cxn modelId="{B5910B72-58CA-4407-8ABA-4196EB1270C1}" type="presParOf" srcId="{B314F8B9-5F6E-484D-8BC8-CC2669DB6A95}" destId="{49D0C19B-D35A-4395-B55E-33C65DEEB97D}" srcOrd="0" destOrd="0" presId="urn:microsoft.com/office/officeart/2018/5/layout/IconCircleLabelList"/>
    <dgm:cxn modelId="{F825940B-675E-4991-B0C3-C495FE139AB4}" type="presParOf" srcId="{B314F8B9-5F6E-484D-8BC8-CC2669DB6A95}" destId="{5E68AF84-EA94-43C7-A012-7ECA541533D9}" srcOrd="1" destOrd="0" presId="urn:microsoft.com/office/officeart/2018/5/layout/IconCircleLabelList"/>
    <dgm:cxn modelId="{A1278DB5-3BF0-4257-848A-2843F1CB731C}" type="presParOf" srcId="{B314F8B9-5F6E-484D-8BC8-CC2669DB6A95}" destId="{465E16CC-3FAD-4BE4-BD60-805DC2115D2C}" srcOrd="2" destOrd="0" presId="urn:microsoft.com/office/officeart/2018/5/layout/IconCircleLabelList"/>
    <dgm:cxn modelId="{2E81C0C0-1DB2-4B4B-8891-16740366135F}" type="presParOf" srcId="{B314F8B9-5F6E-484D-8BC8-CC2669DB6A95}" destId="{BCF8E0D5-4466-4B3C-82D9-CEEDDE105955}" srcOrd="3" destOrd="0" presId="urn:microsoft.com/office/officeart/2018/5/layout/IconCircleLabelList"/>
    <dgm:cxn modelId="{C0084042-9B17-4401-A107-E9DD6873981B}" type="presParOf" srcId="{876BFEB8-DF83-4643-A4D5-6E3D58D2018D}" destId="{F5ED42D3-8D8D-4D94-9231-99E715FBADBB}" srcOrd="3" destOrd="0" presId="urn:microsoft.com/office/officeart/2018/5/layout/IconCircleLabelList"/>
    <dgm:cxn modelId="{FC940790-7284-4632-804B-232EA99A3A6B}" type="presParOf" srcId="{876BFEB8-DF83-4643-A4D5-6E3D58D2018D}" destId="{9621358D-0E17-4B1C-AEF6-F3C40E4CF004}" srcOrd="4" destOrd="0" presId="urn:microsoft.com/office/officeart/2018/5/layout/IconCircleLabelList"/>
    <dgm:cxn modelId="{F7DEFB6C-1EFF-4CEA-8446-649A9168DABC}" type="presParOf" srcId="{9621358D-0E17-4B1C-AEF6-F3C40E4CF004}" destId="{588DC584-C557-4D93-A229-7CAE50E3C3B7}" srcOrd="0" destOrd="0" presId="urn:microsoft.com/office/officeart/2018/5/layout/IconCircleLabelList"/>
    <dgm:cxn modelId="{F50CB3F4-B3DF-49FD-9A3D-3C256C9550AA}" type="presParOf" srcId="{9621358D-0E17-4B1C-AEF6-F3C40E4CF004}" destId="{CDF8DD73-EE00-4454-93F7-3BF74DD8DD08}" srcOrd="1" destOrd="0" presId="urn:microsoft.com/office/officeart/2018/5/layout/IconCircleLabelList"/>
    <dgm:cxn modelId="{95C5D633-34BB-4BB3-8A4E-C83A89E77ED6}" type="presParOf" srcId="{9621358D-0E17-4B1C-AEF6-F3C40E4CF004}" destId="{E30B2F02-2EF5-4B93-85A0-F3A506594638}" srcOrd="2" destOrd="0" presId="urn:microsoft.com/office/officeart/2018/5/layout/IconCircleLabelList"/>
    <dgm:cxn modelId="{22892217-AA2A-4469-AB23-9B5A8EF3C6EE}" type="presParOf" srcId="{9621358D-0E17-4B1C-AEF6-F3C40E4CF004}" destId="{DF3C4FC6-5D39-403A-84AB-F6B965889667}" srcOrd="3" destOrd="0" presId="urn:microsoft.com/office/officeart/2018/5/layout/IconCircleLabelList"/>
    <dgm:cxn modelId="{A648D16A-01BD-473B-83B5-4DB5911C8340}" type="presParOf" srcId="{876BFEB8-DF83-4643-A4D5-6E3D58D2018D}" destId="{FB59AF7A-471B-4D2B-B9CD-A90B72ED2759}" srcOrd="5" destOrd="0" presId="urn:microsoft.com/office/officeart/2018/5/layout/IconCircleLabelList"/>
    <dgm:cxn modelId="{9767A199-A228-4CA1-B275-6DE9E6D25A86}" type="presParOf" srcId="{876BFEB8-DF83-4643-A4D5-6E3D58D2018D}" destId="{B3156E84-4F69-422A-B33C-3593CBFDBCE1}" srcOrd="6" destOrd="0" presId="urn:microsoft.com/office/officeart/2018/5/layout/IconCircleLabelList"/>
    <dgm:cxn modelId="{A419E009-1F25-4238-A4E3-1DC9F0EEE4F1}" type="presParOf" srcId="{B3156E84-4F69-422A-B33C-3593CBFDBCE1}" destId="{7FC90670-6E98-4661-9528-246BD3267C65}" srcOrd="0" destOrd="0" presId="urn:microsoft.com/office/officeart/2018/5/layout/IconCircleLabelList"/>
    <dgm:cxn modelId="{923A32BB-0261-4DAD-A86F-CB5B1A107F91}" type="presParOf" srcId="{B3156E84-4F69-422A-B33C-3593CBFDBCE1}" destId="{7DB86BE7-BE21-4E60-A3EC-9C9E1E9025AF}" srcOrd="1" destOrd="0" presId="urn:microsoft.com/office/officeart/2018/5/layout/IconCircleLabelList"/>
    <dgm:cxn modelId="{8AF6F9F9-A583-4016-BB75-78ECBFC0F503}" type="presParOf" srcId="{B3156E84-4F69-422A-B33C-3593CBFDBCE1}" destId="{023787B6-8779-47F4-86FD-1356594D0635}" srcOrd="2" destOrd="0" presId="urn:microsoft.com/office/officeart/2018/5/layout/IconCircleLabelList"/>
    <dgm:cxn modelId="{C58ADB81-51BC-448B-83B7-EC6A7F0ABFCE}" type="presParOf" srcId="{B3156E84-4F69-422A-B33C-3593CBFDBCE1}" destId="{7A0108B6-11F9-4643-84F3-9A593F9820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5A52A-3FFA-4790-AC78-241514B31C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2C1083-84C3-4CD2-99D8-8CF5B399AF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is only available on desktops.</a:t>
          </a:r>
        </a:p>
      </dgm:t>
    </dgm:pt>
    <dgm:pt modelId="{5832277C-DF85-4DD2-AB8C-8A77C035ADEF}" type="parTrans" cxnId="{12BE056C-D045-43A5-8EDB-DDFDFA164583}">
      <dgm:prSet/>
      <dgm:spPr/>
      <dgm:t>
        <a:bodyPr/>
        <a:lstStyle/>
        <a:p>
          <a:endParaRPr lang="en-US"/>
        </a:p>
      </dgm:t>
    </dgm:pt>
    <dgm:pt modelId="{5BA98870-EF6C-4C57-B7AC-AEA3ADE872E4}" type="sibTrans" cxnId="{12BE056C-D045-43A5-8EDB-DDFDFA164583}">
      <dgm:prSet/>
      <dgm:spPr/>
      <dgm:t>
        <a:bodyPr/>
        <a:lstStyle/>
        <a:p>
          <a:endParaRPr lang="en-US"/>
        </a:p>
      </dgm:t>
    </dgm:pt>
    <dgm:pt modelId="{B41D6E00-13CB-4C33-8DA9-0806C1821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interpreter must be installed on the system.</a:t>
          </a:r>
        </a:p>
      </dgm:t>
    </dgm:pt>
    <dgm:pt modelId="{DC5885F7-31CE-4DD7-99DE-A9CF5C54C80A}" type="parTrans" cxnId="{D76A216B-AD6E-422A-99C8-0D497FD3A92A}">
      <dgm:prSet/>
      <dgm:spPr/>
      <dgm:t>
        <a:bodyPr/>
        <a:lstStyle/>
        <a:p>
          <a:endParaRPr lang="en-US"/>
        </a:p>
      </dgm:t>
    </dgm:pt>
    <dgm:pt modelId="{A9C8D691-A86B-4D57-90B4-6F6CD902E2A8}" type="sibTrans" cxnId="{D76A216B-AD6E-422A-99C8-0D497FD3A92A}">
      <dgm:prSet/>
      <dgm:spPr/>
      <dgm:t>
        <a:bodyPr/>
        <a:lstStyle/>
        <a:p>
          <a:endParaRPr lang="en-US"/>
        </a:p>
      </dgm:t>
    </dgm:pt>
    <dgm:pt modelId="{6E4F92E3-3C9A-4E42-A8B8-6E31E91DE8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current version does not include all available student management options.</a:t>
          </a:r>
        </a:p>
      </dgm:t>
    </dgm:pt>
    <dgm:pt modelId="{FCB94158-5A1B-4A71-9A53-B6AE2E40A5F4}" type="parTrans" cxnId="{733101E2-02D3-45E5-8DE4-396A1A593F6C}">
      <dgm:prSet/>
      <dgm:spPr/>
      <dgm:t>
        <a:bodyPr/>
        <a:lstStyle/>
        <a:p>
          <a:endParaRPr lang="en-US"/>
        </a:p>
      </dgm:t>
    </dgm:pt>
    <dgm:pt modelId="{A65A3564-C98D-4F3A-9B4E-97ACA794A92E}" type="sibTrans" cxnId="{733101E2-02D3-45E5-8DE4-396A1A593F6C}">
      <dgm:prSet/>
      <dgm:spPr/>
      <dgm:t>
        <a:bodyPr/>
        <a:lstStyle/>
        <a:p>
          <a:endParaRPr lang="en-US"/>
        </a:p>
      </dgm:t>
    </dgm:pt>
    <dgm:pt modelId="{994ED311-8320-4ABB-BD1C-B8E6D1FDB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options only offer minimal protection from inexperienced attackers.</a:t>
          </a:r>
        </a:p>
      </dgm:t>
    </dgm:pt>
    <dgm:pt modelId="{B1E813B6-31CE-4FFB-8D37-761DB7EFEC95}" type="parTrans" cxnId="{EB7986D0-3522-48D0-843C-0288860D2576}">
      <dgm:prSet/>
      <dgm:spPr/>
      <dgm:t>
        <a:bodyPr/>
        <a:lstStyle/>
        <a:p>
          <a:endParaRPr lang="en-US"/>
        </a:p>
      </dgm:t>
    </dgm:pt>
    <dgm:pt modelId="{A68C4850-D2DA-49D3-9DEA-F5706AE7EFFF}" type="sibTrans" cxnId="{EB7986D0-3522-48D0-843C-0288860D2576}">
      <dgm:prSet/>
      <dgm:spPr/>
      <dgm:t>
        <a:bodyPr/>
        <a:lstStyle/>
        <a:p>
          <a:endParaRPr lang="en-US"/>
        </a:p>
      </dgm:t>
    </dgm:pt>
    <dgm:pt modelId="{2102C019-353F-4F1B-B72D-B469A50F77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 only exists in English.</a:t>
          </a:r>
        </a:p>
      </dgm:t>
    </dgm:pt>
    <dgm:pt modelId="{A10A538A-F652-4925-ADD6-8B4CE2A97320}" type="parTrans" cxnId="{62C1E400-825C-4A7F-AFEA-0E18C775CBA4}">
      <dgm:prSet/>
      <dgm:spPr/>
      <dgm:t>
        <a:bodyPr/>
        <a:lstStyle/>
        <a:p>
          <a:endParaRPr lang="en-US"/>
        </a:p>
      </dgm:t>
    </dgm:pt>
    <dgm:pt modelId="{AD1C046C-C308-4FE5-9DBE-129D37A09907}" type="sibTrans" cxnId="{62C1E400-825C-4A7F-AFEA-0E18C775CBA4}">
      <dgm:prSet/>
      <dgm:spPr/>
      <dgm:t>
        <a:bodyPr/>
        <a:lstStyle/>
        <a:p>
          <a:endParaRPr lang="en-US"/>
        </a:p>
      </dgm:t>
    </dgm:pt>
    <dgm:pt modelId="{64C3264A-FCF1-49E0-9DC3-A7EE836755E4}" type="pres">
      <dgm:prSet presAssocID="{FC05A52A-3FFA-4790-AC78-241514B31C71}" presName="root" presStyleCnt="0">
        <dgm:presLayoutVars>
          <dgm:dir/>
          <dgm:resizeHandles val="exact"/>
        </dgm:presLayoutVars>
      </dgm:prSet>
      <dgm:spPr/>
    </dgm:pt>
    <dgm:pt modelId="{9617D057-F17C-4BD9-A8AD-C37F940CA99E}" type="pres">
      <dgm:prSet presAssocID="{9B2C1083-84C3-4CD2-99D8-8CF5B399AF63}" presName="compNode" presStyleCnt="0"/>
      <dgm:spPr/>
    </dgm:pt>
    <dgm:pt modelId="{E4DC55A3-E31C-4AD6-8A08-B28F81213803}" type="pres">
      <dgm:prSet presAssocID="{9B2C1083-84C3-4CD2-99D8-8CF5B399AF63}" presName="bgRect" presStyleLbl="bgShp" presStyleIdx="0" presStyleCnt="5"/>
      <dgm:spPr/>
    </dgm:pt>
    <dgm:pt modelId="{AD6897B1-FBC4-4FD5-BA61-D1E443A3F8C1}" type="pres">
      <dgm:prSet presAssocID="{9B2C1083-84C3-4CD2-99D8-8CF5B399AF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1268AFE-6DEE-460A-8A13-7763B6BAE912}" type="pres">
      <dgm:prSet presAssocID="{9B2C1083-84C3-4CD2-99D8-8CF5B399AF63}" presName="spaceRect" presStyleCnt="0"/>
      <dgm:spPr/>
    </dgm:pt>
    <dgm:pt modelId="{0D71D5F8-5D3A-4886-97B5-3A19FBFC225A}" type="pres">
      <dgm:prSet presAssocID="{9B2C1083-84C3-4CD2-99D8-8CF5B399AF63}" presName="parTx" presStyleLbl="revTx" presStyleIdx="0" presStyleCnt="5">
        <dgm:presLayoutVars>
          <dgm:chMax val="0"/>
          <dgm:chPref val="0"/>
        </dgm:presLayoutVars>
      </dgm:prSet>
      <dgm:spPr/>
    </dgm:pt>
    <dgm:pt modelId="{152E2376-B0A1-4345-989C-231D8B33B908}" type="pres">
      <dgm:prSet presAssocID="{5BA98870-EF6C-4C57-B7AC-AEA3ADE872E4}" presName="sibTrans" presStyleCnt="0"/>
      <dgm:spPr/>
    </dgm:pt>
    <dgm:pt modelId="{C73682F7-565A-400E-989C-137F347FA1F5}" type="pres">
      <dgm:prSet presAssocID="{B41D6E00-13CB-4C33-8DA9-0806C182106E}" presName="compNode" presStyleCnt="0"/>
      <dgm:spPr/>
    </dgm:pt>
    <dgm:pt modelId="{A0FCE777-E068-4E1D-A59F-41C77B9D9E87}" type="pres">
      <dgm:prSet presAssocID="{B41D6E00-13CB-4C33-8DA9-0806C182106E}" presName="bgRect" presStyleLbl="bgShp" presStyleIdx="1" presStyleCnt="5"/>
      <dgm:spPr/>
    </dgm:pt>
    <dgm:pt modelId="{9049B752-DA89-46A4-8C36-788375010514}" type="pres">
      <dgm:prSet presAssocID="{B41D6E00-13CB-4C33-8DA9-0806C18210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E0423DF-A647-4ED0-9260-B02BE8C53724}" type="pres">
      <dgm:prSet presAssocID="{B41D6E00-13CB-4C33-8DA9-0806C182106E}" presName="spaceRect" presStyleCnt="0"/>
      <dgm:spPr/>
    </dgm:pt>
    <dgm:pt modelId="{00E56EE2-40F5-4F83-84CD-675D90EB2AAC}" type="pres">
      <dgm:prSet presAssocID="{B41D6E00-13CB-4C33-8DA9-0806C182106E}" presName="parTx" presStyleLbl="revTx" presStyleIdx="1" presStyleCnt="5">
        <dgm:presLayoutVars>
          <dgm:chMax val="0"/>
          <dgm:chPref val="0"/>
        </dgm:presLayoutVars>
      </dgm:prSet>
      <dgm:spPr/>
    </dgm:pt>
    <dgm:pt modelId="{B194A59B-663D-4DDD-91E0-C81A18E93BFE}" type="pres">
      <dgm:prSet presAssocID="{A9C8D691-A86B-4D57-90B4-6F6CD902E2A8}" presName="sibTrans" presStyleCnt="0"/>
      <dgm:spPr/>
    </dgm:pt>
    <dgm:pt modelId="{AB9E3F45-267A-41AE-A8E7-562A38EAE785}" type="pres">
      <dgm:prSet presAssocID="{6E4F92E3-3C9A-4E42-A8B8-6E31E91DE8D7}" presName="compNode" presStyleCnt="0"/>
      <dgm:spPr/>
    </dgm:pt>
    <dgm:pt modelId="{B5F971FB-3785-4268-8A66-2B503B1FA129}" type="pres">
      <dgm:prSet presAssocID="{6E4F92E3-3C9A-4E42-A8B8-6E31E91DE8D7}" presName="bgRect" presStyleLbl="bgShp" presStyleIdx="2" presStyleCnt="5"/>
      <dgm:spPr/>
    </dgm:pt>
    <dgm:pt modelId="{20012AAD-33EA-45D0-B373-6024050824A7}" type="pres">
      <dgm:prSet presAssocID="{6E4F92E3-3C9A-4E42-A8B8-6E31E91DE8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995BC1ED-9137-4F34-A9F8-69841257DA29}" type="pres">
      <dgm:prSet presAssocID="{6E4F92E3-3C9A-4E42-A8B8-6E31E91DE8D7}" presName="spaceRect" presStyleCnt="0"/>
      <dgm:spPr/>
    </dgm:pt>
    <dgm:pt modelId="{84364BAE-3740-4EEA-BFFF-355BB10FB51B}" type="pres">
      <dgm:prSet presAssocID="{6E4F92E3-3C9A-4E42-A8B8-6E31E91DE8D7}" presName="parTx" presStyleLbl="revTx" presStyleIdx="2" presStyleCnt="5">
        <dgm:presLayoutVars>
          <dgm:chMax val="0"/>
          <dgm:chPref val="0"/>
        </dgm:presLayoutVars>
      </dgm:prSet>
      <dgm:spPr/>
    </dgm:pt>
    <dgm:pt modelId="{B08E2791-C76E-4436-A1B7-152F85EC3AFC}" type="pres">
      <dgm:prSet presAssocID="{A65A3564-C98D-4F3A-9B4E-97ACA794A92E}" presName="sibTrans" presStyleCnt="0"/>
      <dgm:spPr/>
    </dgm:pt>
    <dgm:pt modelId="{6A7A961F-60DE-47F1-AF52-EBE7CF631E8A}" type="pres">
      <dgm:prSet presAssocID="{994ED311-8320-4ABB-BD1C-B8E6D1FDB09F}" presName="compNode" presStyleCnt="0"/>
      <dgm:spPr/>
    </dgm:pt>
    <dgm:pt modelId="{CDF6BF10-4621-423F-8A38-4A368AEE10D3}" type="pres">
      <dgm:prSet presAssocID="{994ED311-8320-4ABB-BD1C-B8E6D1FDB09F}" presName="bgRect" presStyleLbl="bgShp" presStyleIdx="3" presStyleCnt="5"/>
      <dgm:spPr/>
    </dgm:pt>
    <dgm:pt modelId="{6FA82DAF-E482-47AD-BF02-E24C4F32F5FE}" type="pres">
      <dgm:prSet presAssocID="{994ED311-8320-4ABB-BD1C-B8E6D1FDB0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65CE102-810B-4FA6-8C14-C2F6C930B1B5}" type="pres">
      <dgm:prSet presAssocID="{994ED311-8320-4ABB-BD1C-B8E6D1FDB09F}" presName="spaceRect" presStyleCnt="0"/>
      <dgm:spPr/>
    </dgm:pt>
    <dgm:pt modelId="{6835B258-2A67-4716-80DC-CD0AA78CB3E8}" type="pres">
      <dgm:prSet presAssocID="{994ED311-8320-4ABB-BD1C-B8E6D1FDB09F}" presName="parTx" presStyleLbl="revTx" presStyleIdx="3" presStyleCnt="5">
        <dgm:presLayoutVars>
          <dgm:chMax val="0"/>
          <dgm:chPref val="0"/>
        </dgm:presLayoutVars>
      </dgm:prSet>
      <dgm:spPr/>
    </dgm:pt>
    <dgm:pt modelId="{A4AF85E2-C16F-4887-8C6E-209329C35244}" type="pres">
      <dgm:prSet presAssocID="{A68C4850-D2DA-49D3-9DEA-F5706AE7EFFF}" presName="sibTrans" presStyleCnt="0"/>
      <dgm:spPr/>
    </dgm:pt>
    <dgm:pt modelId="{BE18D2E7-D62E-4A52-B848-77693352F677}" type="pres">
      <dgm:prSet presAssocID="{2102C019-353F-4F1B-B72D-B469A50F7722}" presName="compNode" presStyleCnt="0"/>
      <dgm:spPr/>
    </dgm:pt>
    <dgm:pt modelId="{382F7A9F-1482-49C2-A914-E4BCF3456555}" type="pres">
      <dgm:prSet presAssocID="{2102C019-353F-4F1B-B72D-B469A50F7722}" presName="bgRect" presStyleLbl="bgShp" presStyleIdx="4" presStyleCnt="5"/>
      <dgm:spPr/>
    </dgm:pt>
    <dgm:pt modelId="{CDD6CF10-CA99-4BC9-94FD-57EC3833D834}" type="pres">
      <dgm:prSet presAssocID="{2102C019-353F-4F1B-B72D-B469A50F77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5C5979-F04C-42D9-B4AB-70AE3F88CD79}" type="pres">
      <dgm:prSet presAssocID="{2102C019-353F-4F1B-B72D-B469A50F7722}" presName="spaceRect" presStyleCnt="0"/>
      <dgm:spPr/>
    </dgm:pt>
    <dgm:pt modelId="{E8E42B54-31F9-4F47-8315-2FC6C0F07B93}" type="pres">
      <dgm:prSet presAssocID="{2102C019-353F-4F1B-B72D-B469A50F772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2C1E400-825C-4A7F-AFEA-0E18C775CBA4}" srcId="{FC05A52A-3FFA-4790-AC78-241514B31C71}" destId="{2102C019-353F-4F1B-B72D-B469A50F7722}" srcOrd="4" destOrd="0" parTransId="{A10A538A-F652-4925-ADD6-8B4CE2A97320}" sibTransId="{AD1C046C-C308-4FE5-9DBE-129D37A09907}"/>
    <dgm:cxn modelId="{9ED67A04-29DC-4CEF-89EB-ECCAD12FC1F3}" type="presOf" srcId="{6E4F92E3-3C9A-4E42-A8B8-6E31E91DE8D7}" destId="{84364BAE-3740-4EEA-BFFF-355BB10FB51B}" srcOrd="0" destOrd="0" presId="urn:microsoft.com/office/officeart/2018/2/layout/IconVerticalSolidList"/>
    <dgm:cxn modelId="{34172239-A3DA-49A8-ABD5-4CB0F649BEB6}" type="presOf" srcId="{B41D6E00-13CB-4C33-8DA9-0806C182106E}" destId="{00E56EE2-40F5-4F83-84CD-675D90EB2AAC}" srcOrd="0" destOrd="0" presId="urn:microsoft.com/office/officeart/2018/2/layout/IconVerticalSolidList"/>
    <dgm:cxn modelId="{19DC4649-B801-4154-A45C-207A0E481F43}" type="presOf" srcId="{2102C019-353F-4F1B-B72D-B469A50F7722}" destId="{E8E42B54-31F9-4F47-8315-2FC6C0F07B93}" srcOrd="0" destOrd="0" presId="urn:microsoft.com/office/officeart/2018/2/layout/IconVerticalSolidList"/>
    <dgm:cxn modelId="{D76A216B-AD6E-422A-99C8-0D497FD3A92A}" srcId="{FC05A52A-3FFA-4790-AC78-241514B31C71}" destId="{B41D6E00-13CB-4C33-8DA9-0806C182106E}" srcOrd="1" destOrd="0" parTransId="{DC5885F7-31CE-4DD7-99DE-A9CF5C54C80A}" sibTransId="{A9C8D691-A86B-4D57-90B4-6F6CD902E2A8}"/>
    <dgm:cxn modelId="{12BE056C-D045-43A5-8EDB-DDFDFA164583}" srcId="{FC05A52A-3FFA-4790-AC78-241514B31C71}" destId="{9B2C1083-84C3-4CD2-99D8-8CF5B399AF63}" srcOrd="0" destOrd="0" parTransId="{5832277C-DF85-4DD2-AB8C-8A77C035ADEF}" sibTransId="{5BA98870-EF6C-4C57-B7AC-AEA3ADE872E4}"/>
    <dgm:cxn modelId="{6A285980-1A71-46A8-AF55-055EAFAC88A6}" type="presOf" srcId="{994ED311-8320-4ABB-BD1C-B8E6D1FDB09F}" destId="{6835B258-2A67-4716-80DC-CD0AA78CB3E8}" srcOrd="0" destOrd="0" presId="urn:microsoft.com/office/officeart/2018/2/layout/IconVerticalSolidList"/>
    <dgm:cxn modelId="{EB7986D0-3522-48D0-843C-0288860D2576}" srcId="{FC05A52A-3FFA-4790-AC78-241514B31C71}" destId="{994ED311-8320-4ABB-BD1C-B8E6D1FDB09F}" srcOrd="3" destOrd="0" parTransId="{B1E813B6-31CE-4FFB-8D37-761DB7EFEC95}" sibTransId="{A68C4850-D2DA-49D3-9DEA-F5706AE7EFFF}"/>
    <dgm:cxn modelId="{733101E2-02D3-45E5-8DE4-396A1A593F6C}" srcId="{FC05A52A-3FFA-4790-AC78-241514B31C71}" destId="{6E4F92E3-3C9A-4E42-A8B8-6E31E91DE8D7}" srcOrd="2" destOrd="0" parTransId="{FCB94158-5A1B-4A71-9A53-B6AE2E40A5F4}" sibTransId="{A65A3564-C98D-4F3A-9B4E-97ACA794A92E}"/>
    <dgm:cxn modelId="{F49BD0EA-014A-4549-8E1F-2B142B1F233E}" type="presOf" srcId="{9B2C1083-84C3-4CD2-99D8-8CF5B399AF63}" destId="{0D71D5F8-5D3A-4886-97B5-3A19FBFC225A}" srcOrd="0" destOrd="0" presId="urn:microsoft.com/office/officeart/2018/2/layout/IconVerticalSolidList"/>
    <dgm:cxn modelId="{A93B1BF0-3F9B-433D-8FD3-17AB575CC217}" type="presOf" srcId="{FC05A52A-3FFA-4790-AC78-241514B31C71}" destId="{64C3264A-FCF1-49E0-9DC3-A7EE836755E4}" srcOrd="0" destOrd="0" presId="urn:microsoft.com/office/officeart/2018/2/layout/IconVerticalSolidList"/>
    <dgm:cxn modelId="{F1F0B09A-D5FA-4974-886E-CA3898089D73}" type="presParOf" srcId="{64C3264A-FCF1-49E0-9DC3-A7EE836755E4}" destId="{9617D057-F17C-4BD9-A8AD-C37F940CA99E}" srcOrd="0" destOrd="0" presId="urn:microsoft.com/office/officeart/2018/2/layout/IconVerticalSolidList"/>
    <dgm:cxn modelId="{CF2F6427-2D6B-4351-BE0D-031ABDB51804}" type="presParOf" srcId="{9617D057-F17C-4BD9-A8AD-C37F940CA99E}" destId="{E4DC55A3-E31C-4AD6-8A08-B28F81213803}" srcOrd="0" destOrd="0" presId="urn:microsoft.com/office/officeart/2018/2/layout/IconVerticalSolidList"/>
    <dgm:cxn modelId="{EEFFBF99-9532-43CE-9F6B-334F12BABB95}" type="presParOf" srcId="{9617D057-F17C-4BD9-A8AD-C37F940CA99E}" destId="{AD6897B1-FBC4-4FD5-BA61-D1E443A3F8C1}" srcOrd="1" destOrd="0" presId="urn:microsoft.com/office/officeart/2018/2/layout/IconVerticalSolidList"/>
    <dgm:cxn modelId="{4E968C95-B7D5-4E85-A91E-DC28E1562815}" type="presParOf" srcId="{9617D057-F17C-4BD9-A8AD-C37F940CA99E}" destId="{A1268AFE-6DEE-460A-8A13-7763B6BAE912}" srcOrd="2" destOrd="0" presId="urn:microsoft.com/office/officeart/2018/2/layout/IconVerticalSolidList"/>
    <dgm:cxn modelId="{22A0EB99-A67E-42A0-8054-F9446C27C306}" type="presParOf" srcId="{9617D057-F17C-4BD9-A8AD-C37F940CA99E}" destId="{0D71D5F8-5D3A-4886-97B5-3A19FBFC225A}" srcOrd="3" destOrd="0" presId="urn:microsoft.com/office/officeart/2018/2/layout/IconVerticalSolidList"/>
    <dgm:cxn modelId="{C6C69535-9397-428A-B4E7-487D1262CCD9}" type="presParOf" srcId="{64C3264A-FCF1-49E0-9DC3-A7EE836755E4}" destId="{152E2376-B0A1-4345-989C-231D8B33B908}" srcOrd="1" destOrd="0" presId="urn:microsoft.com/office/officeart/2018/2/layout/IconVerticalSolidList"/>
    <dgm:cxn modelId="{9EE30E69-7024-4E1C-BE71-EA3241ACE7DE}" type="presParOf" srcId="{64C3264A-FCF1-49E0-9DC3-A7EE836755E4}" destId="{C73682F7-565A-400E-989C-137F347FA1F5}" srcOrd="2" destOrd="0" presId="urn:microsoft.com/office/officeart/2018/2/layout/IconVerticalSolidList"/>
    <dgm:cxn modelId="{F111D1EF-1809-4156-A525-6B251941B624}" type="presParOf" srcId="{C73682F7-565A-400E-989C-137F347FA1F5}" destId="{A0FCE777-E068-4E1D-A59F-41C77B9D9E87}" srcOrd="0" destOrd="0" presId="urn:microsoft.com/office/officeart/2018/2/layout/IconVerticalSolidList"/>
    <dgm:cxn modelId="{F624A100-B4F0-4013-A8B9-09C246ECF4A2}" type="presParOf" srcId="{C73682F7-565A-400E-989C-137F347FA1F5}" destId="{9049B752-DA89-46A4-8C36-788375010514}" srcOrd="1" destOrd="0" presId="urn:microsoft.com/office/officeart/2018/2/layout/IconVerticalSolidList"/>
    <dgm:cxn modelId="{8AB990F9-7033-4272-AF3F-F4078CBBB5FD}" type="presParOf" srcId="{C73682F7-565A-400E-989C-137F347FA1F5}" destId="{9E0423DF-A647-4ED0-9260-B02BE8C53724}" srcOrd="2" destOrd="0" presId="urn:microsoft.com/office/officeart/2018/2/layout/IconVerticalSolidList"/>
    <dgm:cxn modelId="{81AE759F-B113-4BD9-957A-C9BBB73D6CB1}" type="presParOf" srcId="{C73682F7-565A-400E-989C-137F347FA1F5}" destId="{00E56EE2-40F5-4F83-84CD-675D90EB2AAC}" srcOrd="3" destOrd="0" presId="urn:microsoft.com/office/officeart/2018/2/layout/IconVerticalSolidList"/>
    <dgm:cxn modelId="{712F11A4-464D-4C09-BDF4-47C1522640C9}" type="presParOf" srcId="{64C3264A-FCF1-49E0-9DC3-A7EE836755E4}" destId="{B194A59B-663D-4DDD-91E0-C81A18E93BFE}" srcOrd="3" destOrd="0" presId="urn:microsoft.com/office/officeart/2018/2/layout/IconVerticalSolidList"/>
    <dgm:cxn modelId="{1364CADE-5FFD-4C88-B0D7-4D23C9412D22}" type="presParOf" srcId="{64C3264A-FCF1-49E0-9DC3-A7EE836755E4}" destId="{AB9E3F45-267A-41AE-A8E7-562A38EAE785}" srcOrd="4" destOrd="0" presId="urn:microsoft.com/office/officeart/2018/2/layout/IconVerticalSolidList"/>
    <dgm:cxn modelId="{F3461A60-E9F1-48C0-83C8-F97C83698011}" type="presParOf" srcId="{AB9E3F45-267A-41AE-A8E7-562A38EAE785}" destId="{B5F971FB-3785-4268-8A66-2B503B1FA129}" srcOrd="0" destOrd="0" presId="urn:microsoft.com/office/officeart/2018/2/layout/IconVerticalSolidList"/>
    <dgm:cxn modelId="{D116A945-656E-4D84-AD56-400D2D5071FF}" type="presParOf" srcId="{AB9E3F45-267A-41AE-A8E7-562A38EAE785}" destId="{20012AAD-33EA-45D0-B373-6024050824A7}" srcOrd="1" destOrd="0" presId="urn:microsoft.com/office/officeart/2018/2/layout/IconVerticalSolidList"/>
    <dgm:cxn modelId="{2691EFB6-18E3-433E-BB3A-EA24CD2C8FBB}" type="presParOf" srcId="{AB9E3F45-267A-41AE-A8E7-562A38EAE785}" destId="{995BC1ED-9137-4F34-A9F8-69841257DA29}" srcOrd="2" destOrd="0" presId="urn:microsoft.com/office/officeart/2018/2/layout/IconVerticalSolidList"/>
    <dgm:cxn modelId="{1EC56B4C-18E4-4D81-A1AC-CB2708E7D1BD}" type="presParOf" srcId="{AB9E3F45-267A-41AE-A8E7-562A38EAE785}" destId="{84364BAE-3740-4EEA-BFFF-355BB10FB51B}" srcOrd="3" destOrd="0" presId="urn:microsoft.com/office/officeart/2018/2/layout/IconVerticalSolidList"/>
    <dgm:cxn modelId="{4DAAD1A0-4DD4-4159-B05F-47E36A2C1DFA}" type="presParOf" srcId="{64C3264A-FCF1-49E0-9DC3-A7EE836755E4}" destId="{B08E2791-C76E-4436-A1B7-152F85EC3AFC}" srcOrd="5" destOrd="0" presId="urn:microsoft.com/office/officeart/2018/2/layout/IconVerticalSolidList"/>
    <dgm:cxn modelId="{5F0DFCDC-9FD4-4F3E-BCE1-4806EED0D9EC}" type="presParOf" srcId="{64C3264A-FCF1-49E0-9DC3-A7EE836755E4}" destId="{6A7A961F-60DE-47F1-AF52-EBE7CF631E8A}" srcOrd="6" destOrd="0" presId="urn:microsoft.com/office/officeart/2018/2/layout/IconVerticalSolidList"/>
    <dgm:cxn modelId="{D4DABEDD-2EC7-4AD6-95CD-2C1B3DF59E6A}" type="presParOf" srcId="{6A7A961F-60DE-47F1-AF52-EBE7CF631E8A}" destId="{CDF6BF10-4621-423F-8A38-4A368AEE10D3}" srcOrd="0" destOrd="0" presId="urn:microsoft.com/office/officeart/2018/2/layout/IconVerticalSolidList"/>
    <dgm:cxn modelId="{B98E4302-19BA-434F-93FF-C378786288E9}" type="presParOf" srcId="{6A7A961F-60DE-47F1-AF52-EBE7CF631E8A}" destId="{6FA82DAF-E482-47AD-BF02-E24C4F32F5FE}" srcOrd="1" destOrd="0" presId="urn:microsoft.com/office/officeart/2018/2/layout/IconVerticalSolidList"/>
    <dgm:cxn modelId="{016B4695-4FD8-4051-B319-A37329CF9F39}" type="presParOf" srcId="{6A7A961F-60DE-47F1-AF52-EBE7CF631E8A}" destId="{F65CE102-810B-4FA6-8C14-C2F6C930B1B5}" srcOrd="2" destOrd="0" presId="urn:microsoft.com/office/officeart/2018/2/layout/IconVerticalSolidList"/>
    <dgm:cxn modelId="{17021819-AC07-45DB-A5AB-558BAB4B8F24}" type="presParOf" srcId="{6A7A961F-60DE-47F1-AF52-EBE7CF631E8A}" destId="{6835B258-2A67-4716-80DC-CD0AA78CB3E8}" srcOrd="3" destOrd="0" presId="urn:microsoft.com/office/officeart/2018/2/layout/IconVerticalSolidList"/>
    <dgm:cxn modelId="{B52BD8C5-D4DE-4B22-A4C5-D609568C76BD}" type="presParOf" srcId="{64C3264A-FCF1-49E0-9DC3-A7EE836755E4}" destId="{A4AF85E2-C16F-4887-8C6E-209329C35244}" srcOrd="7" destOrd="0" presId="urn:microsoft.com/office/officeart/2018/2/layout/IconVerticalSolidList"/>
    <dgm:cxn modelId="{135FD5F0-893D-4FE7-BC8A-62CEB0B65B98}" type="presParOf" srcId="{64C3264A-FCF1-49E0-9DC3-A7EE836755E4}" destId="{BE18D2E7-D62E-4A52-B848-77693352F677}" srcOrd="8" destOrd="0" presId="urn:microsoft.com/office/officeart/2018/2/layout/IconVerticalSolidList"/>
    <dgm:cxn modelId="{07DF0736-ADEA-4F7B-8EE6-9D73FFE4BFE3}" type="presParOf" srcId="{BE18D2E7-D62E-4A52-B848-77693352F677}" destId="{382F7A9F-1482-49C2-A914-E4BCF3456555}" srcOrd="0" destOrd="0" presId="urn:microsoft.com/office/officeart/2018/2/layout/IconVerticalSolidList"/>
    <dgm:cxn modelId="{78B13A7C-A6CA-4BD7-9FB9-3920BC732C95}" type="presParOf" srcId="{BE18D2E7-D62E-4A52-B848-77693352F677}" destId="{CDD6CF10-CA99-4BC9-94FD-57EC3833D834}" srcOrd="1" destOrd="0" presId="urn:microsoft.com/office/officeart/2018/2/layout/IconVerticalSolidList"/>
    <dgm:cxn modelId="{E4BB693E-5422-4B85-B3D3-5EBEAAEE29D5}" type="presParOf" srcId="{BE18D2E7-D62E-4A52-B848-77693352F677}" destId="{6A5C5979-F04C-42D9-B4AB-70AE3F88CD79}" srcOrd="2" destOrd="0" presId="urn:microsoft.com/office/officeart/2018/2/layout/IconVerticalSolidList"/>
    <dgm:cxn modelId="{EE1710C9-13B2-49E5-9C8D-61AB92207CB0}" type="presParOf" srcId="{BE18D2E7-D62E-4A52-B848-77693352F677}" destId="{E8E42B54-31F9-4F47-8315-2FC6C0F07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309D5-AB7C-43EF-AA26-F5E10D1A28B0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6BFE8-D5BC-4BD1-887C-1DC0B146DCF0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AF9CE-47A5-4D23-954B-658DDBC5A45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student management system can manage every aspect of a student.</a:t>
          </a:r>
        </a:p>
      </dsp:txBody>
      <dsp:txXfrm>
        <a:off x="1844034" y="682"/>
        <a:ext cx="4401230" cy="1596566"/>
      </dsp:txXfrm>
    </dsp:sp>
    <dsp:sp modelId="{804839E0-F44E-4B30-905E-A6E800FF0C1F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5D5D7-9494-4D41-9C53-AA9CF5AE923B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E0EC6-8E84-4B18-ACC7-3668C730C573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an automated version of the manual student management system. </a:t>
          </a:r>
        </a:p>
      </dsp:txBody>
      <dsp:txXfrm>
        <a:off x="1844034" y="1996390"/>
        <a:ext cx="4401230" cy="1596566"/>
      </dsp:txXfrm>
    </dsp:sp>
    <dsp:sp modelId="{E68D3A61-3BEF-447F-85F6-CAAC4C49435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01A0-BD10-4CCF-904C-3AECEB2B3914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92FEA-2664-4523-A847-43F494D036B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details include college information, student personal information, academic information, etc.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0C3E-5410-479D-8522-BBA1789D4305}">
      <dsp:nvSpPr>
        <dsp:cNvPr id="0" name=""/>
        <dsp:cNvSpPr/>
      </dsp:nvSpPr>
      <dsp:spPr>
        <a:xfrm>
          <a:off x="1163625" y="412656"/>
          <a:ext cx="883270" cy="1108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A7E69-360A-48C3-897D-30F3D6892FE5}">
      <dsp:nvSpPr>
        <dsp:cNvPr id="0" name=""/>
        <dsp:cNvSpPr/>
      </dsp:nvSpPr>
      <dsp:spPr>
        <a:xfrm>
          <a:off x="1242597" y="61861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3B12-29A1-4B99-B731-2CBDAFB4CBC5}">
      <dsp:nvSpPr>
        <dsp:cNvPr id="0" name=""/>
        <dsp:cNvSpPr/>
      </dsp:nvSpPr>
      <dsp:spPr>
        <a:xfrm>
          <a:off x="569079" y="1966872"/>
          <a:ext cx="2072362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u="none" kern="1200" dirty="0"/>
            <a:t>Records management for students is made simple by software</a:t>
          </a:r>
          <a:r>
            <a:rPr lang="en-US" sz="1200" kern="1200" dirty="0"/>
            <a:t>.</a:t>
          </a:r>
        </a:p>
      </dsp:txBody>
      <dsp:txXfrm>
        <a:off x="569079" y="1966872"/>
        <a:ext cx="2072362" cy="1957368"/>
      </dsp:txXfrm>
    </dsp:sp>
    <dsp:sp modelId="{49D0C19B-D35A-4395-B55E-33C65DEEB97D}">
      <dsp:nvSpPr>
        <dsp:cNvPr id="0" name=""/>
        <dsp:cNvSpPr/>
      </dsp:nvSpPr>
      <dsp:spPr>
        <a:xfrm>
          <a:off x="3408216" y="368039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8AF84-EA94-43C7-A012-7ECA541533D9}">
      <dsp:nvSpPr>
        <dsp:cNvPr id="0" name=""/>
        <dsp:cNvSpPr/>
      </dsp:nvSpPr>
      <dsp:spPr>
        <a:xfrm>
          <a:off x="3677623" y="637447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8E0D5-4466-4B3C-82D9-CEEDDE105955}">
      <dsp:nvSpPr>
        <dsp:cNvPr id="0" name=""/>
        <dsp:cNvSpPr/>
      </dsp:nvSpPr>
      <dsp:spPr>
        <a:xfrm>
          <a:off x="3004105" y="2025929"/>
          <a:ext cx="2072362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The software has a very user-friendly interface that is simple to use and comprehend.</a:t>
          </a:r>
        </a:p>
      </dsp:txBody>
      <dsp:txXfrm>
        <a:off x="3004105" y="2025929"/>
        <a:ext cx="2072362" cy="1957368"/>
      </dsp:txXfrm>
    </dsp:sp>
    <dsp:sp modelId="{588DC584-C557-4D93-A229-7CAE50E3C3B7}">
      <dsp:nvSpPr>
        <dsp:cNvPr id="0" name=""/>
        <dsp:cNvSpPr/>
      </dsp:nvSpPr>
      <dsp:spPr>
        <a:xfrm>
          <a:off x="5843242" y="368039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8DD73-EE00-4454-93F7-3BF74DD8DD08}">
      <dsp:nvSpPr>
        <dsp:cNvPr id="0" name=""/>
        <dsp:cNvSpPr/>
      </dsp:nvSpPr>
      <dsp:spPr>
        <a:xfrm>
          <a:off x="6112649" y="637447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C4FC6-5D39-403A-84AB-F6B965889667}">
      <dsp:nvSpPr>
        <dsp:cNvPr id="0" name=""/>
        <dsp:cNvSpPr/>
      </dsp:nvSpPr>
      <dsp:spPr>
        <a:xfrm>
          <a:off x="5439131" y="2025929"/>
          <a:ext cx="2072362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Software protects private data by concealing it.</a:t>
          </a:r>
        </a:p>
      </dsp:txBody>
      <dsp:txXfrm>
        <a:off x="5439131" y="2025929"/>
        <a:ext cx="2072362" cy="1957368"/>
      </dsp:txXfrm>
    </dsp:sp>
    <dsp:sp modelId="{7FC90670-6E98-4661-9528-246BD3267C65}">
      <dsp:nvSpPr>
        <dsp:cNvPr id="0" name=""/>
        <dsp:cNvSpPr/>
      </dsp:nvSpPr>
      <dsp:spPr>
        <a:xfrm>
          <a:off x="8278268" y="368039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86BE7-BE21-4E60-A3EC-9C9E1E9025AF}">
      <dsp:nvSpPr>
        <dsp:cNvPr id="0" name=""/>
        <dsp:cNvSpPr/>
      </dsp:nvSpPr>
      <dsp:spPr>
        <a:xfrm>
          <a:off x="8547675" y="637447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108B6-11F9-4643-84F3-9A593F982080}">
      <dsp:nvSpPr>
        <dsp:cNvPr id="0" name=""/>
        <dsp:cNvSpPr/>
      </dsp:nvSpPr>
      <dsp:spPr>
        <a:xfrm>
          <a:off x="7874157" y="2025929"/>
          <a:ext cx="2072362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Software starts up quickly and uses very little memory</a:t>
          </a:r>
          <a:r>
            <a:rPr lang="en-US" sz="2300" kern="1200" dirty="0"/>
            <a:t>.</a:t>
          </a:r>
        </a:p>
      </dsp:txBody>
      <dsp:txXfrm>
        <a:off x="7874157" y="2025929"/>
        <a:ext cx="2072362" cy="1957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C55A3-E31C-4AD6-8A08-B28F81213803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897B1-FBC4-4FD5-BA61-D1E443A3F8C1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1D5F8-5D3A-4886-97B5-3A19FBFC225A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Software is only available on desktops.</a:t>
          </a:r>
        </a:p>
      </dsp:txBody>
      <dsp:txXfrm>
        <a:off x="836323" y="3399"/>
        <a:ext cx="9679276" cy="724089"/>
      </dsp:txXfrm>
    </dsp:sp>
    <dsp:sp modelId="{A0FCE777-E068-4E1D-A59F-41C77B9D9E87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9B752-DA89-46A4-8C36-788375010514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56EE2-40F5-4F83-84CD-675D90EB2AAC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interpreter must be installed on the system.</a:t>
          </a:r>
        </a:p>
      </dsp:txBody>
      <dsp:txXfrm>
        <a:off x="836323" y="908511"/>
        <a:ext cx="9679276" cy="724089"/>
      </dsp:txXfrm>
    </dsp:sp>
    <dsp:sp modelId="{B5F971FB-3785-4268-8A66-2B503B1FA12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12AAD-33EA-45D0-B373-6024050824A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64BAE-3740-4EEA-BFFF-355BB10FB51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current version does not include all available student management options.</a:t>
          </a:r>
        </a:p>
      </dsp:txBody>
      <dsp:txXfrm>
        <a:off x="836323" y="1813624"/>
        <a:ext cx="9679276" cy="724089"/>
      </dsp:txXfrm>
    </dsp:sp>
    <dsp:sp modelId="{CDF6BF10-4621-423F-8A38-4A368AEE10D3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82DAF-E482-47AD-BF02-E24C4F32F5F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5B258-2A67-4716-80DC-CD0AA78CB3E8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 options only offer minimal protection from inexperienced attackers.</a:t>
          </a:r>
        </a:p>
      </dsp:txBody>
      <dsp:txXfrm>
        <a:off x="836323" y="2718736"/>
        <a:ext cx="9679276" cy="724089"/>
      </dsp:txXfrm>
    </dsp:sp>
    <dsp:sp modelId="{382F7A9F-1482-49C2-A914-E4BCF3456555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6CF10-CA99-4BC9-94FD-57EC3833D83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42B54-31F9-4F47-8315-2FC6C0F07B93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GUI only exists in English.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B8B2-F4DC-BC7E-347D-14D09CEB9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54B4-9F0E-2B29-4A5A-53337F5F4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F794-473D-3414-C1F6-C89CA561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BDE1-D2A6-A5F3-B6E4-48A24B2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29DA-2F2F-288F-1F72-3C1645B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BA9C-225A-41CB-7139-0E6A79A8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10DB8-CC75-D4A5-ACDE-0145094AB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88DB-A789-FBF8-3E01-B741A2B2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E228-F839-E589-30A4-5D93F426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6C67-1F58-A8AC-4DB8-71E019F6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7C843-9FD0-74DA-2711-E40697806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16626-40E1-1A77-8316-B13899B1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C4E1-6C85-C4B5-C534-6CA0400F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05B0-9658-50F9-C535-E1E948EF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C91E-3DB0-5EA1-DB57-602111CE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567A-2F57-8561-0735-E6A527E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2204-6A48-A051-D0F9-285835F3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F314-91B1-6ACB-D0EA-5A475A26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72B7-C871-FECB-1D5A-8094F5DD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D2BE-24B3-3AAC-8135-AEE4C09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8C1-448D-9BA8-7296-DAE74EF0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4447-719B-9E4B-7F44-6EE18B17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6B04-5626-38A0-766F-110AAB44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96C4-FDC6-952E-5AEA-47B138AB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FFBB-CC8E-AFFF-1518-2BF284E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267-9DEA-1A1F-E003-EF119E0C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DE8C-0F49-360F-7734-219BC91D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6BE67-F922-8EC0-A864-6AD6F470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030D-3B4A-0A53-32AE-25E32EE1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089B-F86F-C000-52FF-D0E9062F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7ADD-F99E-8B89-D49F-F3E95D7F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C302-02F7-2B94-E9A1-8703D644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FB56-6452-6732-AD44-F6BCAEA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4E934-B925-E641-9DF8-CD4DCF8A5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BAB3B-AEED-3679-B826-65811809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2E710-6C71-B93C-BF51-68C5433DE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0C730-7F25-917A-527C-0879FE14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4CD6F-8802-5539-2497-6C8A30E8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EE382-7DB9-6A01-93A6-07766FCC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7FF3-6A00-AC3D-A480-A625B107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2F6BF-6132-FB98-F597-A1D02FDC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F41B9-6514-B15D-ACE4-A38E0BB6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3014A-8785-B231-CCB3-E9138C57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EF5E3-2DC5-2BD1-1240-F96D231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C7562-62BD-22AC-0B09-A7B6AD30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648C-EE5B-C036-89D2-1462630D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2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E844-928C-8C94-CB41-C185B363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98B2-8AE9-8FF1-4432-C0F45664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C6283-D737-1041-E11C-46CE73BCB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8444-BCF4-C6EF-E737-89629C80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7126-4389-EB63-3897-56E7B3DF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7A30-E602-E367-FE97-85CA7CD3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67C5-E693-AA79-3F3D-157B30AD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EC402-A934-5AF8-A826-0CF05D4D3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96203-D26C-32A9-5FA5-B61FCD31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C5182-1138-969E-6609-D05E4E0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EE9C-F1F1-A74D-10C0-8C78C8E4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8F189-5AE1-D43A-A37D-F79BE214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4B13F-2D76-4A6A-A46D-08F65FF4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9982B-7F27-7549-F778-5EC94B41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98B3-EA1F-2268-258C-B45EFE555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F696-5E38-4A41-A995-CE4DB4143DF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2203-5892-5B89-144C-FD089283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AEA6-8E97-32A2-A3AF-AA8673486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AE070-E33C-422D-BB9F-68649544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888F1-46A7-8268-EC4D-BC77AC76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024" y="1346200"/>
            <a:ext cx="5940139" cy="3284538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 dirty="0"/>
              <a:t>A Student Management System using Python And MySQL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516BEDB5-0FB8-F28D-F6C3-B0DF9F43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4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003-273B-EBA5-3F4F-5A95D4E0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4215575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/>
              <a:t>OBJECTIVES</a:t>
            </a:r>
            <a:r>
              <a:rPr lang="en-US" sz="6800" dirty="0"/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9484D-F91C-B7BB-53A6-7439CBB86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1989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57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908E1-9B4D-3623-898B-8377255B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684" y="1143000"/>
            <a:ext cx="10158012" cy="5852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USED 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B14BB-0D44-8B34-6427-D4A2ABBF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936" y="2235200"/>
            <a:ext cx="10168128" cy="406078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1.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Tkinter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 :   To create the GUI.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2. </a:t>
            </a:r>
            <a:r>
              <a:rPr lang="en-US" dirty="0">
                <a:solidFill>
                  <a:srgbClr val="000000"/>
                </a:solidFill>
              </a:rPr>
              <a:t>MySQL   :</a:t>
            </a:r>
            <a:r>
              <a:rPr lang="en-US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 connect the program to the database and store information in it.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3.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TkCalender</a:t>
            </a:r>
            <a:r>
              <a:rPr lang="en-US" i="0" dirty="0">
                <a:solidFill>
                  <a:srgbClr val="000000"/>
                </a:solidFill>
                <a:effectLst/>
              </a:rPr>
              <a:t> : To get the user to enter a date.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4.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Datetime.date</a:t>
            </a:r>
            <a:r>
              <a:rPr lang="en-US" i="0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 convert the date from the tree to a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Datetime.date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instance so that it can be set in.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5.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Tkinter.messagebox</a:t>
            </a:r>
            <a:r>
              <a:rPr lang="en-US" i="0" dirty="0">
                <a:solidFill>
                  <a:srgbClr val="000000"/>
                </a:solidFill>
                <a:effectLst/>
              </a:rPr>
              <a:t> :  To show a display box, displaying some information or an error.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6.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Tkinter.ttk</a:t>
            </a:r>
            <a:r>
              <a:rPr lang="en-US" i="0" dirty="0">
                <a:solidFill>
                  <a:srgbClr val="000000"/>
                </a:solidFill>
                <a:effectLst/>
              </a:rPr>
              <a:t> :  To create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the tree where all the information will be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246F1-A376-AAD7-8378-66BE94D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45671-02C7-480E-5847-FAEE221C4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6" t="15692" r="8476" b="300"/>
          <a:stretch/>
        </p:blipFill>
        <p:spPr>
          <a:xfrm>
            <a:off x="2210307" y="1675227"/>
            <a:ext cx="77713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65E6F2-D287-7EA0-4DB6-CED3A75F2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7"/>
          <a:stretch/>
        </p:blipFill>
        <p:spPr>
          <a:xfrm>
            <a:off x="1375092" y="1584456"/>
            <a:ext cx="10488844" cy="4796024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A7AD1521-3E43-1AAF-C7A0-04FA19AA2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4240" y="1584456"/>
            <a:ext cx="1016000" cy="101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CE8623-AAED-52BA-915C-953A60B386B6}"/>
              </a:ext>
            </a:extLst>
          </p:cNvPr>
          <p:cNvSpPr txBox="1"/>
          <p:nvPr/>
        </p:nvSpPr>
        <p:spPr>
          <a:xfrm>
            <a:off x="1259840" y="282190"/>
            <a:ext cx="4988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3621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86865-903B-AD9B-719E-BF235C0C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BENEFITS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A3D308-5F72-02EF-8D55-75ADD383A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626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83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ADF5-B671-2B20-55D9-41356B33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2948D-2F80-9F45-5871-EFC3D80BC6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63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B2BE4-6BAB-542C-2852-A27E48D72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2F077-28FD-B5C7-0E43-6B3668E6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Any OS can use this software.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This software can include features for higher security.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This software can also include programmed scheduling.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This software could be created to serve as a tutorial for new users to learn the fundamentals of OS.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This system can be used with an operating system to eliminate the need to install and run each tool's interface at a different location.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This can implement the Automatic Shutdown through SMS service.</a:t>
            </a:r>
          </a:p>
        </p:txBody>
      </p:sp>
    </p:spTree>
    <p:extLst>
      <p:ext uri="{BB962C8B-B14F-4D97-AF65-F5344CB8AC3E}">
        <p14:creationId xmlns:p14="http://schemas.microsoft.com/office/powerpoint/2010/main" val="34136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Office Theme</vt:lpstr>
      <vt:lpstr>A Student Management System using Python And MySQL</vt:lpstr>
      <vt:lpstr>OBJECTIVES </vt:lpstr>
      <vt:lpstr>MODULES USED  </vt:lpstr>
      <vt:lpstr>USE CASE DIAGRAM</vt:lpstr>
      <vt:lpstr>PowerPoint Presentation</vt:lpstr>
      <vt:lpstr>BENEFITS </vt:lpstr>
      <vt:lpstr>LIMITATIONS</vt:lpstr>
      <vt:lpstr>FUTURE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Student Management System using Python And MySQL</dc:title>
  <dc:creator>Rushti Rajoli</dc:creator>
  <cp:lastModifiedBy>Rushti Rajoli</cp:lastModifiedBy>
  <cp:revision>1</cp:revision>
  <dcterms:created xsi:type="dcterms:W3CDTF">2023-10-23T14:25:19Z</dcterms:created>
  <dcterms:modified xsi:type="dcterms:W3CDTF">2023-10-23T15:32:00Z</dcterms:modified>
</cp:coreProperties>
</file>