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33616e8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233616e8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23cf60a1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23cf60a1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233616e8e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233616e8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33616e8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33616e8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33616e8e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33616e8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33616e8e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33616e8e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33616e8e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33616e8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33616e8e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33616e8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33616e8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233616e8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33616e8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33616e8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40175" y="329975"/>
            <a:ext cx="78144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234">
                <a:latin typeface="Maven Pro"/>
                <a:ea typeface="Maven Pro"/>
                <a:cs typeface="Maven Pro"/>
                <a:sym typeface="Maven Pro"/>
              </a:rPr>
              <a:t>Detecting SQL Injection Attack using Natural Language Processing</a:t>
            </a:r>
            <a:r>
              <a:rPr lang="en" sz="2634"/>
              <a:t> </a:t>
            </a:r>
            <a:endParaRPr sz="253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14000" y="1908875"/>
            <a:ext cx="45105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12700" rtl="0" algn="l">
              <a:lnSpc>
                <a:spcPct val="10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Individual Task: 2</a:t>
            </a:r>
            <a:endParaRPr b="1" sz="1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700" rtl="0" algn="l">
              <a:lnSpc>
                <a:spcPct val="10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Group: 35</a:t>
            </a:r>
            <a:endParaRPr b="1" sz="1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700" rtl="0" algn="l">
              <a:lnSpc>
                <a:spcPct val="10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Submitted By: Kaji Sajjad Hossain  </a:t>
            </a:r>
            <a:endParaRPr b="1" sz="1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2700" rtl="0" algn="l">
              <a:lnSpc>
                <a:spcPct val="10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ID: 20101321</a:t>
            </a:r>
            <a:endParaRPr b="1" sz="1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latin typeface="Arial"/>
                <a:ea typeface="Arial"/>
                <a:cs typeface="Arial"/>
                <a:sym typeface="Arial"/>
              </a:rPr>
              <a:t>Section: 1</a:t>
            </a:r>
            <a:endParaRPr sz="2100"/>
          </a:p>
        </p:txBody>
      </p:sp>
      <p:sp>
        <p:nvSpPr>
          <p:cNvPr id="87" name="Google Shape;87;p13"/>
          <p:cNvSpPr txBox="1"/>
          <p:nvPr/>
        </p:nvSpPr>
        <p:spPr>
          <a:xfrm>
            <a:off x="4611950" y="1884900"/>
            <a:ext cx="40881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12700" rtl="0" algn="l">
              <a:lnSpc>
                <a:spcPct val="118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lt1"/>
                </a:solidFill>
              </a:rPr>
              <a:t>Submitted To: Annajiat Alim Rasel</a:t>
            </a:r>
            <a:endParaRPr b="1" sz="155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lt1"/>
                </a:solidFill>
              </a:rPr>
              <a:t>RA: Sabbir and Mehnaz</a:t>
            </a:r>
            <a:endParaRPr b="1" sz="15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 flipH="1">
            <a:off x="4432275" y="1884900"/>
            <a:ext cx="9900" cy="1967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2444250" y="415342"/>
            <a:ext cx="4255500" cy="6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" sz="4000"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b="1" sz="4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824000" y="1440400"/>
            <a:ext cx="78660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Summarizes the severity of SQLI attacks and their impact on the confidentiality, integrity, and availability of web-based applications.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Highlights the contribution of the proposed model, combining NLP and BERT, in achieving state-of-the-art results with low false positive and false negative rates.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Expresses the potential for future research extensions, including the use of additional NLP models and coverage of other query languages.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Thank You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899900" y="185650"/>
            <a:ext cx="7790100" cy="11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Outline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861950" y="1430425"/>
            <a:ext cx="78660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●</a:t>
            </a:r>
            <a:r>
              <a:rPr lang="en" cap="small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METHODOLOGIES AND EXPERIMENTS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en" cap="sm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cap="small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2312125" y="381725"/>
            <a:ext cx="42555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4000"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b="1" sz="4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34000" y="1520325"/>
            <a:ext cx="7696500" cy="25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417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Highlights the increasing number and severity of online attacks, particularly those related to web applications.</a:t>
            </a:r>
            <a:endParaRPr sz="2850">
              <a:latin typeface="Arial"/>
              <a:ea typeface="Arial"/>
              <a:cs typeface="Arial"/>
              <a:sym typeface="Arial"/>
            </a:endParaRPr>
          </a:p>
          <a:p>
            <a:pPr indent="-3417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Identifies SQL Injection (SQLI) as a major threat to web application security.</a:t>
            </a:r>
            <a:endParaRPr sz="2850">
              <a:latin typeface="Arial"/>
              <a:ea typeface="Arial"/>
              <a:cs typeface="Arial"/>
              <a:sym typeface="Arial"/>
            </a:endParaRPr>
          </a:p>
          <a:p>
            <a:pPr indent="-3417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Points out the limitations of traditional methods (input validation, filtering) and the need for machine learning-based solutions.</a:t>
            </a:r>
            <a:endParaRPr sz="28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2444250" y="521574"/>
            <a:ext cx="42555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Motivation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824000" y="1540275"/>
            <a:ext cx="7946100" cy="27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Emphasizes the critical impact of SQLI attacks on web application security.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Refers to the historical context of SQLI attacks and their consequences.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Highlights the inadequacy of previous machine learning approaches due to high false positive and false negative rates.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2402025" y="691325"/>
            <a:ext cx="4255500" cy="6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4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Contribution</a:t>
            </a:r>
            <a:endParaRPr b="1" sz="4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824000" y="1600175"/>
            <a:ext cx="7856100" cy="25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Introduces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 novel approach that utilizes Natural Language Processing (NLP) and BERT for feature extraction.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Claims the proposed model achieves a 97% accuracy with a low false positive rate of 0.8% and a false negative rate of 5.8%.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2581775" y="485249"/>
            <a:ext cx="42555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Methodology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824000" y="1500325"/>
            <a:ext cx="49698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Mentions the use of BERT, a bidirectional contextual learning model, for feature extraction.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Describes the data preprocessing steps, including handling null values, filtering unique records, and shuffling the dataset.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Outlines the proposed model architecture, involving five layers: Input, Keras, BERT encoder, Dropout, and Classifier.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800" y="1640150"/>
            <a:ext cx="30561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800" y="3116575"/>
            <a:ext cx="30561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2521875" y="501599"/>
            <a:ext cx="42555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Results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824000" y="1640150"/>
            <a:ext cx="41607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Provides a comparative analysis of the proposed model against traditional classifiers (K-Nearest Neighbours, SVM, Naive Bayes, Decision Tree, Logistic Regression).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Demonstrates superior performance of the proposed model with low false positive and false negative rates, and high accuracy, precision, recall, F1-score, and specificity.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75" y="1687925"/>
            <a:ext cx="4214651" cy="21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2631725" y="505248"/>
            <a:ext cx="42555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en" sz="4000">
                <a:latin typeface="Maven Pro"/>
                <a:ea typeface="Maven Pro"/>
                <a:cs typeface="Maven Pro"/>
                <a:sym typeface="Maven Pro"/>
              </a:rPr>
              <a:t>Limitations</a:t>
            </a:r>
            <a:endParaRPr b="1" sz="4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824000" y="1600200"/>
            <a:ext cx="78861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Potential limitations could include the specific nature of the dataset, the generalization of the proposed model to diverse scenarios, or computational requirements.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computational expense of pre-training BERT is another drawback.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2631725" y="395367"/>
            <a:ext cx="4255500" cy="6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en" sz="4000">
                <a:latin typeface="Maven Pro"/>
                <a:ea typeface="Maven Pro"/>
                <a:cs typeface="Maven Pro"/>
                <a:sym typeface="Maven Pro"/>
              </a:rPr>
              <a:t>Future Work</a:t>
            </a:r>
            <a:endParaRPr b="1" sz="4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824000" y="1360500"/>
            <a:ext cx="78561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Suggests extending the research to incorporate other NLP models like RoBERTa and XLnet.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Proposes exploring SQLI detection in other query languages, such as Hive Query Language (HQL), especially in distributed environments.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