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233616e8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233616e8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233616e8e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233616e8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233616e8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233616e8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233616e8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233616e8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233616e8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233616e8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233616e8e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233616e8e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233616e8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233616e8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233616e8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233616e8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233616e8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233616e8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233616e8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233616e8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40175" y="329975"/>
            <a:ext cx="7814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634"/>
              <a:t>A Twitter-based Software Vulnerability Alert </a:t>
            </a:r>
            <a:endParaRPr sz="2634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634"/>
              <a:t>Framework using Natural Language Processing</a:t>
            </a:r>
            <a:endParaRPr sz="253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14000" y="1908875"/>
            <a:ext cx="45105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Individual Task: 1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Group: 35 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Submitted By: Kaji Sajjad Hossain  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ID: 20101321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Section: 1</a:t>
            </a:r>
            <a:endParaRPr sz="2100"/>
          </a:p>
        </p:txBody>
      </p:sp>
      <p:sp>
        <p:nvSpPr>
          <p:cNvPr id="279" name="Google Shape;279;p13"/>
          <p:cNvSpPr txBox="1"/>
          <p:nvPr/>
        </p:nvSpPr>
        <p:spPr>
          <a:xfrm>
            <a:off x="4611950" y="1884900"/>
            <a:ext cx="40881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12700" rtl="0" algn="l">
              <a:lnSpc>
                <a:spcPct val="118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lt1"/>
                </a:solidFill>
              </a:rPr>
              <a:t>Submitted To: Annajiat Alim Rasel</a:t>
            </a:r>
            <a:endParaRPr b="1" sz="155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lt1"/>
                </a:solidFill>
              </a:rPr>
              <a:t>RA: Sabbir and Mehnaz </a:t>
            </a:r>
            <a:endParaRPr b="1" sz="15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0" name="Google Shape;280;p13"/>
          <p:cNvCxnSpPr/>
          <p:nvPr/>
        </p:nvCxnSpPr>
        <p:spPr>
          <a:xfrm flipH="1">
            <a:off x="4432275" y="1884900"/>
            <a:ext cx="9900" cy="1967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ctrTitle"/>
          </p:nvPr>
        </p:nvSpPr>
        <p:spPr>
          <a:xfrm>
            <a:off x="2444250" y="415342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" sz="4000"/>
              <a:t>Conclusion</a:t>
            </a:r>
            <a:endParaRPr sz="4000"/>
          </a:p>
        </p:txBody>
      </p:sp>
      <p:sp>
        <p:nvSpPr>
          <p:cNvPr id="336" name="Google Shape;336;p22"/>
          <p:cNvSpPr txBox="1"/>
          <p:nvPr>
            <p:ph idx="1" type="subTitle"/>
          </p:nvPr>
        </p:nvSpPr>
        <p:spPr>
          <a:xfrm>
            <a:off x="824000" y="1440400"/>
            <a:ext cx="78660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paper presents a framework for proactively securing software by analyzing Twitter data for vulnerability alerts.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evaluation demonstrates high accuracy, precision, and recall.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Future enhancements could involve broader data sources and improved keyword identification for even better results.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ctrTitle"/>
          </p:nvPr>
        </p:nvSpPr>
        <p:spPr>
          <a:xfrm>
            <a:off x="2521850" y="1234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Thank You</a:t>
            </a:r>
            <a:endParaRPr/>
          </a:p>
        </p:txBody>
      </p:sp>
      <p:sp>
        <p:nvSpPr>
          <p:cNvPr id="342" name="Google Shape;342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2771550" y="435320"/>
            <a:ext cx="42555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Outline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824000" y="1600200"/>
            <a:ext cx="78660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●</a:t>
            </a:r>
            <a:r>
              <a:rPr lang="en" cap="smal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METHODOLOGIES AND EXPERIMENTS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2312125" y="381725"/>
            <a:ext cx="42555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/>
              <a:t>Introduction</a:t>
            </a:r>
            <a:endParaRPr sz="6000"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834000" y="1520325"/>
            <a:ext cx="76965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paper discusses the increasing cyber threats and the need for effective cybersecurity measures in modern organizations.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introduces Twitter as a valuable source of publicly available data for detecting security vulnerabilities.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2444250" y="521574"/>
            <a:ext cx="4255500" cy="9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FFFFFF"/>
                </a:solidFill>
              </a:rPr>
              <a:t>Motivation</a:t>
            </a:r>
            <a:endParaRPr sz="4800"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24000" y="1540275"/>
            <a:ext cx="79461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Organizations use diverse software with potential security vulnerabilities.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Unofficial information about these vulnerabilities might be available on Twitter, posing risks if misused by attackers.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2402025" y="691325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3955">
                <a:solidFill>
                  <a:srgbClr val="FFFFFF"/>
                </a:solidFill>
              </a:rPr>
              <a:t>Contribution</a:t>
            </a:r>
            <a:endParaRPr sz="5155"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824000" y="1600175"/>
            <a:ext cx="78561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Introduction of a Natural Language Processing (NLP)-based approach for detecting security vulnerabilities via Twitter.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Development of an application using Twitter data to provide alerts when a security vulnerability is detected.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Comprehensive literature review and comparison of existing solutions in the field.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Elimination of limitations found in previous approaches.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Groundwork for further research in the domain.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2581775" y="485249"/>
            <a:ext cx="4255500" cy="8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rgbClr val="FFFFFF"/>
                </a:solidFill>
              </a:rPr>
              <a:t>Methodology</a:t>
            </a:r>
            <a:endParaRPr sz="5100"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824000" y="1500325"/>
            <a:ext cx="55491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study involves collecting data from Twitter using the Twitter Developer API.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38 software products were randomly selected, and relevant tweets were gathered, cleaned, and labeled by human annotators.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classification process was applied, and the results were compared with human annotations to calculate accuracy, precision, and recall.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8"/>
          <p:cNvCxnSpPr/>
          <p:nvPr/>
        </p:nvCxnSpPr>
        <p:spPr>
          <a:xfrm>
            <a:off x="6313125" y="1513200"/>
            <a:ext cx="0" cy="287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100" y="1476175"/>
            <a:ext cx="2726500" cy="2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2521875" y="501599"/>
            <a:ext cx="42555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Results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subTitle"/>
          </p:nvPr>
        </p:nvSpPr>
        <p:spPr>
          <a:xfrm>
            <a:off x="824000" y="1640150"/>
            <a:ext cx="78861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 accuracy score of 0.87, precision score of 0.60, and recall score of 0.75 were obtained.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Rigorous curation of the vulnerability keyword dataset contributed to high accuracy.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2631725" y="505248"/>
            <a:ext cx="4255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/>
              <a:t>Limitations</a:t>
            </a:r>
            <a:endParaRPr sz="6000"/>
          </a:p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824000" y="1600200"/>
            <a:ext cx="78861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Existing approaches based on predefined accounts may be affected by hacked accounts.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Lack of consideration for polarity checking, user feedback, and quality improvement techniques.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Limited application of keyword extraction techniques in the field.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2631725" y="395367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4000"/>
              <a:t>Future Work</a:t>
            </a:r>
            <a:endParaRPr sz="4000"/>
          </a:p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824000" y="1360500"/>
            <a:ext cx="78561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developed application can be extended to provide alerts for fixes or updates released.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Inclusion of other sources like security blogs and social network platforms for more comprehensive analysis.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