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3418" autoAdjust="0"/>
  </p:normalViewPr>
  <p:slideViewPr>
    <p:cSldViewPr snapToGrid="0">
      <p:cViewPr varScale="1">
        <p:scale>
          <a:sx n="82" d="100"/>
          <a:sy n="82" d="100"/>
        </p:scale>
        <p:origin x="16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203A8-7606-48AE-8F0D-CCA02CC0992B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AEA9C-23E1-49C6-9ADB-AEE32AA98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9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java/net/HttpURLConn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different libraries available to perform network call in android,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Retrofit, Volley, OKHTTP (HTTP + HTTP /2)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however what, if you want to do a raw implementation without any library, then you have the option </a:t>
            </a:r>
            <a:r>
              <a:rPr lang="en-US" sz="1200" b="0" i="0" u="sng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HttpUrlConnection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AEA9C-23E1-49C6-9ADB-AEE32AA98D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1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https://medium.com/@ajay.dewari/connect-android-app-to-the-network-using-httpurlconnection-79a55c8c624e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AEA9C-23E1-49C6-9ADB-AEE32AA98D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35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AEA9C-23E1-49C6-9ADB-AEE32AA98D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6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98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4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72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7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8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2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1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1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A64C-EC14-4FBF-9F48-5DE6C14770F3}" type="datetimeFigureOut">
              <a:rPr lang="en-US" smtClean="0"/>
              <a:t>6/3/2022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FF931-7E00-417C-89DA-6C2F2F947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Network 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3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</a:t>
            </a:r>
            <a:r>
              <a:rPr lang="en-US" dirty="0" err="1" smtClean="0"/>
              <a:t>HTTPURLConnection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5214" y="1465014"/>
            <a:ext cx="5381571" cy="496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3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.. Download image from given URL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http://www.tutorialspoint.com/green/images/logo.png</a:t>
            </a:r>
            <a:r>
              <a:rPr kumimoji="0" lang="en-US" sz="4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16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Downloading Code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475" y="1390102"/>
            <a:ext cx="7283003" cy="517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1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31798"/>
            <a:ext cx="10043134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URL(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“write </a:t>
            </a:r>
            <a:r>
              <a:rPr kumimoji="0" lang="en-US" sz="17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kumimoji="0" lang="en-US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here"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urlConnection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HttpURLConnection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url.openConnection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InputStream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= </a:t>
            </a:r>
            <a:r>
              <a:rPr kumimoji="0" lang="en-US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urlConnection.getInputStream</a:t>
            </a: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Bitmap bmp = </a:t>
            </a:r>
            <a:r>
              <a:rPr lang="en-US" sz="170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BitmapFactory.decodeStream</a:t>
            </a:r>
            <a:r>
              <a:rPr lang="en-US" sz="17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7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0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device can have various types of network connections.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Android lets your application connect to the internet or any other local network and allows you to perform network operations.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9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ConnectivityManager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perform any network operations, you must first check that are you connected to that network or internet </a:t>
            </a:r>
            <a:r>
              <a:rPr lang="en-US" dirty="0" err="1"/>
              <a:t>e.t.c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For this android provides </a:t>
            </a:r>
            <a:r>
              <a:rPr lang="en-US" b="1" dirty="0" err="1"/>
              <a:t>ConnectivityManager</a:t>
            </a:r>
            <a:r>
              <a:rPr lang="en-US" dirty="0"/>
              <a:t> class. You need to instantiate an object of this class by calling </a:t>
            </a:r>
            <a:r>
              <a:rPr lang="en-US" b="1" dirty="0" err="1"/>
              <a:t>getSystemService</a:t>
            </a:r>
            <a:r>
              <a:rPr lang="en-US" b="1" dirty="0"/>
              <a:t>()</a:t>
            </a:r>
            <a:r>
              <a:rPr lang="en-US" dirty="0"/>
              <a:t> 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5" y="4293577"/>
            <a:ext cx="104362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ConnectivityManager</a:t>
            </a:r>
            <a:r>
              <a:rPr lang="en-US" dirty="0" smtClean="0"/>
              <a:t>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4692"/>
            <a:ext cx="68675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6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Callbacks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406"/>
            <a:ext cx="100584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checking that you are connected to the internet, you can perform any network operation. Here we are fetching the html of a website from a </a:t>
            </a:r>
            <a:r>
              <a:rPr lang="en-US" dirty="0" err="1"/>
              <a:t>url</a:t>
            </a:r>
            <a:r>
              <a:rPr lang="en-US" dirty="0" smtClean="0"/>
              <a:t>.</a:t>
            </a:r>
          </a:p>
          <a:p>
            <a:r>
              <a:rPr lang="en-US" dirty="0"/>
              <a:t>Android provides </a:t>
            </a:r>
            <a:r>
              <a:rPr lang="en-US" b="1" dirty="0" err="1"/>
              <a:t>HttpURLConnection</a:t>
            </a:r>
            <a:r>
              <a:rPr lang="en-US" dirty="0"/>
              <a:t> and </a:t>
            </a:r>
            <a:r>
              <a:rPr lang="en-US" b="1" dirty="0"/>
              <a:t>URL</a:t>
            </a:r>
            <a:r>
              <a:rPr lang="en-US" dirty="0"/>
              <a:t> class to handle these operations. You need to instantiate an object of URL class by providing the link of website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16" y="4611198"/>
            <a:ext cx="10443701" cy="98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Network (</a:t>
            </a:r>
            <a:r>
              <a:rPr lang="en-US" dirty="0" err="1" smtClean="0"/>
              <a:t>Cont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 you need to call </a:t>
            </a:r>
            <a:r>
              <a:rPr lang="en-US" b="1" dirty="0" err="1"/>
              <a:t>openConnection</a:t>
            </a:r>
            <a:r>
              <a:rPr lang="en-US" dirty="0"/>
              <a:t> method of </a:t>
            </a:r>
            <a:r>
              <a:rPr lang="en-US" dirty="0" err="1"/>
              <a:t>url</a:t>
            </a:r>
            <a:r>
              <a:rPr lang="en-US" dirty="0"/>
              <a:t> class and receive it </a:t>
            </a:r>
            <a:r>
              <a:rPr lang="en-US" dirty="0" smtClean="0"/>
              <a:t>in </a:t>
            </a:r>
            <a:r>
              <a:rPr lang="en-US" dirty="0"/>
              <a:t>a </a:t>
            </a:r>
            <a:r>
              <a:rPr lang="en-US" dirty="0" err="1"/>
              <a:t>HttpURLConnection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1" y="2755487"/>
            <a:ext cx="6858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3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7308"/>
          </a:xfrm>
        </p:spPr>
        <p:txBody>
          <a:bodyPr/>
          <a:lstStyle/>
          <a:p>
            <a:r>
              <a:rPr lang="en-US" dirty="0"/>
              <a:t>And the last thing you need to do is to fetch the HTML from the website. For this you will use </a:t>
            </a:r>
            <a:r>
              <a:rPr lang="en-US" b="1" dirty="0" err="1"/>
              <a:t>InputStream</a:t>
            </a:r>
            <a:r>
              <a:rPr lang="en-US" dirty="0"/>
              <a:t> and </a:t>
            </a:r>
            <a:r>
              <a:rPr lang="en-US" b="1" dirty="0" err="1"/>
              <a:t>BufferedReader</a:t>
            </a:r>
            <a:r>
              <a:rPr lang="en-US" dirty="0"/>
              <a:t> class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71" y="2846165"/>
            <a:ext cx="7615237" cy="213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342"/>
          </a:xfrm>
        </p:spPr>
        <p:txBody>
          <a:bodyPr/>
          <a:lstStyle/>
          <a:p>
            <a:r>
              <a:rPr lang="en-US" dirty="0" smtClean="0"/>
              <a:t>Sending Data to URL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84813"/>
            <a:ext cx="10316210" cy="170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61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226</Words>
  <Application>Microsoft Office PowerPoint</Application>
  <PresentationFormat>Widescreen</PresentationFormat>
  <Paragraphs>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Menlo</vt:lpstr>
      <vt:lpstr>Office Theme</vt:lpstr>
      <vt:lpstr>Android Network Operations</vt:lpstr>
      <vt:lpstr>Android Network</vt:lpstr>
      <vt:lpstr>ConnectivityManager</vt:lpstr>
      <vt:lpstr>ConnectivityManager (Cont…)</vt:lpstr>
      <vt:lpstr>Network Callbacks</vt:lpstr>
      <vt:lpstr>Connecting to the Network</vt:lpstr>
      <vt:lpstr>Connecting to the Network (Cont…)</vt:lpstr>
      <vt:lpstr>Reading Data from URL</vt:lpstr>
      <vt:lpstr>Sending Data to URL</vt:lpstr>
      <vt:lpstr>Other HTTPURLConnection Methods</vt:lpstr>
      <vt:lpstr>Task .. Download image from given URL</vt:lpstr>
      <vt:lpstr>Image Downloading Code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Nisar Ahmed</dc:creator>
  <cp:lastModifiedBy>Nisar Ahmed</cp:lastModifiedBy>
  <cp:revision>31</cp:revision>
  <dcterms:created xsi:type="dcterms:W3CDTF">2018-10-18T03:33:07Z</dcterms:created>
  <dcterms:modified xsi:type="dcterms:W3CDTF">2022-06-03T03:55:21Z</dcterms:modified>
</cp:coreProperties>
</file>