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2" r:id="rId7"/>
    <p:sldId id="260" r:id="rId8"/>
    <p:sldId id="261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4F64-7AA5-43D8-974A-07CB73C59BC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45B8-06F8-4394-AAF2-A6B628D3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8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4F64-7AA5-43D8-974A-07CB73C59BC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45B8-06F8-4394-AAF2-A6B628D3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4F64-7AA5-43D8-974A-07CB73C59BC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45B8-06F8-4394-AAF2-A6B628D3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8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4F64-7AA5-43D8-974A-07CB73C59BC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45B8-06F8-4394-AAF2-A6B628D3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2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4F64-7AA5-43D8-974A-07CB73C59BC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45B8-06F8-4394-AAF2-A6B628D3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4F64-7AA5-43D8-974A-07CB73C59BC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45B8-06F8-4394-AAF2-A6B628D3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4F64-7AA5-43D8-974A-07CB73C59BC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45B8-06F8-4394-AAF2-A6B628D3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6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4F64-7AA5-43D8-974A-07CB73C59BC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45B8-06F8-4394-AAF2-A6B628D3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6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4F64-7AA5-43D8-974A-07CB73C59BC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45B8-06F8-4394-AAF2-A6B628D3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9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4F64-7AA5-43D8-974A-07CB73C59BC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45B8-06F8-4394-AAF2-A6B628D3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3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4F64-7AA5-43D8-974A-07CB73C59BC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45B8-06F8-4394-AAF2-A6B628D3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1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4F64-7AA5-43D8-974A-07CB73C59BC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45B8-06F8-4394-AAF2-A6B628D3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5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che_coherence" TargetMode="External"/><Relationship Id="rId2" Type="http://schemas.openxmlformats.org/officeDocument/2006/relationships/hyperlink" Target="https://github.com/google/volle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app/DownloadManag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fzaln.com/volley/com/android/volley/toolbox/JsonArrayRequest.html" TargetMode="External"/><Relationship Id="rId2" Type="http://schemas.openxmlformats.org/officeDocument/2006/relationships/hyperlink" Target="http://afzaln.com/volley/com/android/volley/toolbox/JsonObjectReques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fzaln.com/volley/com/android/volley/toolbox/StringRequest.html" TargetMode="External"/><Relationship Id="rId4" Type="http://schemas.openxmlformats.org/officeDocument/2006/relationships/hyperlink" Target="http://afzaln.com/volley/com/android/volley/toolbox/ImageRequest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android.com/reference/android/Manifest.permission#INTERN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Volley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Nisar</a:t>
            </a:r>
            <a:r>
              <a:rPr lang="en-US" dirty="0" smtClean="0"/>
              <a:t> </a:t>
            </a:r>
            <a:r>
              <a:rPr lang="en-US" smtClean="0"/>
              <a:t>Ahmed Siddiqui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41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Loader Example – part 1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739" y="1361985"/>
            <a:ext cx="7129315" cy="521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94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Loader Example – part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0337"/>
            <a:ext cx="6416257" cy="22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17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singleton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537728" cy="194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6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Volley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402"/>
            <a:ext cx="10515600" cy="54091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Volley is an HTTP library that makes networking for Android apps easier and most importantly, faster. Volley is available on </a:t>
            </a:r>
            <a:r>
              <a:rPr lang="en-US" dirty="0" err="1">
                <a:hlinkClick r:id="rId2"/>
              </a:rPr>
              <a:t>GitHub</a:t>
            </a:r>
            <a:r>
              <a:rPr lang="en-US" dirty="0"/>
              <a:t>.</a:t>
            </a:r>
          </a:p>
          <a:p>
            <a:r>
              <a:rPr lang="en-US" dirty="0"/>
              <a:t>Volley offers the following benefits:</a:t>
            </a:r>
          </a:p>
          <a:p>
            <a:pPr lvl="1"/>
            <a:r>
              <a:rPr lang="en-US" dirty="0"/>
              <a:t>Automatic scheduling of network requests.</a:t>
            </a:r>
          </a:p>
          <a:p>
            <a:pPr lvl="1"/>
            <a:r>
              <a:rPr lang="en-US" dirty="0"/>
              <a:t>Multiple concurrent network connections.</a:t>
            </a:r>
          </a:p>
          <a:p>
            <a:pPr lvl="1"/>
            <a:r>
              <a:rPr lang="en-US" dirty="0"/>
              <a:t>Transparent disk and memory response caching with standard HTTP </a:t>
            </a:r>
            <a:r>
              <a:rPr lang="en-US" dirty="0">
                <a:hlinkClick r:id="rId3"/>
              </a:rPr>
              <a:t>cache coherence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Support for request prioritization.</a:t>
            </a:r>
          </a:p>
          <a:p>
            <a:pPr lvl="1"/>
            <a:r>
              <a:rPr lang="en-US" dirty="0"/>
              <a:t>Cancellation request API. You can cancel a single request, or you can set blocks or scopes of requests to cancel.</a:t>
            </a:r>
          </a:p>
          <a:p>
            <a:pPr lvl="1"/>
            <a:r>
              <a:rPr lang="en-US" dirty="0"/>
              <a:t>Ease of customization, for example, for retry and </a:t>
            </a:r>
            <a:r>
              <a:rPr lang="en-US" dirty="0" err="1"/>
              <a:t>backoff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Strong ordering that makes it easy to correctly populate your UI with data fetched asynchronously from the network.</a:t>
            </a:r>
          </a:p>
          <a:p>
            <a:pPr lvl="1"/>
            <a:r>
              <a:rPr lang="en-US" dirty="0"/>
              <a:t>Debugging and tracing tools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97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Volley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Volley excels at RPC-type operations used to populate a UI, such as fetching a page of search results as structured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Supports raw </a:t>
            </a:r>
            <a:r>
              <a:rPr lang="en-US" dirty="0"/>
              <a:t>strings, images, and JSON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 </a:t>
            </a:r>
            <a:r>
              <a:rPr lang="en-US" dirty="0"/>
              <a:t>suitable for large download or streaming </a:t>
            </a:r>
            <a:r>
              <a:rPr lang="en-US" dirty="0" smtClean="0"/>
              <a:t>operations.</a:t>
            </a: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For large download operations, consider using an alternative like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366D6"/>
                </a:solidFill>
                <a:effectLst/>
                <a:hlinkClick r:id="rId2"/>
              </a:rPr>
              <a:t>DownloadManager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0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hlinkClick r:id="rId2"/>
              </a:rPr>
              <a:t>JsonObjectRequest</a:t>
            </a:r>
            <a:r>
              <a:rPr lang="en-US" sz="2400" dirty="0"/>
              <a:t> — To send and receive JSON Object from the server</a:t>
            </a:r>
          </a:p>
          <a:p>
            <a:r>
              <a:rPr lang="en-US" sz="2400" dirty="0" err="1">
                <a:hlinkClick r:id="rId3"/>
              </a:rPr>
              <a:t>JsonArrayRequest</a:t>
            </a:r>
            <a:r>
              <a:rPr lang="en-US" sz="2400" dirty="0"/>
              <a:t> — To receive JSON Array from the server</a:t>
            </a:r>
          </a:p>
          <a:p>
            <a:r>
              <a:rPr lang="en-US" sz="2400" dirty="0" err="1">
                <a:hlinkClick r:id="rId4"/>
              </a:rPr>
              <a:t>ImageRequest</a:t>
            </a:r>
            <a:r>
              <a:rPr lang="en-US" sz="2400" dirty="0"/>
              <a:t> - To receive an image from the server</a:t>
            </a:r>
          </a:p>
          <a:p>
            <a:r>
              <a:rPr lang="en-US" sz="2400" dirty="0" err="1">
                <a:hlinkClick r:id="rId5"/>
              </a:rPr>
              <a:t>StringRequest</a:t>
            </a:r>
            <a:r>
              <a:rPr lang="en-US" sz="2400" dirty="0"/>
              <a:t> — To retrieve response body as String (ideally if you intend to parse the response by yourself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337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Gradle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dependencies {</a:t>
            </a:r>
          </a:p>
          <a:p>
            <a:pPr marL="0" indent="0">
              <a:buNone/>
            </a:pPr>
            <a:r>
              <a:rPr lang="en-US" dirty="0" smtClean="0"/>
              <a:t>    implementation("com.android.volley:volley:1.2.1")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3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Add the INTERNET </a:t>
            </a:r>
            <a:r>
              <a:rPr lang="en-US" b="1" dirty="0" smtClean="0"/>
              <a:t>permission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To use Volley, you must add the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366D6"/>
                </a:solidFill>
                <a:effectLst/>
                <a:hlinkClick r:id="rId2"/>
              </a:rPr>
              <a:t>android.permission.INTERNET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 permission to your app’s manifest. Without this, your app won’t be able to connect to the network</a:t>
            </a:r>
          </a:p>
          <a:p>
            <a:endParaRPr lang="en-US" dirty="0">
              <a:solidFill>
                <a:srgbClr val="24292E"/>
              </a:solidFill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142" y="3198118"/>
            <a:ext cx="9936613" cy="101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10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Creating a Request Queue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Passing it a request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123" y="2377559"/>
            <a:ext cx="6004270" cy="8550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123" y="3906055"/>
            <a:ext cx="7952973" cy="285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16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of a request</a:t>
            </a:r>
            <a:endParaRPr lang="en-US" dirty="0"/>
          </a:p>
        </p:txBody>
      </p:sp>
      <p:pic>
        <p:nvPicPr>
          <p:cNvPr id="3074" name="Picture 2" descr="Life of a reque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868" y="1426380"/>
            <a:ext cx="5602076" cy="518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958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Cancel a </a:t>
            </a:r>
            <a:r>
              <a:rPr lang="en-US" b="1" dirty="0" smtClean="0"/>
              <a:t>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To cancel a request, call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cancel()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 on your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Request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 object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36" y="2290360"/>
            <a:ext cx="6841902" cy="27279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635" y="5270150"/>
            <a:ext cx="4729767" cy="150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46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144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Android Volley</vt:lpstr>
      <vt:lpstr>Android Volley</vt:lpstr>
      <vt:lpstr>Volley Continued</vt:lpstr>
      <vt:lpstr>Types of requests</vt:lpstr>
      <vt:lpstr>Gradle Implementation</vt:lpstr>
      <vt:lpstr>Add the INTERNET permission</vt:lpstr>
      <vt:lpstr>Steps</vt:lpstr>
      <vt:lpstr>Life of a request</vt:lpstr>
      <vt:lpstr>Cancel a request</vt:lpstr>
      <vt:lpstr>Image Loader Example – part 1</vt:lpstr>
      <vt:lpstr>Image Loader Example – part 2</vt:lpstr>
      <vt:lpstr>Using singleton class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Volley</dc:title>
  <dc:creator>Nisar Ahmed</dc:creator>
  <cp:lastModifiedBy>Nisar Ahmed</cp:lastModifiedBy>
  <cp:revision>12</cp:revision>
  <dcterms:created xsi:type="dcterms:W3CDTF">2022-06-03T01:21:07Z</dcterms:created>
  <dcterms:modified xsi:type="dcterms:W3CDTF">2022-06-03T01:50:11Z</dcterms:modified>
</cp:coreProperties>
</file>