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4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4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9E45-D944-433E-AA23-D7042FF18C3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sensors/sensors_position" TargetMode="External"/><Relationship Id="rId2" Type="http://schemas.openxmlformats.org/officeDocument/2006/relationships/hyperlink" Target="https://developer.android.com/guide/topics/sensors/sensors_mo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sensors/sensors_environ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Sensors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Nisar</a:t>
            </a:r>
            <a:r>
              <a:rPr lang="en-US" dirty="0" smtClean="0"/>
              <a:t> Ahmed Siddiqui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7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871"/>
            <a:ext cx="10515600" cy="1325563"/>
          </a:xfrm>
        </p:spPr>
        <p:txBody>
          <a:bodyPr/>
          <a:lstStyle/>
          <a:p>
            <a:pPr lvl="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Monitoring Sensor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17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the listener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the Listener interface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Listen the events in these methods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26" y="1624951"/>
            <a:ext cx="9604818" cy="822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26" y="3160153"/>
            <a:ext cx="6557963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225" y="4007140"/>
            <a:ext cx="7224377" cy="27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4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Android-powered devices have built-in sensors that measure motion, orientation, and various environmental </a:t>
            </a:r>
            <a:r>
              <a:rPr lang="en-US" dirty="0" smtClean="0"/>
              <a:t>conditions</a:t>
            </a:r>
          </a:p>
          <a:p>
            <a:r>
              <a:rPr lang="en-US" dirty="0"/>
              <a:t>These sensors are capable of providing raw data with high precision and accuracy</a:t>
            </a:r>
          </a:p>
        </p:txBody>
      </p:sp>
    </p:spTree>
    <p:extLst>
      <p:ext uri="{BB962C8B-B14F-4D97-AF65-F5344CB8AC3E}">
        <p14:creationId xmlns:p14="http://schemas.microsoft.com/office/powerpoint/2010/main" val="85534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Motion </a:t>
            </a:r>
            <a:r>
              <a:rPr lang="fr-FR" dirty="0" err="1">
                <a:hlinkClick r:id="rId2"/>
              </a:rPr>
              <a:t>Sensors</a:t>
            </a:r>
            <a:endParaRPr lang="fr-FR" dirty="0"/>
          </a:p>
          <a:p>
            <a:r>
              <a:rPr lang="fr-FR" dirty="0">
                <a:hlinkClick r:id="rId3"/>
              </a:rPr>
              <a:t>Position </a:t>
            </a:r>
            <a:r>
              <a:rPr lang="fr-FR" dirty="0" err="1">
                <a:hlinkClick r:id="rId3"/>
              </a:rPr>
              <a:t>Sensors</a:t>
            </a:r>
            <a:endParaRPr lang="fr-FR" dirty="0"/>
          </a:p>
          <a:p>
            <a:r>
              <a:rPr lang="fr-FR" dirty="0" err="1">
                <a:hlinkClick r:id="rId4"/>
              </a:rPr>
              <a:t>Environment</a:t>
            </a:r>
            <a:r>
              <a:rPr lang="fr-FR" dirty="0">
                <a:hlinkClick r:id="rId4"/>
              </a:rPr>
              <a:t> </a:t>
            </a:r>
            <a:r>
              <a:rPr lang="fr-FR" dirty="0" err="1" smtClean="0">
                <a:hlinkClick r:id="rId4"/>
              </a:rPr>
              <a:t>Sensors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39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8"/>
            <a:ext cx="10515600" cy="5164429"/>
          </a:xfrm>
        </p:spPr>
        <p:txBody>
          <a:bodyPr>
            <a:normAutofit/>
          </a:bodyPr>
          <a:lstStyle/>
          <a:p>
            <a:r>
              <a:rPr lang="en-US" b="1" dirty="0"/>
              <a:t>Motion </a:t>
            </a:r>
            <a:r>
              <a:rPr lang="en-US" b="1" dirty="0" smtClean="0"/>
              <a:t>sensors</a:t>
            </a:r>
            <a:r>
              <a:rPr lang="en-US" dirty="0" smtClean="0"/>
              <a:t>: These </a:t>
            </a:r>
            <a:r>
              <a:rPr lang="en-US" dirty="0"/>
              <a:t>sensors measure acceleration forces and rotational forces along three axes. This category includes accelerometers, gravity sensors, gyroscopes, and rotational vector sensors.</a:t>
            </a:r>
          </a:p>
          <a:p>
            <a:r>
              <a:rPr lang="en-US" b="1" dirty="0" smtClean="0"/>
              <a:t>Environmental sensors</a:t>
            </a:r>
            <a:r>
              <a:rPr lang="en-US" dirty="0" smtClean="0"/>
              <a:t>: These </a:t>
            </a:r>
            <a:r>
              <a:rPr lang="en-US" dirty="0"/>
              <a:t>sensors measure various environmental parameters, such as ambient air temperature and pressure, illumination, and humidity. This category includes barometers, photometers, and thermometers.</a:t>
            </a:r>
          </a:p>
          <a:p>
            <a:r>
              <a:rPr lang="en-US" b="1" dirty="0" smtClean="0"/>
              <a:t>Position sensors:</a:t>
            </a:r>
            <a:r>
              <a:rPr lang="en-US" dirty="0" smtClean="0"/>
              <a:t> These sensors measure the physical position of a device. This category includes orientation sensors and magnetometers.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4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066" y="1072549"/>
            <a:ext cx="9759554" cy="564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3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SensorManager</a:t>
            </a:r>
            <a:r>
              <a:rPr lang="en-US" dirty="0" smtClean="0"/>
              <a:t>: </a:t>
            </a:r>
            <a:r>
              <a:rPr lang="en-US" dirty="0"/>
              <a:t>This class provides various methods for accessing and listing sensors, registering and unregistering sensor event listeners, and acquiring orientation information</a:t>
            </a:r>
            <a:endParaRPr lang="en-US" dirty="0" smtClean="0"/>
          </a:p>
          <a:p>
            <a:pPr lvl="0"/>
            <a:r>
              <a:rPr lang="en-US" b="1" dirty="0" err="1" smtClean="0"/>
              <a:t>Sesnor</a:t>
            </a:r>
            <a:r>
              <a:rPr lang="en-US" dirty="0" smtClean="0"/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This class provides various methods that let you determine a sensor's capabilities.</a:t>
            </a:r>
            <a:endParaRPr lang="en-US" dirty="0" smtClean="0"/>
          </a:p>
          <a:p>
            <a:r>
              <a:rPr lang="en-US" b="1" dirty="0" err="1" smtClean="0"/>
              <a:t>SensorEvent</a:t>
            </a:r>
            <a:r>
              <a:rPr lang="en-US" dirty="0" smtClean="0"/>
              <a:t>: </a:t>
            </a:r>
            <a:r>
              <a:rPr lang="en-US" dirty="0"/>
              <a:t>The system uses this class to create a sensor event object, which provides information about a sensor event</a:t>
            </a:r>
            <a:endParaRPr lang="en-US" dirty="0" smtClean="0"/>
          </a:p>
          <a:p>
            <a:r>
              <a:rPr lang="en-US" b="1" dirty="0" err="1" smtClean="0"/>
              <a:t>SensorEventListener</a:t>
            </a:r>
            <a:r>
              <a:rPr lang="en-US" dirty="0" smtClean="0"/>
              <a:t>: This interface is used to listen the changes happening in sensor.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3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when working with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Identifying sensors and sensor </a:t>
            </a:r>
            <a:r>
              <a:rPr lang="en-US" b="1" dirty="0" smtClean="0"/>
              <a:t>capabilities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Monitor </a:t>
            </a:r>
            <a:r>
              <a:rPr lang="en-US" b="1" dirty="0"/>
              <a:t>sensor events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7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Identifying sensors and sensor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object of sensor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whether specific sensor is available or not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00" y="2266614"/>
            <a:ext cx="8067824" cy="953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00" y="3866814"/>
            <a:ext cx="8067824" cy="16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9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Identifying sensors and sensor capabilities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Create and work with sensor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91" y="4000500"/>
            <a:ext cx="8788155" cy="2580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91" y="2341563"/>
            <a:ext cx="775970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7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Android Sensors</vt:lpstr>
      <vt:lpstr>Sensors</vt:lpstr>
      <vt:lpstr>Types of sensors</vt:lpstr>
      <vt:lpstr>Types of sensors (contd…)</vt:lpstr>
      <vt:lpstr>Example</vt:lpstr>
      <vt:lpstr>Important Classes</vt:lpstr>
      <vt:lpstr>Steps when working with sensors</vt:lpstr>
      <vt:lpstr>Identifying sensors and sensor capabilities</vt:lpstr>
      <vt:lpstr>Identifying sensors and sensor capabilities</vt:lpstr>
      <vt:lpstr>Monitoring Sensor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Sensors</dc:title>
  <dc:creator>Nisar Ahmed</dc:creator>
  <cp:lastModifiedBy>Nisar Ahmed</cp:lastModifiedBy>
  <cp:revision>5</cp:revision>
  <dcterms:created xsi:type="dcterms:W3CDTF">2022-06-09T23:36:19Z</dcterms:created>
  <dcterms:modified xsi:type="dcterms:W3CDTF">2022-06-09T23:58:03Z</dcterms:modified>
</cp:coreProperties>
</file>